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9" autoAdjust="0"/>
    <p:restoredTop sz="94655" autoAdjust="0"/>
  </p:normalViewPr>
  <p:slideViewPr>
    <p:cSldViewPr>
      <p:cViewPr varScale="1">
        <p:scale>
          <a:sx n="72" d="100"/>
          <a:sy n="72" d="100"/>
        </p:scale>
        <p:origin x="14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in Dave" userId="0c9b67d9c907520c" providerId="LiveId" clId="{EE28FCC6-0F23-41AA-9B92-59C3402351DF}"/>
    <pc:docChg chg="custSel modSld">
      <pc:chgData name="Dharin Dave" userId="0c9b67d9c907520c" providerId="LiveId" clId="{EE28FCC6-0F23-41AA-9B92-59C3402351DF}" dt="2023-07-01T13:28:08.761" v="64" actId="20577"/>
      <pc:docMkLst>
        <pc:docMk/>
      </pc:docMkLst>
      <pc:sldChg chg="modSp mod">
        <pc:chgData name="Dharin Dave" userId="0c9b67d9c907520c" providerId="LiveId" clId="{EE28FCC6-0F23-41AA-9B92-59C3402351DF}" dt="2023-07-01T13:28:08.761" v="64" actId="20577"/>
        <pc:sldMkLst>
          <pc:docMk/>
          <pc:sldMk cId="0" sldId="256"/>
        </pc:sldMkLst>
        <pc:spChg chg="mod">
          <ac:chgData name="Dharin Dave" userId="0c9b67d9c907520c" providerId="LiveId" clId="{EE28FCC6-0F23-41AA-9B92-59C3402351DF}" dt="2023-07-01T13:27:45.315" v="27" actId="1076"/>
          <ac:spMkLst>
            <pc:docMk/>
            <pc:sldMk cId="0" sldId="256"/>
            <ac:spMk id="34818" creationId="{00000000-0000-0000-0000-000000000000}"/>
          </ac:spMkLst>
        </pc:spChg>
        <pc:spChg chg="mod">
          <ac:chgData name="Dharin Dave" userId="0c9b67d9c907520c" providerId="LiveId" clId="{EE28FCC6-0F23-41AA-9B92-59C3402351DF}" dt="2023-07-01T13:28:08.761" v="64" actId="20577"/>
          <ac:spMkLst>
            <pc:docMk/>
            <pc:sldMk cId="0" sldId="256"/>
            <ac:spMk id="34819" creationId="{00000000-0000-0000-0000-000000000000}"/>
          </ac:spMkLst>
        </pc:spChg>
      </pc:sldChg>
      <pc:sldChg chg="addSp modSp mod">
        <pc:chgData name="Dharin Dave" userId="0c9b67d9c907520c" providerId="LiveId" clId="{EE28FCC6-0F23-41AA-9B92-59C3402351DF}" dt="2023-07-01T13:25:58.219" v="17" actId="1076"/>
        <pc:sldMkLst>
          <pc:docMk/>
          <pc:sldMk cId="0" sldId="257"/>
        </pc:sldMkLst>
        <pc:spChg chg="add mod">
          <ac:chgData name="Dharin Dave" userId="0c9b67d9c907520c" providerId="LiveId" clId="{EE28FCC6-0F23-41AA-9B92-59C3402351DF}" dt="2023-07-01T13:25:58.219" v="17" actId="1076"/>
          <ac:spMkLst>
            <pc:docMk/>
            <pc:sldMk cId="0" sldId="257"/>
            <ac:spMk id="2" creationId="{ED0A2C84-537D-CBEB-1B58-4C85C080B4B6}"/>
          </ac:spMkLst>
        </pc:spChg>
        <pc:spChg chg="mod">
          <ac:chgData name="Dharin Dave" userId="0c9b67d9c907520c" providerId="LiveId" clId="{EE28FCC6-0F23-41AA-9B92-59C3402351DF}" dt="2023-07-01T13:25:42.211" v="15" actId="14100"/>
          <ac:spMkLst>
            <pc:docMk/>
            <pc:sldMk cId="0" sldId="257"/>
            <ac:spMk id="36867" creationId="{00000000-0000-0000-0000-000000000000}"/>
          </ac:spMkLst>
        </pc:spChg>
      </pc:sldChg>
      <pc:sldChg chg="addSp modSp mod">
        <pc:chgData name="Dharin Dave" userId="0c9b67d9c907520c" providerId="LiveId" clId="{EE28FCC6-0F23-41AA-9B92-59C3402351DF}" dt="2023-07-01T13:26:53.990" v="26" actId="1076"/>
        <pc:sldMkLst>
          <pc:docMk/>
          <pc:sldMk cId="2224475343" sldId="258"/>
        </pc:sldMkLst>
        <pc:spChg chg="add mod">
          <ac:chgData name="Dharin Dave" userId="0c9b67d9c907520c" providerId="LiveId" clId="{EE28FCC6-0F23-41AA-9B92-59C3402351DF}" dt="2023-07-01T13:26:53.990" v="26" actId="1076"/>
          <ac:spMkLst>
            <pc:docMk/>
            <pc:sldMk cId="2224475343" sldId="258"/>
            <ac:spMk id="2" creationId="{13BF42DD-53B3-7E5D-A4F0-83FD27C88D1F}"/>
          </ac:spMkLst>
        </pc:spChg>
        <pc:spChg chg="mod">
          <ac:chgData name="Dharin Dave" userId="0c9b67d9c907520c" providerId="LiveId" clId="{EE28FCC6-0F23-41AA-9B92-59C3402351DF}" dt="2023-07-01T13:26:38.528" v="23" actId="21"/>
          <ac:spMkLst>
            <pc:docMk/>
            <pc:sldMk cId="2224475343" sldId="258"/>
            <ac:spMk id="36867" creationId="{00000000-0000-0000-0000-000000000000}"/>
          </ac:spMkLst>
        </pc:spChg>
      </pc:sldChg>
      <pc:sldChg chg="modSp mod">
        <pc:chgData name="Dharin Dave" userId="0c9b67d9c907520c" providerId="LiveId" clId="{EE28FCC6-0F23-41AA-9B92-59C3402351DF}" dt="2023-07-01T13:23:16.208" v="3" actId="27636"/>
        <pc:sldMkLst>
          <pc:docMk/>
          <pc:sldMk cId="3720794749" sldId="259"/>
        </pc:sldMkLst>
        <pc:spChg chg="mod">
          <ac:chgData name="Dharin Dave" userId="0c9b67d9c907520c" providerId="LiveId" clId="{EE28FCC6-0F23-41AA-9B92-59C3402351DF}" dt="2023-07-01T13:23:16.208" v="3" actId="27636"/>
          <ac:spMkLst>
            <pc:docMk/>
            <pc:sldMk cId="3720794749" sldId="259"/>
            <ac:spMk id="3686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77FC5EB-476C-4055-B07A-AAAE6AA104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3ECC-D651-6CEF-58F3-59446D391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85B08-D4DD-883D-790B-7B0E618E1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B855-0463-4671-4F84-D8C44639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0C3B-3BFC-4947-BB07-C6B1E07E6FF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8C6F8-6B9F-05B6-9EFD-BC2DA231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D42F7-FC46-035B-9E70-B5BBAA19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2C2C-03B5-4D93-AD18-A079392B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3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1781-0D1D-EF2A-C9A3-4E32299D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7605A-CE6C-057F-C7AD-2F8A9F538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D5934-968D-3606-DA12-7055B741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0C3B-3BFC-4947-BB07-C6B1E07E6FF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9EB70-E93A-7858-5CC7-99454BE8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CC0B7-BE22-101A-307A-B90867BD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2C2C-03B5-4D93-AD18-A079392B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4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61764-1EE3-723D-3344-D11C9A820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024DC-10CC-4769-9212-BCA8627FD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28452-CE12-C0F1-8684-D4071A73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0C3B-3BFC-4947-BB07-C6B1E07E6FF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69693-1F36-FB28-B6B9-CA1A478C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E05A-27FB-6A3C-00C6-295CAB3C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2C2C-03B5-4D93-AD18-A079392B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0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1A8D-48DE-A78F-A92A-E2D6C6DD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676E-A6FB-57B6-A7E3-1DC0E9045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45E6E-E117-7369-B104-94C23063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0C3B-3BFC-4947-BB07-C6B1E07E6FF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653C-D8D3-B8FA-FCA3-E9A62246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69404-1408-195A-073C-DBCD4EC3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2C2C-03B5-4D93-AD18-A079392B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7A1A-5092-A934-4CD2-27D6EFA5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41DE7-7E4A-090F-278D-7E041135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EA100-C1C6-051E-1359-40A7AC83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0C3B-3BFC-4947-BB07-C6B1E07E6FF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5FB8-0232-5F13-0824-ABD8A8C2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777E-00D7-2733-A2EF-E4C55A62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2C2C-03B5-4D93-AD18-A079392B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5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F0D0-D9E6-1A10-6424-67C01127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41AFE-0C87-41CC-35C7-71D9649B1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7E11C-D4B4-9C65-3B7B-BCA278460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8FFBB-D787-E7DF-C77D-EC4C2438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0C3B-3BFC-4947-BB07-C6B1E07E6FF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AB1A9-BBC8-C572-B972-1CA5DE3D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07590-49F9-2148-06FE-78CADD7F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2C2C-03B5-4D93-AD18-A079392B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5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0694-C15F-6C7D-785D-EC48310E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0A945-8563-B632-1E42-49A03ECD3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7BA4B-E340-4B5A-8310-9EB53878E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14CB0-F147-5A75-8B9A-061970794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D2C70-18F4-7DE0-EB24-FF0B8A11D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C1E99-E965-F7AD-EFF4-6068949E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0C3B-3BFC-4947-BB07-C6B1E07E6FF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6539D-1B39-C17E-43E0-97E22934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35A92-347B-0AA1-0E3E-F78900FB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2C2C-03B5-4D93-AD18-A079392B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3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F0BF-47C3-96CC-76CB-28F5C930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A52A8-D055-5D64-5A2F-2E30F36A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0C3B-3BFC-4947-BB07-C6B1E07E6FF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07D61-4414-286C-88F4-DC4A0BA4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88047-8A7E-04B0-4CF7-EAE34042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2C2C-03B5-4D93-AD18-A079392B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9B906-E6F5-DA5D-0A4A-91D7F8D1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0C3B-3BFC-4947-BB07-C6B1E07E6FF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74FFE-C0FA-9BD2-75EC-34BD2017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B1C5-A63A-FBA7-6F2D-6A8C108D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2C2C-03B5-4D93-AD18-A079392B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9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4635-EC30-DE7D-701E-355BBBA9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A8157-12C9-6AC6-02D2-F161B73D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3012C-DEA9-CC7A-BBB5-EC0EA3B25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A45C4-C82D-6901-AA1C-C56F35DD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0C3B-3BFC-4947-BB07-C6B1E07E6FF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18BD8-4F31-C437-6D79-49AE830B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AFDFD-6C51-1272-C429-93C7B0A0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2C2C-03B5-4D93-AD18-A079392B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5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0114-7D3C-22FA-D9A2-AFEBEB07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32E4C-400E-C124-318B-97131D32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CA4E7-E49C-F8CC-9812-5B41504F4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D6F62-D5B6-6051-0062-14291563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0C3B-3BFC-4947-BB07-C6B1E07E6FF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3C25F-A0BB-E7C2-0E67-CC387204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8468F-0115-F41E-9244-019131F6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2C2C-03B5-4D93-AD18-A079392B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4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A42EC-41DE-DA25-FDFC-ACD845A9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3822-EA90-1738-DFEC-75216C370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1E71C-75C2-4F6A-7094-5946EABDE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0C3B-3BFC-4947-BB07-C6B1E07E6FFB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E17E6-C657-7EA7-2041-E1D8A5208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EABE-D04B-6CFF-F576-F08741644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C2C2C-03B5-4D93-AD18-A079392B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5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0043" y="533400"/>
            <a:ext cx="5903913" cy="7937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Color Coding Code</a:t>
            </a:r>
            <a:endParaRPr lang="uk-UA" sz="36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1828800"/>
            <a:ext cx="4800600" cy="2895600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Dharin Dave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Yash Agarwal</a:t>
            </a:r>
          </a:p>
          <a:p>
            <a:pPr algn="l" eaLnBrk="1" hangingPunct="1">
              <a:lnSpc>
                <a:spcPct val="90000"/>
              </a:lnSpc>
              <a:defRPr/>
            </a:pPr>
            <a:endParaRPr lang="en-US" sz="2000" dirty="0">
              <a:latin typeface="+mj-lt"/>
            </a:endParaRPr>
          </a:p>
          <a:p>
            <a:pPr algn="l" eaLnBrk="1" hangingPunct="1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Guide – Mr. Gaurav </a:t>
            </a:r>
            <a:r>
              <a:rPr lang="en-US" sz="2000" dirty="0" err="1">
                <a:latin typeface="+mj-lt"/>
              </a:rPr>
              <a:t>Buddhawar</a:t>
            </a:r>
            <a:endParaRPr lang="uk-UA" sz="20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5486400" cy="649287"/>
          </a:xfrm>
        </p:spPr>
        <p:txBody>
          <a:bodyPr/>
          <a:lstStyle/>
          <a:p>
            <a:pPr eaLnBrk="1" hangingPunct="1"/>
            <a:r>
              <a:rPr lang="en-US" sz="3200" dirty="0"/>
              <a:t>Code Explanation</a:t>
            </a:r>
            <a:endParaRPr lang="uk-UA" sz="32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70000"/>
            <a:ext cx="8610600" cy="525780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100" dirty="0">
                <a:latin typeface="+mj-lt"/>
              </a:rPr>
              <a:t>% Initializing an array for storing 9 RGB values(R1, R2, R3, G1, G2, G3....) for 500 frames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100" dirty="0" err="1">
                <a:latin typeface="+mj-lt"/>
              </a:rPr>
              <a:t>arr</a:t>
            </a:r>
            <a:r>
              <a:rPr lang="en-US" sz="1100" dirty="0">
                <a:latin typeface="+mj-lt"/>
              </a:rPr>
              <a:t>=zeros(500,9);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100" dirty="0">
                <a:latin typeface="+mj-lt"/>
              </a:rPr>
              <a:t>% Declaring two variables to count the number of good frames and bad frames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100" dirty="0" err="1">
                <a:latin typeface="+mj-lt"/>
              </a:rPr>
              <a:t>countg</a:t>
            </a:r>
            <a:r>
              <a:rPr lang="en-US" sz="1100" dirty="0">
                <a:latin typeface="+mj-lt"/>
              </a:rPr>
              <a:t> = 0;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100" dirty="0" err="1">
                <a:latin typeface="+mj-lt"/>
              </a:rPr>
              <a:t>countb</a:t>
            </a:r>
            <a:r>
              <a:rPr lang="en-US" sz="1100" dirty="0">
                <a:latin typeface="+mj-lt"/>
              </a:rPr>
              <a:t> = 0;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1100" dirty="0"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100" dirty="0">
                <a:latin typeface="+mj-lt"/>
              </a:rPr>
              <a:t>% Running a loop for 500 frames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100" dirty="0">
                <a:latin typeface="+mj-lt"/>
              </a:rPr>
              <a:t>for </a:t>
            </a:r>
            <a:r>
              <a:rPr lang="en-US" sz="1100" dirty="0" err="1">
                <a:latin typeface="+mj-lt"/>
              </a:rPr>
              <a:t>i</a:t>
            </a:r>
            <a:r>
              <a:rPr lang="en-US" sz="1100" dirty="0">
                <a:latin typeface="+mj-lt"/>
              </a:rPr>
              <a:t>=1:1:500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1100" dirty="0"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100" dirty="0">
                <a:latin typeface="+mj-lt"/>
              </a:rPr>
              <a:t>    % Read the image one by one and store it in A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impath</a:t>
            </a:r>
            <a:r>
              <a:rPr lang="en-US" sz="1100" dirty="0">
                <a:latin typeface="+mj-lt"/>
              </a:rPr>
              <a:t>="1 ("+</a:t>
            </a:r>
            <a:r>
              <a:rPr lang="en-US" sz="1100" dirty="0" err="1">
                <a:latin typeface="+mj-lt"/>
              </a:rPr>
              <a:t>i</a:t>
            </a:r>
            <a:r>
              <a:rPr lang="en-US" sz="1100" dirty="0">
                <a:latin typeface="+mj-lt"/>
              </a:rPr>
              <a:t>+").</a:t>
            </a:r>
            <a:r>
              <a:rPr lang="en-US" sz="1100" dirty="0" err="1">
                <a:latin typeface="+mj-lt"/>
              </a:rPr>
              <a:t>png</a:t>
            </a:r>
            <a:r>
              <a:rPr lang="en-US" sz="1100" dirty="0">
                <a:latin typeface="+mj-lt"/>
              </a:rPr>
              <a:t>";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100" dirty="0">
                <a:latin typeface="+mj-lt"/>
              </a:rPr>
              <a:t>    A=</a:t>
            </a:r>
            <a:r>
              <a:rPr lang="en-US" sz="1100" dirty="0" err="1">
                <a:latin typeface="+mj-lt"/>
              </a:rPr>
              <a:t>imread</a:t>
            </a:r>
            <a:r>
              <a:rPr lang="en-US" sz="1100" dirty="0">
                <a:latin typeface="+mj-lt"/>
              </a:rPr>
              <a:t>(</a:t>
            </a:r>
            <a:r>
              <a:rPr lang="en-US" sz="1100" dirty="0" err="1">
                <a:latin typeface="+mj-lt"/>
              </a:rPr>
              <a:t>impath</a:t>
            </a:r>
            <a:r>
              <a:rPr lang="en-US" sz="1100" dirty="0">
                <a:latin typeface="+mj-lt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1100" dirty="0"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100" dirty="0">
                <a:latin typeface="+mj-lt"/>
              </a:rPr>
              <a:t>    % Store all R values of the image in an array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100" dirty="0">
                <a:latin typeface="+mj-lt"/>
              </a:rPr>
              <a:t>    RV=A(:,:,1);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1100" dirty="0"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100" dirty="0">
                <a:latin typeface="+mj-lt"/>
              </a:rPr>
              <a:t>    % Reshaping the 2D array into 1D array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100" dirty="0">
                <a:latin typeface="+mj-lt"/>
              </a:rPr>
              <a:t>    RVA=reshape(RV',[1 size(RV,1)*size(RV,2)]);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1100" dirty="0"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100" dirty="0">
                <a:latin typeface="+mj-lt"/>
              </a:rPr>
              <a:t>    % Take transpose of the 1D array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100" dirty="0">
                <a:latin typeface="+mj-lt"/>
              </a:rPr>
              <a:t>    RVAT=RVA';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100" dirty="0">
                <a:latin typeface="+mj-lt"/>
              </a:rPr>
              <a:t>   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uk-UA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A2C84-537D-CBEB-1B58-4C85C080B4B6}"/>
              </a:ext>
            </a:extLst>
          </p:cNvPr>
          <p:cNvSpPr txBox="1"/>
          <p:nvPr/>
        </p:nvSpPr>
        <p:spPr>
          <a:xfrm>
            <a:off x="4876800" y="2667000"/>
            <a:ext cx="4267200" cy="1794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800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% Sort the array in ascending order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RS=sort(RVAT);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1200" dirty="0"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% Store the length of the sorted array in a variable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x=length(RS);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1200" dirty="0"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% Divide the array into 3 parts to calculate the mean of all 3 parts and store them in R1, R2 &amp; R3 respectively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R1=mean(RS(1:x/3));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R2=mean(RS((x/3):(2*x/3)));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R3=mean(RS((2*x/3):x));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5486400" cy="649287"/>
          </a:xfrm>
        </p:spPr>
        <p:txBody>
          <a:bodyPr/>
          <a:lstStyle/>
          <a:p>
            <a:pPr eaLnBrk="1" hangingPunct="1"/>
            <a:r>
              <a:rPr lang="en-US" sz="3200" dirty="0"/>
              <a:t>Code Explanation</a:t>
            </a:r>
            <a:endParaRPr lang="uk-UA" sz="32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80886"/>
            <a:ext cx="4191000" cy="5348514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% Repeat the same steps for green and blue values as well and store the mean values in G1, G2, G3, B1, B2, B3 respectively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GV=A(:,:,2);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GVA=reshape(GV',[1 size(GV,1)*size(GV,2)]);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GVAT=GVA';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GS=sort(GVAT);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x=length(GS);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G1=mean(GS(1:x/3));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G2=mean(GS((x/3):(2*x/3)));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G3=mean(GS((2*x/3):x));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BV=A(:,:,3);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BVA=reshape(BV',[1 size(BV,1)*size(BV,2)]);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BVAT=BVA';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BS=sort(BVAT);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x=length(BS);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B1=mean(BS(1:x/3));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B2=mean(BS((x/3):(2*x/3)));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B3=mean(BS((2*x/3):x));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1200" dirty="0"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</a:t>
            </a:r>
            <a:endParaRPr lang="uk-UA" sz="12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F42DD-53B3-7E5D-A4F0-83FD27C88D1F}"/>
              </a:ext>
            </a:extLst>
          </p:cNvPr>
          <p:cNvSpPr txBox="1"/>
          <p:nvPr/>
        </p:nvSpPr>
        <p:spPr>
          <a:xfrm>
            <a:off x="4161183" y="2494577"/>
            <a:ext cx="4724400" cy="1868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% Store all 9 RGB values in the 9 columns of the previously initialized array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</a:t>
            </a:r>
            <a:r>
              <a:rPr lang="en-US" sz="1200" dirty="0" err="1">
                <a:latin typeface="+mj-lt"/>
              </a:rPr>
              <a:t>arr</a:t>
            </a:r>
            <a:r>
              <a:rPr lang="en-US" sz="1200" dirty="0">
                <a:latin typeface="+mj-lt"/>
              </a:rPr>
              <a:t>(i,1)=R1;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</a:t>
            </a:r>
            <a:r>
              <a:rPr lang="en-US" sz="1200" dirty="0" err="1">
                <a:latin typeface="+mj-lt"/>
              </a:rPr>
              <a:t>arr</a:t>
            </a:r>
            <a:r>
              <a:rPr lang="en-US" sz="1200" dirty="0">
                <a:latin typeface="+mj-lt"/>
              </a:rPr>
              <a:t>(i,2)=R2;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</a:t>
            </a:r>
            <a:r>
              <a:rPr lang="en-US" sz="1200" dirty="0" err="1">
                <a:latin typeface="+mj-lt"/>
              </a:rPr>
              <a:t>arr</a:t>
            </a:r>
            <a:r>
              <a:rPr lang="en-US" sz="1200" dirty="0">
                <a:latin typeface="+mj-lt"/>
              </a:rPr>
              <a:t>(i,3)=R3;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</a:t>
            </a:r>
            <a:r>
              <a:rPr lang="en-US" sz="1200" dirty="0" err="1">
                <a:latin typeface="+mj-lt"/>
              </a:rPr>
              <a:t>arr</a:t>
            </a:r>
            <a:r>
              <a:rPr lang="en-US" sz="1200" dirty="0">
                <a:latin typeface="+mj-lt"/>
              </a:rPr>
              <a:t>(i,4)=G1;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</a:t>
            </a:r>
            <a:r>
              <a:rPr lang="en-US" sz="1200" dirty="0" err="1">
                <a:latin typeface="+mj-lt"/>
              </a:rPr>
              <a:t>arr</a:t>
            </a:r>
            <a:r>
              <a:rPr lang="en-US" sz="1200" dirty="0">
                <a:latin typeface="+mj-lt"/>
              </a:rPr>
              <a:t>(i,5)=G2;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</a:t>
            </a:r>
            <a:r>
              <a:rPr lang="en-US" sz="1200" dirty="0" err="1">
                <a:latin typeface="+mj-lt"/>
              </a:rPr>
              <a:t>arr</a:t>
            </a:r>
            <a:r>
              <a:rPr lang="en-US" sz="1200" dirty="0">
                <a:latin typeface="+mj-lt"/>
              </a:rPr>
              <a:t>(i,6)=G3;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</a:t>
            </a:r>
            <a:r>
              <a:rPr lang="en-US" sz="1200" dirty="0" err="1">
                <a:latin typeface="+mj-lt"/>
              </a:rPr>
              <a:t>arr</a:t>
            </a:r>
            <a:r>
              <a:rPr lang="en-US" sz="1200" dirty="0">
                <a:latin typeface="+mj-lt"/>
              </a:rPr>
              <a:t>(i,7)=B1;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</a:t>
            </a:r>
            <a:r>
              <a:rPr lang="en-US" sz="1200" dirty="0" err="1">
                <a:latin typeface="+mj-lt"/>
              </a:rPr>
              <a:t>arr</a:t>
            </a:r>
            <a:r>
              <a:rPr lang="en-US" sz="1200" dirty="0">
                <a:latin typeface="+mj-lt"/>
              </a:rPr>
              <a:t>(i,8)=B2;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200" dirty="0">
                <a:latin typeface="+mj-lt"/>
              </a:rPr>
              <a:t>    </a:t>
            </a:r>
            <a:r>
              <a:rPr lang="en-US" sz="1200" dirty="0" err="1">
                <a:latin typeface="+mj-lt"/>
              </a:rPr>
              <a:t>arr</a:t>
            </a:r>
            <a:r>
              <a:rPr lang="en-US" sz="1200" dirty="0">
                <a:latin typeface="+mj-lt"/>
              </a:rPr>
              <a:t>(i,9)=B3;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447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5486400" cy="649287"/>
          </a:xfrm>
        </p:spPr>
        <p:txBody>
          <a:bodyPr/>
          <a:lstStyle/>
          <a:p>
            <a:pPr eaLnBrk="1" hangingPunct="1"/>
            <a:r>
              <a:rPr lang="en-US" sz="3200" dirty="0"/>
              <a:t>Code Explanation</a:t>
            </a:r>
            <a:endParaRPr lang="uk-UA" sz="32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80886"/>
            <a:ext cx="6477000" cy="5348514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300" dirty="0">
                <a:latin typeface="+mj-lt"/>
              </a:rPr>
              <a:t> %{ Select a threshold frame (for </a:t>
            </a:r>
            <a:r>
              <a:rPr lang="en-US" sz="1300" dirty="0" err="1">
                <a:latin typeface="+mj-lt"/>
              </a:rPr>
              <a:t>eg.</a:t>
            </a:r>
            <a:r>
              <a:rPr lang="en-US" sz="1300" dirty="0">
                <a:latin typeface="+mj-lt"/>
              </a:rPr>
              <a:t> frame no. 213 in this case) which is neither good nor bad and compare RGB values of all other frames.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300" dirty="0">
                <a:latin typeface="+mj-lt"/>
              </a:rPr>
              <a:t>       If the RGB values of </a:t>
            </a:r>
            <a:r>
              <a:rPr lang="en-US" sz="1300" dirty="0" err="1">
                <a:latin typeface="+mj-lt"/>
              </a:rPr>
              <a:t>ith</a:t>
            </a:r>
            <a:r>
              <a:rPr lang="en-US" sz="1300" dirty="0">
                <a:latin typeface="+mj-lt"/>
              </a:rPr>
              <a:t> frame &lt;= threshold frame, it will be considered as a good frame.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300" dirty="0">
                <a:latin typeface="+mj-lt"/>
              </a:rPr>
              <a:t>       Increment the count of good frames.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300" dirty="0">
                <a:latin typeface="+mj-lt"/>
              </a:rPr>
              <a:t>       Otherwise, it will be considered as a </a:t>
            </a:r>
            <a:r>
              <a:rPr lang="en-US" sz="1300" dirty="0" err="1">
                <a:latin typeface="+mj-lt"/>
              </a:rPr>
              <a:t>badframe</a:t>
            </a:r>
            <a:r>
              <a:rPr lang="en-US" sz="1300" dirty="0">
                <a:latin typeface="+mj-lt"/>
              </a:rPr>
              <a:t>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300" dirty="0">
                <a:latin typeface="+mj-lt"/>
              </a:rPr>
              <a:t>       Increment the count of bad frames and print both counts. }%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300" dirty="0">
                <a:latin typeface="+mj-lt"/>
              </a:rPr>
              <a:t>    if R1 &lt;= </a:t>
            </a:r>
            <a:r>
              <a:rPr lang="en-US" sz="1300" dirty="0" err="1">
                <a:latin typeface="+mj-lt"/>
              </a:rPr>
              <a:t>arr</a:t>
            </a:r>
            <a:r>
              <a:rPr lang="en-US" sz="1300" dirty="0">
                <a:latin typeface="+mj-lt"/>
              </a:rPr>
              <a:t>(213, 1) &amp;&amp; G1 &lt;= </a:t>
            </a:r>
            <a:r>
              <a:rPr lang="en-US" sz="1300" dirty="0" err="1">
                <a:latin typeface="+mj-lt"/>
              </a:rPr>
              <a:t>arr</a:t>
            </a:r>
            <a:r>
              <a:rPr lang="en-US" sz="1300" dirty="0">
                <a:latin typeface="+mj-lt"/>
              </a:rPr>
              <a:t>(213, 2) &amp;&amp; B1 &lt;= </a:t>
            </a:r>
            <a:r>
              <a:rPr lang="en-US" sz="1300" dirty="0" err="1">
                <a:latin typeface="+mj-lt"/>
              </a:rPr>
              <a:t>arr</a:t>
            </a:r>
            <a:r>
              <a:rPr lang="en-US" sz="1300" dirty="0">
                <a:latin typeface="+mj-lt"/>
              </a:rPr>
              <a:t>(213, 3)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300" dirty="0">
                <a:latin typeface="+mj-lt"/>
              </a:rPr>
              <a:t>        </a:t>
            </a:r>
            <a:r>
              <a:rPr lang="en-US" sz="1300" dirty="0" err="1">
                <a:latin typeface="+mj-lt"/>
              </a:rPr>
              <a:t>fprintf</a:t>
            </a:r>
            <a:r>
              <a:rPr lang="en-US" sz="1300" dirty="0">
                <a:latin typeface="+mj-lt"/>
              </a:rPr>
              <a:t>("Good\n");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300" dirty="0">
                <a:latin typeface="+mj-lt"/>
              </a:rPr>
              <a:t>        </a:t>
            </a:r>
            <a:r>
              <a:rPr lang="en-US" sz="1300" dirty="0" err="1">
                <a:latin typeface="+mj-lt"/>
              </a:rPr>
              <a:t>countg</a:t>
            </a:r>
            <a:r>
              <a:rPr lang="en-US" sz="1300" dirty="0">
                <a:latin typeface="+mj-lt"/>
              </a:rPr>
              <a:t> = </a:t>
            </a:r>
            <a:r>
              <a:rPr lang="en-US" sz="1300" dirty="0" err="1">
                <a:latin typeface="+mj-lt"/>
              </a:rPr>
              <a:t>countg</a:t>
            </a:r>
            <a:r>
              <a:rPr lang="en-US" sz="1300" dirty="0">
                <a:latin typeface="+mj-lt"/>
              </a:rPr>
              <a:t> + 1;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300" dirty="0">
                <a:latin typeface="+mj-lt"/>
              </a:rPr>
              <a:t>    else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300" dirty="0">
                <a:latin typeface="+mj-lt"/>
              </a:rPr>
              <a:t>        </a:t>
            </a:r>
            <a:r>
              <a:rPr lang="en-US" sz="1300" dirty="0" err="1">
                <a:latin typeface="+mj-lt"/>
              </a:rPr>
              <a:t>fprintf</a:t>
            </a:r>
            <a:r>
              <a:rPr lang="en-US" sz="1300" dirty="0">
                <a:latin typeface="+mj-lt"/>
              </a:rPr>
              <a:t>("Bad\n");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300" dirty="0">
                <a:latin typeface="+mj-lt"/>
              </a:rPr>
              <a:t>        </a:t>
            </a:r>
            <a:r>
              <a:rPr lang="en-US" sz="1300" dirty="0" err="1">
                <a:latin typeface="+mj-lt"/>
              </a:rPr>
              <a:t>countb</a:t>
            </a:r>
            <a:r>
              <a:rPr lang="en-US" sz="1300" dirty="0">
                <a:latin typeface="+mj-lt"/>
              </a:rPr>
              <a:t> = </a:t>
            </a:r>
            <a:r>
              <a:rPr lang="en-US" sz="1300" dirty="0" err="1">
                <a:latin typeface="+mj-lt"/>
              </a:rPr>
              <a:t>countb</a:t>
            </a:r>
            <a:r>
              <a:rPr lang="en-US" sz="1300" dirty="0">
                <a:latin typeface="+mj-lt"/>
              </a:rPr>
              <a:t> + 1;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300" dirty="0">
                <a:latin typeface="+mj-lt"/>
              </a:rPr>
              <a:t>   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300" dirty="0">
                <a:latin typeface="+mj-lt"/>
              </a:rPr>
              <a:t>    end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300" dirty="0">
                <a:latin typeface="+mj-lt"/>
              </a:rPr>
              <a:t>   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300" dirty="0">
                <a:latin typeface="+mj-lt"/>
              </a:rPr>
              <a:t>end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300" dirty="0" err="1">
                <a:latin typeface="+mj-lt"/>
              </a:rPr>
              <a:t>fprintf</a:t>
            </a:r>
            <a:r>
              <a:rPr lang="en-US" sz="1300" dirty="0">
                <a:latin typeface="+mj-lt"/>
              </a:rPr>
              <a:t>("\</a:t>
            </a:r>
            <a:r>
              <a:rPr lang="en-US" sz="1300" dirty="0" err="1">
                <a:latin typeface="+mj-lt"/>
              </a:rPr>
              <a:t>n%d</a:t>
            </a:r>
            <a:r>
              <a:rPr lang="en-US" sz="1300" dirty="0">
                <a:latin typeface="+mj-lt"/>
              </a:rPr>
              <a:t>\</a:t>
            </a:r>
            <a:r>
              <a:rPr lang="en-US" sz="1300" dirty="0" err="1">
                <a:latin typeface="+mj-lt"/>
              </a:rPr>
              <a:t>n%d</a:t>
            </a:r>
            <a:r>
              <a:rPr lang="en-US" sz="1300" dirty="0">
                <a:latin typeface="+mj-lt"/>
              </a:rPr>
              <a:t>", </a:t>
            </a:r>
            <a:r>
              <a:rPr lang="en-US" sz="1300" dirty="0" err="1">
                <a:latin typeface="+mj-lt"/>
              </a:rPr>
              <a:t>countg</a:t>
            </a:r>
            <a:r>
              <a:rPr lang="en-US" sz="1300" dirty="0">
                <a:latin typeface="+mj-lt"/>
              </a:rPr>
              <a:t>, </a:t>
            </a:r>
            <a:r>
              <a:rPr lang="en-US" sz="1300" dirty="0" err="1">
                <a:latin typeface="+mj-lt"/>
              </a:rPr>
              <a:t>countb</a:t>
            </a:r>
            <a:r>
              <a:rPr lang="en-US" sz="1300" dirty="0">
                <a:latin typeface="+mj-lt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300" dirty="0">
                <a:latin typeface="+mj-lt"/>
              </a:rPr>
              <a:t>Process the image q1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300" dirty="0">
                <a:latin typeface="+mj-lt"/>
              </a:rPr>
              <a:t>q1 = </a:t>
            </a:r>
            <a:r>
              <a:rPr lang="en-US" sz="1300" dirty="0" err="1">
                <a:latin typeface="+mj-lt"/>
              </a:rPr>
              <a:t>imread</a:t>
            </a:r>
            <a:r>
              <a:rPr lang="en-US" sz="1300" dirty="0">
                <a:latin typeface="+mj-lt"/>
              </a:rPr>
              <a:t>(</a:t>
            </a:r>
            <a:r>
              <a:rPr lang="en-US" sz="1300" dirty="0" err="1">
                <a:latin typeface="+mj-lt"/>
              </a:rPr>
              <a:t>impath</a:t>
            </a:r>
            <a:r>
              <a:rPr lang="en-US" sz="1300" dirty="0">
                <a:latin typeface="+mj-lt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300" dirty="0">
                <a:latin typeface="+mj-lt"/>
              </a:rPr>
              <a:t>r1 = </a:t>
            </a:r>
            <a:r>
              <a:rPr lang="en-US" sz="1300" dirty="0" err="1">
                <a:latin typeface="+mj-lt"/>
              </a:rPr>
              <a:t>graycomatrix</a:t>
            </a:r>
            <a:r>
              <a:rPr lang="en-US" sz="1300" dirty="0">
                <a:latin typeface="+mj-lt"/>
              </a:rPr>
              <a:t>(e1);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300" dirty="0">
                <a:latin typeface="+mj-lt"/>
              </a:rPr>
              <a:t>w1 = rgb2gray(q1);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300" dirty="0">
                <a:latin typeface="+mj-lt"/>
              </a:rPr>
              <a:t>e1 = </a:t>
            </a:r>
            <a:r>
              <a:rPr lang="en-US" sz="1300" dirty="0" err="1">
                <a:latin typeface="+mj-lt"/>
              </a:rPr>
              <a:t>imresize</a:t>
            </a:r>
            <a:r>
              <a:rPr lang="en-US" sz="1300" dirty="0">
                <a:latin typeface="+mj-lt"/>
              </a:rPr>
              <a:t>(w1, [128 128]);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300" dirty="0">
                <a:latin typeface="+mj-lt"/>
              </a:rPr>
              <a:t>Print </a:t>
            </a:r>
            <a:r>
              <a:rPr lang="en-US" sz="1300" dirty="0" err="1">
                <a:latin typeface="+mj-lt"/>
              </a:rPr>
              <a:t>count_good</a:t>
            </a:r>
            <a:r>
              <a:rPr lang="en-US" sz="1300" dirty="0">
                <a:latin typeface="+mj-lt"/>
              </a:rPr>
              <a:t> and </a:t>
            </a:r>
            <a:r>
              <a:rPr lang="en-US" sz="1300" dirty="0" err="1">
                <a:latin typeface="+mj-lt"/>
              </a:rPr>
              <a:t>count_bad</a:t>
            </a:r>
            <a:r>
              <a:rPr lang="en-US" sz="1300" dirty="0">
                <a:latin typeface="+mj-lt"/>
              </a:rPr>
              <a:t>;</a:t>
            </a:r>
            <a:endParaRPr lang="uk-UA" sz="1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0794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796</Words>
  <Application>Microsoft Office PowerPoint</Application>
  <PresentationFormat>On-screen Show (4:3)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Color Coding Code</vt:lpstr>
      <vt:lpstr>Code Explanation</vt:lpstr>
      <vt:lpstr>Code Explanation</vt:lpstr>
      <vt:lpstr>Code 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Coding Code</dc:title>
  <dc:creator>Dharin Dave</dc:creator>
  <cp:lastModifiedBy>Dharin Dave</cp:lastModifiedBy>
  <cp:revision>1</cp:revision>
  <dcterms:created xsi:type="dcterms:W3CDTF">2023-07-01T13:05:15Z</dcterms:created>
  <dcterms:modified xsi:type="dcterms:W3CDTF">2023-07-01T13:28:14Z</dcterms:modified>
</cp:coreProperties>
</file>