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 name="Google Shape;8;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 name="Google Shape;9;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 name="Google Shape;12;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 name="Google Shape;13;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 name="Google Shape;14;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 name="Google Shape;15;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 name="Google Shape;16;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127.0.0.1:808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p7"/>
          <p:cNvSpPr txBox="1"/>
          <p:nvPr/>
        </p:nvSpPr>
        <p:spPr>
          <a:xfrm>
            <a:off x="6396735" y="2067305"/>
            <a:ext cx="25998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latin typeface="Trebuchet MS"/>
                <a:ea typeface="Trebuchet MS"/>
                <a:cs typeface="Trebuchet MS"/>
                <a:sym typeface="Trebuchet MS"/>
              </a:rPr>
              <a:t>DHARINI C</a:t>
            </a:r>
            <a:endParaRPr sz="3200">
              <a:latin typeface="Trebuchet MS"/>
              <a:ea typeface="Trebuchet MS"/>
              <a:cs typeface="Trebuchet MS"/>
              <a:sym typeface="Trebuchet MS"/>
            </a:endParaRPr>
          </a:p>
        </p:txBody>
      </p:sp>
      <p:sp>
        <p:nvSpPr>
          <p:cNvPr id="59" name="Google Shape;59;p7"/>
          <p:cNvSpPr txBox="1"/>
          <p:nvPr/>
        </p:nvSpPr>
        <p:spPr>
          <a:xfrm>
            <a:off x="6396728" y="2821625"/>
            <a:ext cx="3015000" cy="751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latin typeface="Trebuchet MS"/>
                <a:ea typeface="Trebuchet MS"/>
                <a:cs typeface="Trebuchet MS"/>
                <a:sym typeface="Trebuchet MS"/>
              </a:rPr>
              <a:t>GENERATIVE AI using MACHINE LEARNING</a:t>
            </a:r>
            <a:endParaRPr sz="240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7" name="Google Shape;19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0" name="Google Shape;200;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6"/>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2" name="Google Shape;202;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3" name="Google Shape;203;p16"/>
          <p:cNvSpPr txBox="1"/>
          <p:nvPr/>
        </p:nvSpPr>
        <p:spPr>
          <a:xfrm>
            <a:off x="683219" y="6111875"/>
            <a:ext cx="6012900" cy="3246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04" name="Google Shape;204;p16"/>
          <p:cNvSpPr txBox="1"/>
          <p:nvPr/>
        </p:nvSpPr>
        <p:spPr>
          <a:xfrm>
            <a:off x="872825" y="1412200"/>
            <a:ext cx="83514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     The result of this project is a robust and user-friendly Campus Recruitment Prediction System that revolutionizes the recruitment process for universities and employers. By leveraging cutting-edge generative AI and machine learning techniques, the system accurately forecasts the success of recruitment efforts for candidates from university campuses. Employing traditional machine learning algorithms further refines the predictive models, capturing nuanced patterns in candidate data.</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6" name="Google Shape;76;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78" name="Google Shape;78;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 name="Google Shape;79;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p8"/>
          <p:cNvSpPr txBox="1"/>
          <p:nvPr>
            <p:ph type="title"/>
          </p:nvPr>
        </p:nvSpPr>
        <p:spPr>
          <a:xfrm>
            <a:off x="558165" y="385444"/>
            <a:ext cx="9764400" cy="12042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a:t>PROJECT TITLE:</a:t>
            </a:r>
            <a:endParaRPr/>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88" name="Google Shape;88;p8"/>
          <p:cNvSpPr txBox="1"/>
          <p:nvPr/>
        </p:nvSpPr>
        <p:spPr>
          <a:xfrm>
            <a:off x="1786275" y="2876600"/>
            <a:ext cx="83049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900">
                <a:latin typeface="Calibri"/>
                <a:ea typeface="Calibri"/>
                <a:cs typeface="Calibri"/>
                <a:sym typeface="Calibri"/>
              </a:rPr>
              <a:t>Campus Recruitment Prediction with Generative AI using Machine Learning</a:t>
            </a:r>
            <a:endParaRPr sz="39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7" name="Google Shape;97;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8" name="Google Shape;98;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2" name="Google Shape;102;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04" name="Google Shape;104;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5" name="Google Shape;10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8" name="Google Shape;108;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2" name="Google Shape;112;p9"/>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3" name="Google Shape;11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4" name="Google Shape;114;p9"/>
          <p:cNvSpPr txBox="1"/>
          <p:nvPr/>
        </p:nvSpPr>
        <p:spPr>
          <a:xfrm>
            <a:off x="1815275" y="1557175"/>
            <a:ext cx="8351400" cy="3309300"/>
          </a:xfrm>
          <a:prstGeom prst="rect">
            <a:avLst/>
          </a:prstGeom>
          <a:noFill/>
          <a:ln>
            <a:noFill/>
          </a:ln>
        </p:spPr>
        <p:txBody>
          <a:bodyPr anchorCtr="0" anchor="t" bIns="91425" lIns="91425" spcFirstLastPara="1" rIns="91425" wrap="square" tIns="91425">
            <a:spAutoFit/>
          </a:bodyPr>
          <a:lstStyle/>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Problem statement</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Project Overview</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Who are the end users</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Solution and its value proposition</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Wow in my solution</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Modelling</a:t>
            </a:r>
            <a:endParaRPr sz="2900">
              <a:latin typeface="Calibri"/>
              <a:ea typeface="Calibri"/>
              <a:cs typeface="Calibri"/>
              <a:sym typeface="Calibri"/>
            </a:endParaRPr>
          </a:p>
          <a:p>
            <a:pPr indent="-412750" lvl="0" marL="457200" rtl="0" algn="l">
              <a:spcBef>
                <a:spcPts val="0"/>
              </a:spcBef>
              <a:spcAft>
                <a:spcPts val="0"/>
              </a:spcAft>
              <a:buSzPts val="2900"/>
              <a:buFont typeface="Calibri"/>
              <a:buChar char="●"/>
            </a:pPr>
            <a:r>
              <a:rPr lang="en-US" sz="2900">
                <a:latin typeface="Calibri"/>
                <a:ea typeface="Calibri"/>
                <a:cs typeface="Calibri"/>
                <a:sym typeface="Calibri"/>
              </a:rPr>
              <a:t>Results</a:t>
            </a:r>
            <a:endParaRPr sz="29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22" name="Google Shape;122;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10"/>
          <p:cNvSpPr txBox="1"/>
          <p:nvPr/>
        </p:nvSpPr>
        <p:spPr>
          <a:xfrm>
            <a:off x="834075" y="1674300"/>
            <a:ext cx="8351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       Design a predictive model using generative AI and machine learning techniques to forecast the likelihood of successful recruitment for candidates from a university campus. The model should analyze various factors related to candidates, such as academic performance, skills, extracurricular activities, and personal attributes, along with historical recruitment data.</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
          <p:cNvSpPr txBox="1"/>
          <p:nvPr>
            <p:ph type="title"/>
          </p:nvPr>
        </p:nvSpPr>
        <p:spPr>
          <a:xfrm>
            <a:off x="739775" y="829625"/>
            <a:ext cx="6270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9" name="Google Shape;139;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739775" y="2093625"/>
            <a:ext cx="8351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     The project aims to develop a predictive model using generative AI techniques and machine learning algorithms to forecast the success of campus recruitment for candidates from a university. By leveraging historical recruitment data and candidate profiles, the model will predict the likelihood of candidates being recruited by prospective employers.</a:t>
            </a:r>
            <a:endParaRPr sz="2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0" name="Google Shape;150;p12"/>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858325" y="1818175"/>
            <a:ext cx="83514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t>   </a:t>
            </a:r>
            <a:r>
              <a:rPr lang="en-US" sz="2400"/>
              <a:t> The end users of the campus recruitment prediction system span across various stakeholders involved in the recruitment ecosystem, including universities, employers, students, career advisors, and policymakers. Each user group can benefit from the model's insights to optimize their respective roles in the recruitment process and enhance overall outcomes</a:t>
            </a:r>
            <a:endParaRPr sz="2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13"/>
          <p:cNvSpPr txBox="1"/>
          <p:nvPr>
            <p:ph type="title"/>
          </p:nvPr>
        </p:nvSpPr>
        <p:spPr>
          <a:xfrm>
            <a:off x="558165" y="385444"/>
            <a:ext cx="9764395" cy="1122362"/>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600"/>
              <a:t>YOUR SOLUTION AND ITS VALUE PROPOSITION</a:t>
            </a:r>
            <a:endParaRPr sz="3600"/>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6" name="Google Shape;166;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930825" y="2369125"/>
            <a:ext cx="8351400" cy="243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     </a:t>
            </a:r>
            <a:r>
              <a:rPr lang="en-US" sz="2400"/>
              <a:t>Campus Recruitment Prediction System offers a powerful solution for universities, employers, and recruitment professionals to optimize their campus recruitment efforts, improve candidate selection processes, and drive better recruitment outcomes through the use of generative AI and machine learning technologies.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3" name="Google Shape;173;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4"/>
          <p:cNvSpPr/>
          <p:nvPr/>
        </p:nvSpPr>
        <p:spPr>
          <a:xfrm>
            <a:off x="6638075" y="1666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6" name="Google Shape;176;p14"/>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77" name="Google Shape;177;p14"/>
          <p:cNvSpPr txBox="1"/>
          <p:nvPr>
            <p:ph type="title"/>
          </p:nvPr>
        </p:nvSpPr>
        <p:spPr>
          <a:xfrm>
            <a:off x="500165" y="356444"/>
            <a:ext cx="9764400" cy="942900"/>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8" name="Google Shape;17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9" name="Google Shape;179;p14"/>
          <p:cNvSpPr txBox="1"/>
          <p:nvPr/>
        </p:nvSpPr>
        <p:spPr>
          <a:xfrm>
            <a:off x="843825" y="1674300"/>
            <a:ext cx="83514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t>    </a:t>
            </a:r>
            <a:r>
              <a:rPr lang="en-US" sz="2400"/>
              <a:t>The project indeed has several exciting aspects, including the integration of cutting-edge generative AI techniques with traditional machine learning algorithms to enhance recruitment predictions. Additionally, the potential impact of the system on streamlining recruitment processes, optimizing candidate selection, and facilitating data-driven decision-making adds to its appeal.</a:t>
            </a:r>
            <a:endParaRPr sz="2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5" name="Google Shape;185;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6" name="Google Shape;186;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8" name="Google Shape;188;p15"/>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9" name="Google Shape;189;p15"/>
          <p:cNvSpPr txBox="1"/>
          <p:nvPr/>
        </p:nvSpPr>
        <p:spPr>
          <a:xfrm>
            <a:off x="739775" y="1367850"/>
            <a:ext cx="9071100" cy="4014900"/>
          </a:xfrm>
          <a:prstGeom prst="rect">
            <a:avLst/>
          </a:prstGeom>
          <a:noFill/>
          <a:ln>
            <a:noFill/>
          </a:ln>
        </p:spPr>
        <p:txBody>
          <a:bodyPr anchorCtr="0" anchor="t" bIns="0" lIns="0" spcFirstLastPara="1" rIns="0" wrap="square" tIns="12700">
            <a:spAutoFit/>
          </a:bodyPr>
          <a:lstStyle/>
          <a:p>
            <a:pPr indent="0" lvl="0" marL="0" rtl="0" algn="l">
              <a:spcBef>
                <a:spcPts val="0"/>
              </a:spcBef>
              <a:spcAft>
                <a:spcPts val="0"/>
              </a:spcAft>
              <a:buNone/>
            </a:pPr>
            <a:r>
              <a:rPr lang="en-US" sz="2300"/>
              <a:t>     </a:t>
            </a:r>
            <a:r>
              <a:rPr lang="en-US" sz="2100"/>
              <a:t> </a:t>
            </a:r>
            <a:r>
              <a:rPr lang="en-US" sz="2400"/>
              <a:t>Our solution combines generative AI and machine learning techniques to predict campus recruitment outcomes. Generative AI, like GANs or VAEs, augments the dataset by creating synthetic candidate profiles, improving model diversity and performance. Traditional machine learning algorithms such as logistic regression and gradient boosting then predict recruitment success using attributes from a comprehensive dataset including candidate profiles, academic records, and skills. This hybrid approach captures nuanced patterns for more accurate predictions. A user-friendly interface facilitates easy interaction with the system.</a:t>
            </a:r>
            <a:endParaRPr sz="3900">
              <a:solidFill>
                <a:srgbClr val="666666"/>
              </a:solidFill>
              <a:highlight>
                <a:srgbClr val="FCFCFC"/>
              </a:highlight>
            </a:endParaRPr>
          </a:p>
          <a:p>
            <a:pPr indent="0" lvl="0" marL="0" rtl="0" algn="l">
              <a:lnSpc>
                <a:spcPct val="100000"/>
              </a:lnSpc>
              <a:spcBef>
                <a:spcPts val="0"/>
              </a:spcBef>
              <a:spcAft>
                <a:spcPts val="0"/>
              </a:spcAft>
              <a:buNone/>
            </a:pPr>
            <a:r>
              <a:t/>
            </a:r>
            <a:endParaRPr sz="2000">
              <a:latin typeface="Trebuchet MS"/>
              <a:ea typeface="Trebuchet MS"/>
              <a:cs typeface="Trebuchet MS"/>
              <a:sym typeface="Trebuchet MS"/>
            </a:endParaRPr>
          </a:p>
        </p:txBody>
      </p:sp>
      <p:sp>
        <p:nvSpPr>
          <p:cNvPr id="190" name="Google Shape;190;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91" name="Google Shape;191;p15"/>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