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9"/>
  </p:notesMasterIdLst>
  <p:sldIdLst>
    <p:sldId id="271" r:id="rId2"/>
    <p:sldId id="268" r:id="rId3"/>
    <p:sldId id="273" r:id="rId4"/>
    <p:sldId id="272" r:id="rId5"/>
    <p:sldId id="290" r:id="rId6"/>
    <p:sldId id="277" r:id="rId7"/>
    <p:sldId id="278" r:id="rId8"/>
    <p:sldId id="280" r:id="rId9"/>
    <p:sldId id="288" r:id="rId10"/>
    <p:sldId id="285" r:id="rId11"/>
    <p:sldId id="289" r:id="rId12"/>
    <p:sldId id="286" r:id="rId13"/>
    <p:sldId id="287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F4589-8EEF-4ABB-AF45-840717AF3F1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E21D8-B519-42CC-8E31-8C1A4088C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715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96031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010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68699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41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6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M.Tech,CSE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M.Tech,CSE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48CD25-1D69-4CA1-8A72-48920D0F0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3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74800" y="1686957"/>
            <a:ext cx="8382000" cy="2678668"/>
          </a:xfrm>
        </p:spPr>
        <p:txBody>
          <a:bodyPr>
            <a:normAutofit/>
          </a:bodyPr>
          <a:lstStyle/>
          <a:p>
            <a:pPr lvl="0" algn="ctr"/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DEPARTMENT OF COMPUTER SCIENCE AND ENGINEERING</a:t>
            </a:r>
            <a:b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</a:br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Internship Presentation </a:t>
            </a:r>
            <a:br>
              <a:rPr lang="en-IN" sz="1800" b="1" dirty="0">
                <a:solidFill>
                  <a:srgbClr val="C00000"/>
                </a:solidFill>
                <a:latin typeface="Copperplate Gothic Light" pitchFamily="34" charset="0"/>
                <a:cs typeface="Times New Roman" pitchFamily="18" charset="0"/>
              </a:rPr>
            </a:br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IN" sz="1800" b="1" dirty="0">
                <a:solidFill>
                  <a:srgbClr val="C00000"/>
                </a:solidFill>
                <a:latin typeface="Copperplate Gothic Light" pitchFamily="34" charset="0"/>
                <a:cs typeface="Times New Roman" pitchFamily="18" charset="0"/>
              </a:rPr>
            </a:br>
            <a:r>
              <a:rPr lang="en-IN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“Leaf Now” </a:t>
            </a:r>
            <a:br>
              <a:rPr lang="en-IN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DHARINI K R </a:t>
            </a:r>
            <a:b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4VM18CS009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1638300" y="228600"/>
            <a:ext cx="5867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itchFamily="18" charset="0"/>
                <a:ea typeface="+mj-ea"/>
                <a:cs typeface="+mj-cs"/>
              </a:rPr>
              <a:t>VIDYA VIKAS INSTITUTE OF ENGINEERING AND TECHNOLOGY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</a:br>
            <a:r>
              <a:rPr lang="en-US" sz="1200" b="1" dirty="0">
                <a:latin typeface="Bookman Old Style" pitchFamily="18" charset="0"/>
                <a:ea typeface="+mj-ea"/>
                <a:cs typeface="+mj-cs"/>
              </a:rPr>
              <a:t>#127-28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Bannur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Road,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Alanahally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Post,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Mysuru-570028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6600" y="45009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650" y="5076046"/>
            <a:ext cx="24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Internal Guide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Latha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 U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Assistant Professor, 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Dept of CSE                                                     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5029200"/>
            <a:ext cx="24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Dhanush S                         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Mananger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Compsoft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technology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1295400" cy="106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4857E6-D629-D6CC-A8A3-2B073D9FA7DB}"/>
              </a:ext>
            </a:extLst>
          </p:cNvPr>
          <p:cNvSpPr txBox="1"/>
          <p:nvPr/>
        </p:nvSpPr>
        <p:spPr>
          <a:xfrm>
            <a:off x="3346600" y="5029200"/>
            <a:ext cx="2476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Latha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 U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Internship Coordinator                                                                 Assistant Professor, 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Dept of CSE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1578-86BD-45B4-2B77-1050433A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6"/>
            <a:ext cx="8229600" cy="621982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CSS(Cascading Style Sheets), is a rule-based language — you define rules specifying groups of styles that should be applied to particular elements or groups of elements on your web page.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HTML is used to define the structure and semantics of your content, CSS is used to style it and lay it out.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.heading{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font-size: 3rem;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color: #444;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padding-left: 1rem;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border-left: .4rem solid var(--green);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margin-top: 1rem;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margin-bottom: 3rem;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A3AE4F-2309-B8F4-7D16-BAFAD2E5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E688-DE17-0D2F-8189-23023116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5AA0-D79A-8EB5-89AA-7B040466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5334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(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light-weight object-oriented programming language which is used by several websites for scripting the webpages. It is an interpreted, full-fledged programming language that enables dynamic interactivity on websites when applied to an HTML document.</a:t>
            </a:r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 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scripting language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is lightweight and cross-platform.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not a compiled language, but it is a translated language. The JavaScript Translator (embedded in the browser) is responsible for translating the JavaScript code for the web browser.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1CA28A-F7ED-C79C-8BAE-166106DB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BF2E-D049-3FD4-5D49-A6D3589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1917-E717-350F-6659-21327A94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4F41A1-1554-83F4-7FEB-705683016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3962400" cy="4356653"/>
          </a:xfr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A3AE4F-2309-B8F4-7D16-BAFAD2E5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E688-DE17-0D2F-8189-23023116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3C39C8-FAB9-6EE8-B7F7-94169C96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08653"/>
            <a:ext cx="4267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4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1C3C3-F37C-2E4C-710A-6F8403B15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17" y="136525"/>
            <a:ext cx="4038600" cy="2759075"/>
          </a:xfr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A3AE4F-2309-B8F4-7D16-BAFAD2E5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E688-DE17-0D2F-8189-23023116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B1C42-A4A4-4B90-6301-AB36C4595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00400"/>
            <a:ext cx="3962400" cy="3007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DA626-4E21-25C8-C4C7-ED761A0EB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3200400"/>
            <a:ext cx="3771898" cy="30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3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170-3985-534F-73A1-0AA7E0DE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A20-88A7-A380-6FA0-E4185851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tabLst>
                <a:tab pos="224218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have improved the skills like interpersonal, listening, presentation skills, communication skills. </a:t>
            </a:r>
          </a:p>
          <a:p>
            <a:pPr marL="0" indent="0" algn="just">
              <a:lnSpc>
                <a:spcPct val="170000"/>
              </a:lnSpc>
              <a:tabLst>
                <a:tab pos="2242185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xperts in web development interacted with us through which I acquired practical knowledge .</a:t>
            </a:r>
          </a:p>
          <a:p>
            <a:pPr marL="0" indent="0" algn="just">
              <a:lnSpc>
                <a:spcPct val="170000"/>
              </a:lnSpc>
              <a:tabLst>
                <a:tab pos="2242185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internship gave me exposure to different people with innovative ideas .</a:t>
            </a:r>
          </a:p>
          <a:p>
            <a:pPr marL="0" indent="0" algn="just">
              <a:lnSpc>
                <a:spcPct val="170000"/>
              </a:lnSpc>
              <a:tabLst>
                <a:tab pos="2242185" algn="l"/>
              </a:tabLs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helped guide my carrier aspirations and will help me in my future carrier choices.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5189E53-F4C9-0665-DE9E-C168B8C0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170-3985-534F-73A1-0AA7E0DE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A20-88A7-A380-6FA0-E4185851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completed and rigorous training program in web development  at the end of the program I got practical knowledge about the web development and its various interesting features.</a:t>
            </a:r>
          </a:p>
          <a:p>
            <a:pPr>
              <a:lnSpc>
                <a:spcPct val="17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Working under various people in the team has made me to thoroughly understand the process of application development.</a:t>
            </a:r>
          </a:p>
          <a:p>
            <a:pPr>
              <a:lnSpc>
                <a:spcPct val="17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It is through this training program and work culture, I came to understand that there is vast difference between getting trained as a student in college and the real time environment.</a:t>
            </a:r>
          </a:p>
          <a:p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49C0FA-E892-AC55-C12C-3AB67CD1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170-3985-534F-73A1-0AA7E0DE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A20-88A7-A380-6FA0-E4185851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www.W3School.com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www.Javatpoint.com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 Nixon, “Learning PHP, MySQL &amp;JavaScript with jQuery, CSS and HTML5”, 4th Edition, O’Reilly Publications, 2015.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Luke Welling, Laura Thomson, “PHP and MySQL Web Development”, 5th Edition, Pearson Education, 2016. </a:t>
            </a:r>
          </a:p>
          <a:p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01F6E54-58AC-FEBF-244F-EDE17992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A20-88A7-A380-6FA0-E4185851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49387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/Block Diagram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Snapshots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Reflection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0362" y="6356350"/>
            <a:ext cx="512638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EDC8-9D73-8BD7-2808-239ABA06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3FF1-C24F-1F5D-F01F-E76DEE18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as a private company.</a:t>
            </a:r>
          </a:p>
          <a:p>
            <a:pPr>
              <a:lnSpc>
                <a:spcPct val="150000"/>
              </a:lnSpc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COMPSOFT TECHNOLOGY SOLUTIONS INDIA PRIVATE LIMITED is known as the foremost service provider.</a:t>
            </a:r>
          </a:p>
          <a:p>
            <a:pPr>
              <a:lnSpc>
                <a:spcPct val="150000"/>
              </a:lnSpc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It provides high-quality range of Web Technologies, Strategic Outsourcing, Custom Application Offered Web Technologies, Strategic Outsourcing, Custom Application are well-known for the features like long working life, high functionality, and low maintenance.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global telecommunication infrastructure is a highly meshed network which provides real-time communication from any point in the world to any other point.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BF15-21E4-A9B9-4507-1D670F58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1E76-5CFC-F48D-A132-921AD144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1E66-6C88-FBCC-F759-D7A7B596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5320-2007-3927-7CCA-50E6CBD2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Now is the web platform which is designed to  help the people to buy the small plants for décor or planting purpose.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leaf now to create a better platform for the better interaction between the client and the management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the management can provide the good service regarding their requirements.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different frontend language to create a plant selling web portal.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56BF9E-D425-F91C-9888-3179971C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19907"/>
            <a:ext cx="44958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E1FB-0E83-46C4-D8DA-D9472550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3E4E-DAB8-FAA7-602D-D82E6F23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A28E-0C0B-94FF-8BE9-1F849B10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57400"/>
            <a:ext cx="7924802" cy="3983963"/>
          </a:xfrm>
        </p:spPr>
        <p:txBody>
          <a:bodyPr/>
          <a:lstStyle/>
          <a:p>
            <a:r>
              <a:rPr lang="en-US" dirty="0"/>
              <a:t>The main objective of this project is to provide a platform to buy the plant of their like in the minimum cost from anywhere.</a:t>
            </a:r>
          </a:p>
          <a:p>
            <a:r>
              <a:rPr lang="en-US" dirty="0"/>
              <a:t>It also maintain the good  communication  between the client and  plant seller.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F363-5876-B6EA-D61D-B0247934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7A2E1A-8087-323C-1C30-5A17864A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170-3985-534F-73A1-0AA7E0DE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A20-88A7-A380-6FA0-E4185851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062"/>
            <a:ext cx="8229600" cy="522328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Processor (CPU) with 2 gigahertz (GHz) frequency or above</a:t>
            </a:r>
          </a:p>
          <a:p>
            <a:pPr lvl="0">
              <a:lnSpc>
                <a:spcPct val="17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minimum of 2 GB of RAM</a:t>
            </a:r>
          </a:p>
          <a:p>
            <a:pPr lvl="0">
              <a:lnSpc>
                <a:spcPct val="17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Monitor Resolution 1024 X 768 or higher</a:t>
            </a:r>
          </a:p>
          <a:p>
            <a:pPr lvl="0">
              <a:lnSpc>
                <a:spcPct val="17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minimum of 20 GB of available space on the hard disk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 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             :- Microsoft Windows 8.1, 64 bit </a:t>
            </a:r>
          </a:p>
          <a:p>
            <a:pPr lvl="0">
              <a:lnSpc>
                <a:spcPct val="17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 Front End  :- CSS , HTML, Java Script</a:t>
            </a:r>
          </a:p>
          <a:p>
            <a:pPr lvl="0">
              <a:lnSpc>
                <a:spcPct val="17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                     :-Xampp server </a:t>
            </a:r>
          </a:p>
          <a:p>
            <a:pPr lvl="0">
              <a:lnSpc>
                <a:spcPct val="17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                                  :- Google</a:t>
            </a:r>
          </a:p>
          <a:p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47BEF1-DAF5-95D5-D606-65DAF6A1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170-3985-534F-73A1-0AA7E0DE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0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F84DD0-1538-8A37-85C8-B8F48F14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F7261-3CB8-1B56-1463-EE71C157A9E9}"/>
              </a:ext>
            </a:extLst>
          </p:cNvPr>
          <p:cNvSpPr/>
          <p:nvPr/>
        </p:nvSpPr>
        <p:spPr>
          <a:xfrm>
            <a:off x="3276600" y="9144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NOW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0C50D1-6F0B-D4E5-9E69-4957A500B735}"/>
              </a:ext>
            </a:extLst>
          </p:cNvPr>
          <p:cNvSpPr/>
          <p:nvPr/>
        </p:nvSpPr>
        <p:spPr>
          <a:xfrm>
            <a:off x="301487" y="2229955"/>
            <a:ext cx="145111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E6ABE-A8A4-B067-C6C1-66E4CB098E07}"/>
              </a:ext>
            </a:extLst>
          </p:cNvPr>
          <p:cNvSpPr/>
          <p:nvPr/>
        </p:nvSpPr>
        <p:spPr>
          <a:xfrm>
            <a:off x="1984513" y="2229955"/>
            <a:ext cx="145111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526F2-D1CB-F0E5-635B-282DEB564811}"/>
              </a:ext>
            </a:extLst>
          </p:cNvPr>
          <p:cNvSpPr/>
          <p:nvPr/>
        </p:nvSpPr>
        <p:spPr>
          <a:xfrm>
            <a:off x="3694043" y="2261152"/>
            <a:ext cx="145111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56DA8-C3F5-1A7A-D4BE-B0E41C7C8BB2}"/>
              </a:ext>
            </a:extLst>
          </p:cNvPr>
          <p:cNvSpPr/>
          <p:nvPr/>
        </p:nvSpPr>
        <p:spPr>
          <a:xfrm>
            <a:off x="5337313" y="2261152"/>
            <a:ext cx="145111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Deal of the day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7DB1AC-9078-D2DE-E06E-53F32EB3455F}"/>
              </a:ext>
            </a:extLst>
          </p:cNvPr>
          <p:cNvSpPr/>
          <p:nvPr/>
        </p:nvSpPr>
        <p:spPr>
          <a:xfrm>
            <a:off x="258416" y="5246481"/>
            <a:ext cx="118938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Plants for house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007F4F-245D-8106-2D8A-CFC5C6A4F265}"/>
              </a:ext>
            </a:extLst>
          </p:cNvPr>
          <p:cNvSpPr/>
          <p:nvPr/>
        </p:nvSpPr>
        <p:spPr>
          <a:xfrm>
            <a:off x="7083286" y="2261152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498DD-23BD-3F66-B217-60228EDEFD77}"/>
              </a:ext>
            </a:extLst>
          </p:cNvPr>
          <p:cNvSpPr/>
          <p:nvPr/>
        </p:nvSpPr>
        <p:spPr>
          <a:xfrm>
            <a:off x="3059595" y="5246481"/>
            <a:ext cx="118938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Plants for gifts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DC550E-642E-A2BD-B32B-E72B193EDC5B}"/>
              </a:ext>
            </a:extLst>
          </p:cNvPr>
          <p:cNvSpPr/>
          <p:nvPr/>
        </p:nvSpPr>
        <p:spPr>
          <a:xfrm>
            <a:off x="1659005" y="5246481"/>
            <a:ext cx="118938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Plants for office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F1842-14FF-7604-A2C7-7A8BC1C84E8F}"/>
              </a:ext>
            </a:extLst>
          </p:cNvPr>
          <p:cNvSpPr/>
          <p:nvPr/>
        </p:nvSpPr>
        <p:spPr>
          <a:xfrm>
            <a:off x="6940828" y="5370443"/>
            <a:ext cx="174597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6D655-9BAE-6F3E-93C6-B154D3B85CA7}"/>
              </a:ext>
            </a:extLst>
          </p:cNvPr>
          <p:cNvSpPr/>
          <p:nvPr/>
        </p:nvSpPr>
        <p:spPr>
          <a:xfrm>
            <a:off x="6934200" y="3682448"/>
            <a:ext cx="1745973" cy="1194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Message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ED629E-E196-903E-4F74-BA254AD1EB0D}"/>
              </a:ext>
            </a:extLst>
          </p:cNvPr>
          <p:cNvCxnSpPr/>
          <p:nvPr/>
        </p:nvCxnSpPr>
        <p:spPr>
          <a:xfrm>
            <a:off x="1027043" y="1981200"/>
            <a:ext cx="678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D2601E-131F-52B4-4C07-7854F40D6F51}"/>
              </a:ext>
            </a:extLst>
          </p:cNvPr>
          <p:cNvCxnSpPr/>
          <p:nvPr/>
        </p:nvCxnSpPr>
        <p:spPr>
          <a:xfrm>
            <a:off x="853107" y="4876799"/>
            <a:ext cx="2728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A59B38-84AE-09A9-0562-A5EB8AB8D756}"/>
              </a:ext>
            </a:extLst>
          </p:cNvPr>
          <p:cNvCxnSpPr>
            <a:endCxn id="13" idx="0"/>
          </p:cNvCxnSpPr>
          <p:nvPr/>
        </p:nvCxnSpPr>
        <p:spPr>
          <a:xfrm>
            <a:off x="1027043" y="1981200"/>
            <a:ext cx="1" cy="24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BEEDB7-F179-2CE0-36E0-CA4C57662930}"/>
              </a:ext>
            </a:extLst>
          </p:cNvPr>
          <p:cNvCxnSpPr/>
          <p:nvPr/>
        </p:nvCxnSpPr>
        <p:spPr>
          <a:xfrm>
            <a:off x="2666999" y="1979544"/>
            <a:ext cx="1" cy="24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405B4C-5821-C342-D4F4-5E4FB6EAEB08}"/>
              </a:ext>
            </a:extLst>
          </p:cNvPr>
          <p:cNvCxnSpPr/>
          <p:nvPr/>
        </p:nvCxnSpPr>
        <p:spPr>
          <a:xfrm>
            <a:off x="4419598" y="1996799"/>
            <a:ext cx="1" cy="24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C351D4-E427-D94D-D56A-C45F6798A38D}"/>
              </a:ext>
            </a:extLst>
          </p:cNvPr>
          <p:cNvCxnSpPr/>
          <p:nvPr/>
        </p:nvCxnSpPr>
        <p:spPr>
          <a:xfrm>
            <a:off x="6056239" y="2000389"/>
            <a:ext cx="1" cy="24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99FE36-7A2D-0254-2B39-0AE55702480B}"/>
              </a:ext>
            </a:extLst>
          </p:cNvPr>
          <p:cNvCxnSpPr/>
          <p:nvPr/>
        </p:nvCxnSpPr>
        <p:spPr>
          <a:xfrm>
            <a:off x="7813814" y="1979544"/>
            <a:ext cx="1" cy="24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6A832D-2F65-A774-1F38-52EF6717EAD8}"/>
              </a:ext>
            </a:extLst>
          </p:cNvPr>
          <p:cNvCxnSpPr>
            <a:cxnSpLocks/>
          </p:cNvCxnSpPr>
          <p:nvPr/>
        </p:nvCxnSpPr>
        <p:spPr>
          <a:xfrm>
            <a:off x="853107" y="4876799"/>
            <a:ext cx="0" cy="36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8C58B6-DE03-53B8-C766-A1AC262CBF3B}"/>
              </a:ext>
            </a:extLst>
          </p:cNvPr>
          <p:cNvCxnSpPr>
            <a:cxnSpLocks/>
          </p:cNvCxnSpPr>
          <p:nvPr/>
        </p:nvCxnSpPr>
        <p:spPr>
          <a:xfrm>
            <a:off x="2253696" y="4876799"/>
            <a:ext cx="3314" cy="39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42BD8E-6D7C-7115-6904-39A8D736F9F4}"/>
              </a:ext>
            </a:extLst>
          </p:cNvPr>
          <p:cNvCxnSpPr>
            <a:cxnSpLocks/>
          </p:cNvCxnSpPr>
          <p:nvPr/>
        </p:nvCxnSpPr>
        <p:spPr>
          <a:xfrm>
            <a:off x="3581400" y="4876799"/>
            <a:ext cx="0" cy="34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EB91DE-A3B2-0CE4-2AB0-C716BC92BFD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798903" y="4876799"/>
            <a:ext cx="8284" cy="4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F9EB9C-2A2E-FE2B-C273-1B48F08544E5}"/>
              </a:ext>
            </a:extLst>
          </p:cNvPr>
          <p:cNvCxnSpPr>
            <a:cxnSpLocks/>
          </p:cNvCxnSpPr>
          <p:nvPr/>
        </p:nvCxnSpPr>
        <p:spPr>
          <a:xfrm flipV="1">
            <a:off x="2585002" y="3131242"/>
            <a:ext cx="0" cy="174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692C12-35BE-DD0E-2591-8CC1768D5160}"/>
              </a:ext>
            </a:extLst>
          </p:cNvPr>
          <p:cNvCxnSpPr>
            <a:cxnSpLocks/>
          </p:cNvCxnSpPr>
          <p:nvPr/>
        </p:nvCxnSpPr>
        <p:spPr>
          <a:xfrm>
            <a:off x="7798903" y="3175552"/>
            <a:ext cx="0" cy="5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0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1170-3985-534F-73A1-0AA7E0DE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A20-88A7-A380-6FA0-E4185851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front-end technologies used are: HTML, CSS, Java Script.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HTML:</a:t>
            </a: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stands for Hyper Text Markup Language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It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standard markup language for creating Web pages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describes the structure of a Web page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consists of a series of elements which tell the browser how to display the content.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 of the HTML tags used are header tag, paragraph tag, div tag, section tag, img tag, li tag.</a:t>
            </a:r>
          </a:p>
          <a:p>
            <a:pPr algn="just">
              <a:lnSpc>
                <a:spcPct val="170000"/>
              </a:lnSpc>
            </a:pPr>
            <a:endParaRPr lang="en-IN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4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93B60D-1093-D83C-237D-CDBF948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9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A20-88A7-A380-6FA0-E4185851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endParaRPr lang="en-IN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4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93B60D-1093-D83C-237D-CDBF948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19600" cy="365125"/>
          </a:xfrm>
        </p:spPr>
        <p:txBody>
          <a:bodyPr/>
          <a:lstStyle/>
          <a:p>
            <a:endParaRPr lang="en-US" sz="1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Engineering, VVIET, Mysuru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5FA0-F63A-AD7E-E963-A4FBD4E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D25-1D69-4CA1-8A72-48920D0F0E2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E1517B-F2ED-221B-16F3-F4E9CC61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8599"/>
              </p:ext>
            </p:extLst>
          </p:nvPr>
        </p:nvGraphicFramePr>
        <p:xfrm>
          <a:off x="972978" y="731836"/>
          <a:ext cx="7198043" cy="505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9131091"/>
                    </a:ext>
                  </a:extLst>
                </a:gridCol>
                <a:gridCol w="2168843">
                  <a:extLst>
                    <a:ext uri="{9D8B030D-6E8A-4147-A177-3AD203B41FA5}">
                      <a16:colId xmlns:a16="http://schemas.microsoft.com/office/drawing/2014/main" val="371492557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249829"/>
                    </a:ext>
                  </a:extLst>
                </a:gridCol>
              </a:tblGrid>
              <a:tr h="7187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 TYPE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0507"/>
                  </a:ext>
                </a:extLst>
              </a:tr>
              <a:tr h="70888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 tags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DOCTYPE, title, link, meta and style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48621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tags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&lt;p&gt;, &lt;h1&gt;, &lt;h2&gt;, &lt;h3&gt;, &lt;h4&gt;, &lt;h5&gt;, &lt;h6&gt;,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26863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tags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&lt;a&gt; and &lt;base&gt;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8334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and Object tags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&lt;img&gt;, &lt;area&gt;, &lt;map&gt;, &lt;param&gt; and &lt;object&gt;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95535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tags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&lt;ul&gt;, &lt;ol&gt;, &lt;li&gt;, &lt;dl&gt;, &lt;dt&gt; and &lt;dd&gt;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76027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tags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table, tr, td, th, tbody, thead, tfoot, col, colgroup and caption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8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724</TotalTime>
  <Words>1184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Copperplate Gothic Light</vt:lpstr>
      <vt:lpstr>Times New Roman</vt:lpstr>
      <vt:lpstr>Trebuchet MS</vt:lpstr>
      <vt:lpstr>Wingdings 3</vt:lpstr>
      <vt:lpstr>Facet</vt:lpstr>
      <vt:lpstr>DEPARTMENT OF COMPUTER SCIENCE AND ENGINEERING Internship Presentation  on “Leaf Now”  By  DHARINI K R  4VM18CS009</vt:lpstr>
      <vt:lpstr>Contents</vt:lpstr>
      <vt:lpstr>ABOUT THE COMPANY</vt:lpstr>
      <vt:lpstr>INTRODUCTION</vt:lpstr>
      <vt:lpstr>OBJECTIVES</vt:lpstr>
      <vt:lpstr>REQUIRMENTS</vt:lpstr>
      <vt:lpstr>BLOCK DIAGRAM</vt:lpstr>
      <vt:lpstr>IMPLEMENTATION</vt:lpstr>
      <vt:lpstr>PowerPoint Presentation</vt:lpstr>
      <vt:lpstr>PowerPoint Presentation</vt:lpstr>
      <vt:lpstr>PowerPoint Presentation</vt:lpstr>
      <vt:lpstr>Snapshots </vt:lpstr>
      <vt:lpstr>PowerPoint Presentation</vt:lpstr>
      <vt:lpstr>REFLEXTION</vt:lpstr>
      <vt:lpstr> 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Reports</dc:title>
  <dc:creator>sony</dc:creator>
  <cp:lastModifiedBy>Dharini k r</cp:lastModifiedBy>
  <cp:revision>28</cp:revision>
  <dcterms:created xsi:type="dcterms:W3CDTF">2016-10-23T03:58:08Z</dcterms:created>
  <dcterms:modified xsi:type="dcterms:W3CDTF">2022-06-30T06:11:44Z</dcterms:modified>
</cp:coreProperties>
</file>