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5" autoAdjust="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179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arini sonwane" userId="e30a211c565222a0" providerId="LiveId" clId="{27E9052D-7B7C-47EE-8E69-A1E4D240921A}"/>
    <pc:docChg chg="custSel addSld modSld">
      <pc:chgData name="dharini sonwane" userId="e30a211c565222a0" providerId="LiveId" clId="{27E9052D-7B7C-47EE-8E69-A1E4D240921A}" dt="2025-06-27T08:15:00.123" v="22" actId="1076"/>
      <pc:docMkLst>
        <pc:docMk/>
      </pc:docMkLst>
      <pc:sldChg chg="addSp delSp modSp new mod modClrScheme chgLayout">
        <pc:chgData name="dharini sonwane" userId="e30a211c565222a0" providerId="LiveId" clId="{27E9052D-7B7C-47EE-8E69-A1E4D240921A}" dt="2025-06-27T08:15:00.123" v="22" actId="1076"/>
        <pc:sldMkLst>
          <pc:docMk/>
          <pc:sldMk cId="3640347103" sldId="263"/>
        </pc:sldMkLst>
        <pc:spChg chg="del mod ord">
          <ac:chgData name="dharini sonwane" userId="e30a211c565222a0" providerId="LiveId" clId="{27E9052D-7B7C-47EE-8E69-A1E4D240921A}" dt="2025-06-27T08:14:32.076" v="1" actId="700"/>
          <ac:spMkLst>
            <pc:docMk/>
            <pc:sldMk cId="3640347103" sldId="263"/>
            <ac:spMk id="2" creationId="{CF671746-A321-3466-008A-0E4510F7533D}"/>
          </ac:spMkLst>
        </pc:spChg>
        <pc:spChg chg="del">
          <ac:chgData name="dharini sonwane" userId="e30a211c565222a0" providerId="LiveId" clId="{27E9052D-7B7C-47EE-8E69-A1E4D240921A}" dt="2025-06-27T08:14:32.076" v="1" actId="700"/>
          <ac:spMkLst>
            <pc:docMk/>
            <pc:sldMk cId="3640347103" sldId="263"/>
            <ac:spMk id="3" creationId="{037AFC33-835F-D496-23D3-043FEF23CABB}"/>
          </ac:spMkLst>
        </pc:spChg>
        <pc:spChg chg="add mod ord">
          <ac:chgData name="dharini sonwane" userId="e30a211c565222a0" providerId="LiveId" clId="{27E9052D-7B7C-47EE-8E69-A1E4D240921A}" dt="2025-06-27T08:15:00.123" v="22" actId="1076"/>
          <ac:spMkLst>
            <pc:docMk/>
            <pc:sldMk cId="3640347103" sldId="263"/>
            <ac:spMk id="4" creationId="{48B082BC-1831-7A76-D74F-161A400AAD6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441" y="2408238"/>
            <a:ext cx="8229600" cy="1143000"/>
          </a:xfrm>
        </p:spPr>
        <p:txBody>
          <a:bodyPr>
            <a:normAutofit fontScale="90000"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Turbine Health Monitoring and Failure Forecasting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increasing reliance on renewable energy, wind turbines have become essential.</a:t>
            </a:r>
          </a:p>
          <a:p>
            <a:r>
              <a:rPr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failures cause downtime and increase costs.</a:t>
            </a:r>
          </a:p>
          <a:p>
            <a:r>
              <a:rPr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uses machine learning to predict failures using sensor data.</a:t>
            </a:r>
          </a:p>
          <a:p>
            <a:r>
              <a:rPr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enables proactive maintenance and improves turbine reliability.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14113"/>
            <a:ext cx="8229600" cy="349082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build a predictive model that monitors wind turbine health and forecasts potential failures using historical data. The model helps in predicting both whether a failure will occur (binary classification) and the type of failure (multiclass classification).</a:t>
            </a:r>
          </a:p>
          <a:p>
            <a:pPr marL="0" indent="0" algn="just">
              <a:buNone/>
            </a:pPr>
            <a:endParaRPr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Workflow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1BCBB0-95CB-B1EC-BF19-4E6599F9141B}"/>
              </a:ext>
            </a:extLst>
          </p:cNvPr>
          <p:cNvSpPr/>
          <p:nvPr/>
        </p:nvSpPr>
        <p:spPr>
          <a:xfrm>
            <a:off x="523336" y="1639019"/>
            <a:ext cx="1972573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 and preparation of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02D44D-D2EF-7E8B-C6EC-D9EAEB734413}"/>
              </a:ext>
            </a:extLst>
          </p:cNvPr>
          <p:cNvSpPr/>
          <p:nvPr/>
        </p:nvSpPr>
        <p:spPr>
          <a:xfrm>
            <a:off x="3525328" y="1639019"/>
            <a:ext cx="1972573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Exploratory Data Analysis (EDA)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513896-1F35-131B-019E-9D7C040CC5EB}"/>
              </a:ext>
            </a:extLst>
          </p:cNvPr>
          <p:cNvSpPr/>
          <p:nvPr/>
        </p:nvSpPr>
        <p:spPr>
          <a:xfrm>
            <a:off x="6354792" y="1639019"/>
            <a:ext cx="1972573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/>
              <a:t>Binary Classification with Random Forest (predicting failure)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BCA180-7441-C13A-0360-66F3C0ED4E9D}"/>
              </a:ext>
            </a:extLst>
          </p:cNvPr>
          <p:cNvSpPr/>
          <p:nvPr/>
        </p:nvSpPr>
        <p:spPr>
          <a:xfrm>
            <a:off x="6354792" y="3680603"/>
            <a:ext cx="1972573" cy="196682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Multiclass Classification with Random Forest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(predicting failure type)</a:t>
            </a:r>
          </a:p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4A715A-AB50-1A96-190C-E671DE061E32}"/>
              </a:ext>
            </a:extLst>
          </p:cNvPr>
          <p:cNvSpPr/>
          <p:nvPr/>
        </p:nvSpPr>
        <p:spPr>
          <a:xfrm>
            <a:off x="3525327" y="4092514"/>
            <a:ext cx="1972573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Real time prediction on the basis of trained model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D88817-32DC-8E00-6C05-4D564182821A}"/>
              </a:ext>
            </a:extLst>
          </p:cNvPr>
          <p:cNvSpPr/>
          <p:nvPr/>
        </p:nvSpPr>
        <p:spPr>
          <a:xfrm>
            <a:off x="523335" y="4092515"/>
            <a:ext cx="1972573" cy="1143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Predicted Output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4547E34-4B9E-2557-E540-6FA4D569E410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495909" y="2210519"/>
            <a:ext cx="10294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5AD1AA6-5BBC-AE3A-48C3-4F2F83BF65B7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497901" y="2210519"/>
            <a:ext cx="8568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EB3F1B2-179A-542C-5672-C22AD773EC00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7341079" y="2782019"/>
            <a:ext cx="0" cy="8985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50D742D-5CBE-A512-5CFD-59B78176C609}"/>
              </a:ext>
            </a:extLst>
          </p:cNvPr>
          <p:cNvCxnSpPr>
            <a:stCxn id="10" idx="1"/>
            <a:endCxn id="11" idx="3"/>
          </p:cNvCxnSpPr>
          <p:nvPr/>
        </p:nvCxnSpPr>
        <p:spPr>
          <a:xfrm flipH="1" flipV="1">
            <a:off x="5497900" y="4664014"/>
            <a:ext cx="85689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2E0C4E-C0AE-597F-A4C9-82E62F453C13}"/>
              </a:ext>
            </a:extLst>
          </p:cNvPr>
          <p:cNvCxnSpPr>
            <a:stCxn id="11" idx="1"/>
            <a:endCxn id="12" idx="3"/>
          </p:cNvCxnSpPr>
          <p:nvPr/>
        </p:nvCxnSpPr>
        <p:spPr>
          <a:xfrm flipH="1">
            <a:off x="2495908" y="4664014"/>
            <a:ext cx="102941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models trained successfully.</a:t>
            </a:r>
          </a:p>
          <a:p>
            <a:r>
              <a:rPr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Achieved  accuracy in predicting failures and fault 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types.</a:t>
            </a:r>
          </a:p>
          <a:p>
            <a:r>
              <a:rPr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 identified key sensors (e.g., </a:t>
            </a:r>
            <a:r>
              <a:rPr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GearboxTemp</a:t>
            </a:r>
            <a:r>
              <a:rPr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RotorSpeed</a:t>
            </a:r>
            <a:r>
              <a:rPr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odels saved for future deployment and real-time monitoring.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35834"/>
            <a:ext cx="8229600" cy="4090329"/>
          </a:xfrm>
        </p:spPr>
        <p:txBody>
          <a:bodyPr>
            <a:normAutofit/>
          </a:bodyPr>
          <a:lstStyle/>
          <a:p>
            <a:r>
              <a:rPr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Handling missing and inconsistent data entries.</a:t>
            </a:r>
          </a:p>
          <a:p>
            <a:r>
              <a:rPr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Balancing class distribution in failure data.</a:t>
            </a:r>
          </a:p>
          <a:p>
            <a:r>
              <a:rPr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Interpreting sensor correlations for accurate modeling.</a:t>
            </a:r>
          </a:p>
          <a:p>
            <a:r>
              <a:rPr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generalization of model across unseen data.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developed a turbine failure forecasting model.</a:t>
            </a:r>
          </a:p>
          <a:p>
            <a:r>
              <a:rPr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Enabled early detection of faults using historical sensor data.</a:t>
            </a:r>
          </a:p>
          <a:p>
            <a:r>
              <a:rPr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for proactive maintenance and reducing operational costs.</a:t>
            </a:r>
          </a:p>
          <a:p>
            <a:r>
              <a:rPr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integrated into real-time turbine monitoring systems.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B082BC-1831-7A76-D74F-161A400AA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40347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247</Words>
  <Application>Microsoft Office PowerPoint</Application>
  <PresentationFormat>On-screen Show (4:3)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Turbine Health Monitoring and Failure Forecasting</vt:lpstr>
      <vt:lpstr>Introduction</vt:lpstr>
      <vt:lpstr>Objective</vt:lpstr>
      <vt:lpstr>Project Workflow</vt:lpstr>
      <vt:lpstr>Result</vt:lpstr>
      <vt:lpstr>Challenges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Dharini</dc:creator>
  <cp:keywords/>
  <dc:description>generated using python-pptx</dc:description>
  <cp:lastModifiedBy>dharini sonwane</cp:lastModifiedBy>
  <cp:revision>2</cp:revision>
  <dcterms:created xsi:type="dcterms:W3CDTF">2013-01-27T09:14:16Z</dcterms:created>
  <dcterms:modified xsi:type="dcterms:W3CDTF">2025-06-27T08:15:02Z</dcterms:modified>
  <cp:category/>
</cp:coreProperties>
</file>