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2EE8-E024-4BAF-9103-996AFCF8F09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1B-39A8-48B2-8AB8-F70763EA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522028" cy="19081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Thieves of Happiness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76600" y="2743199"/>
            <a:ext cx="3657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76600" y="3657600"/>
            <a:ext cx="58674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Dharini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Palanivelu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TOMCAT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“banish”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thieves of happiness: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7162800" cy="4419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Be aware of a thief’s presence. Catch it in the act.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Don’t let the thief dominate your thoughts. Show it the door.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Substitute a positive thought. Focus only on the present moment.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990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REDUCE OVER CONSUMP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353050" cy="306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27432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657" y="1371600"/>
            <a:ext cx="6248400" cy="46482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thieves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happiness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happiness is a natural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live a life of “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contentment”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banish the thieves to be happy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The Five Thieves of Happiness book 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2076450" cy="3194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011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57200"/>
            <a:ext cx="6172200" cy="10668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Is at Hand 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6019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true happiness and long-term “contentment,” disconnect your sense of “happiness from happenings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Tranquility is available to every person. Eastern practices such as meditation and yoga help you unite with the stillness and spiritual calm that is already within you.</a:t>
            </a:r>
          </a:p>
        </p:txBody>
      </p:sp>
      <p:pic>
        <p:nvPicPr>
          <p:cNvPr id="2052" name="Picture 4" descr="Image result for happiness is at ha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274320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thieves of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– 5C’S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-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Steal your joy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371600"/>
            <a:ext cx="2667000" cy="3025775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191000"/>
            <a:ext cx="8077200" cy="169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The same forces that stifle personal happiness prevent the “house of humanity” from realizing its positive, productive and creative potential.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2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162800" cy="917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Thief: Control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305800" cy="502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Buddha’s search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is the secret to peace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control uncontrollable things destroys their happiness and internal peace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Regretting the past and worrying about the future prevent you from living in the present.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“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Surrender” is the opposite of control</a:t>
            </a:r>
          </a:p>
        </p:txBody>
      </p:sp>
      <p:pic>
        <p:nvPicPr>
          <p:cNvPr id="4098" name="Picture 2" descr="Image result for control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404631"/>
            <a:ext cx="3271157" cy="24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6705600" cy="688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Thief: Conceit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420100" cy="2057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truth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You are on a journey to discover your connections to this world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detrimental effect on society. 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3486" y="9906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focusing only on your needs, wants and desires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838200" y="3352800"/>
            <a:ext cx="3744686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banish conceit,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others and celebrate your connection to the world around you.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 result for connection around world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80014"/>
            <a:ext cx="3516630" cy="198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Thief: Coveting 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8077200" cy="1905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Wilkinson and Kate Pickett, authors of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Spirit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-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Equality Makes Societies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Jealousy over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issues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inevitable - work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your inner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endParaRPr lang="en-US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578429" y="914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Instead of being happy for their good fortune, you are disappointed, jealous and bitter.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43400" y="35814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opposite of coveting are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4343400" y="4267200"/>
            <a:ext cx="49747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gratitude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inward and chart your own course instead of measuring yourself against others.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mage result for comparing with other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2514600" cy="265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Thief: Consumption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696200" cy="3048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ou’ll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happy only “if and when you have 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content when happiness isn’t within reach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Contentment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living in the moment and accepting your circumstances or situation.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0" y="3549659"/>
            <a:ext cx="4865914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yourself if yielding to it will really make you happy and if it’s absolutely necessary.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Image result for REDUCE OVER CONSUMPTIO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REDUCE OVER CONSUMPTION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 descr="H: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902386" cy="28638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Fifth Thief: Comfort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4171" y="1295400"/>
            <a:ext cx="8610600" cy="2971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“Know that you can change old habits. Challenge every habit that no longer serves you</a:t>
            </a:r>
            <a:r>
              <a:rPr lang="en-US" sz="2800" dirty="0" smtClean="0">
                <a:solidFill>
                  <a:schemeClr val="tx1"/>
                </a:solidFill>
              </a:rPr>
              <a:t>.”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Comfort tries to convince you that change is unsafe and will bring negative consequences – even though the opposite is true.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" y="3657600"/>
            <a:ext cx="449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To battle this thief 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4343400"/>
            <a:ext cx="7315200" cy="196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Take an alternate route home from work or read about an unfamiliar topic.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Remember that change is good.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Five Thieves of Happiness</vt:lpstr>
      <vt:lpstr>SYNOPSIS</vt:lpstr>
      <vt:lpstr>Happiness Is at Hand  </vt:lpstr>
      <vt:lpstr>Five thieves of happiness – 5C’S                               -Steal your joy</vt:lpstr>
      <vt:lpstr>The First Thief: Control </vt:lpstr>
      <vt:lpstr>The Second Thief: Conceit</vt:lpstr>
      <vt:lpstr>The Third Thief: Coveting  </vt:lpstr>
      <vt:lpstr>The Fourth Thief: Consumption </vt:lpstr>
      <vt:lpstr>The Fifth Thief: Comfort </vt:lpstr>
      <vt:lpstr>Three steps to “banish” the five thieves of happiness:</vt:lpstr>
      <vt:lpstr>Thank You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Thieves of Happiness</dc:title>
  <dc:creator>Palanivelu, Dharini</dc:creator>
  <cp:lastModifiedBy>Palanivelu, Dharini</cp:lastModifiedBy>
  <cp:revision>18</cp:revision>
  <dcterms:created xsi:type="dcterms:W3CDTF">2017-09-20T07:03:30Z</dcterms:created>
  <dcterms:modified xsi:type="dcterms:W3CDTF">2017-09-20T11:42:07Z</dcterms:modified>
</cp:coreProperties>
</file>