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9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F90C-037E-412C-B921-E7CE3D002B1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E028-F0ED-4A1B-831F-E503D483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Tech Talk\title book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59436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914400" y="4495800"/>
            <a:ext cx="3810000" cy="7651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Presented By,</a:t>
            </a:r>
            <a:endParaRPr lang="en-US" sz="28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514600" y="5257800"/>
            <a:ext cx="62484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Arun Anantha Raj Eswaran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Believe in a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118" y="1524000"/>
            <a:ext cx="8001000" cy="2819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You must be able to demonstrate how the problem occurs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Most people have poor problem-solving skills, so they become accustomed to devising complicated solutions for most problems.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In organizations they </a:t>
            </a:r>
            <a:r>
              <a:rPr lang="en-US" sz="2400" dirty="0"/>
              <a:t>often </a:t>
            </a:r>
            <a:r>
              <a:rPr lang="en-US" sz="2400" dirty="0" smtClean="0"/>
              <a:t>discount </a:t>
            </a:r>
            <a:r>
              <a:rPr lang="en-US" sz="2400" dirty="0"/>
              <a:t>simple solutions.</a:t>
            </a:r>
          </a:p>
        </p:txBody>
      </p:sp>
      <p:sp>
        <p:nvSpPr>
          <p:cNvPr id="4" name="AutoShape 2" descr="Image result for Believe in a Simple So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elieve in a Simple Solu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Believe in a Simple Solu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Believe in a Simple Solut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Believe in a Simple Soluti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Believe in a Simple Soluti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Image result for Believe in a Simple Soluti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Image result for Believe in a Simple Soluti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keep it simpl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 descr="H:\downlo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3962400"/>
            <a:ext cx="5309054" cy="202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2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Make Fact-Based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304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Michael Lewis’s book </a:t>
            </a:r>
            <a:r>
              <a:rPr lang="en-US" sz="2400" dirty="0" smtClean="0"/>
              <a:t>Paul </a:t>
            </a:r>
            <a:r>
              <a:rPr lang="en-US" sz="2400" dirty="0" err="1"/>
              <a:t>DePodesta</a:t>
            </a:r>
            <a:r>
              <a:rPr lang="en-US" sz="2400" dirty="0"/>
              <a:t>, a young Harvard graduate, suggested that baseball teams should select players on the basis of their statistics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Verify </a:t>
            </a:r>
            <a:r>
              <a:rPr lang="en-US" sz="2400" dirty="0"/>
              <a:t>that your information is accurate and that no one manipulated the data.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Decide </a:t>
            </a:r>
            <a:r>
              <a:rPr lang="en-US" sz="2400" dirty="0"/>
              <a:t>how much confidence you have in the data</a:t>
            </a:r>
            <a:r>
              <a:rPr lang="en-US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82034"/>
            <a:ext cx="2438400" cy="229496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Stay on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638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Knotty problems in complex systems can have numerous root causes.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They </a:t>
            </a:r>
            <a:r>
              <a:rPr lang="en-US" sz="2400" dirty="0"/>
              <a:t>make you focus and refocus your attention.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Skilled problem solvers hold two contradictory thoughts.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They </a:t>
            </a:r>
            <a:r>
              <a:rPr lang="en-US" sz="2400" dirty="0"/>
              <a:t>believe they have the skills to solve problems and they acknowledge that they could fail if they don’t pay attention.</a:t>
            </a:r>
          </a:p>
        </p:txBody>
      </p:sp>
      <p:sp>
        <p:nvSpPr>
          <p:cNvPr id="4" name="AutoShape 2" descr="Image result for tar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targ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H:\targ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38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457200"/>
            <a:ext cx="8019596" cy="593566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</a:rPr>
              <a:t>Life’s </a:t>
            </a:r>
            <a:r>
              <a:rPr lang="en-US" sz="2400" b="1" dirty="0">
                <a:solidFill>
                  <a:schemeClr val="tx1"/>
                </a:solidFill>
              </a:rPr>
              <a:t>just better when you believe you can resolve </a:t>
            </a:r>
            <a:r>
              <a:rPr lang="en-US" sz="2400" b="1" dirty="0" smtClean="0">
                <a:solidFill>
                  <a:schemeClr val="tx1"/>
                </a:solidFill>
              </a:rPr>
              <a:t>something.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</a:rPr>
              <a:t>As </a:t>
            </a:r>
            <a:r>
              <a:rPr lang="en-US" sz="2400" b="1" dirty="0">
                <a:solidFill>
                  <a:schemeClr val="tx1"/>
                </a:solidFill>
              </a:rPr>
              <a:t>a problem solver of any system – be it a machine, a circuit, a code base, your body or your habits – your mission is to smell the problem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stop guessing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stop guessing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5" descr="H:\11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4114800" cy="3276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86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3610429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56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Why difficult issues require thoughtful problem-solving strategies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Why having a strategic approach is better than guessing, brainstorming or following hunches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How to use nine strategic behaviors to resolve knotty problems.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0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Dealing with Issues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715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Have you ever been forced to accept certain problems because you didn’t think you could do anything about them?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You might have attempted to address them and not succeeded.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You may even have thrown money at these issues to circumvent them.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Instead, follow the example of great problem solvers who use a consistent set of “behaviors” to solve the most difficult issues</a:t>
            </a:r>
            <a:endParaRPr lang="en-US" sz="2400" dirty="0"/>
          </a:p>
        </p:txBody>
      </p:sp>
      <p:pic>
        <p:nvPicPr>
          <p:cNvPr id="5122" name="Picture 2" descr="Image result for Dealing with Issue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5000"/>
            <a:ext cx="3200400" cy="3581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Stop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1524000"/>
            <a:ext cx="6400800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“Guessing is a natural brain function”.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In our evolutionary history, humans had to quickly make decisions with very limited information.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</a:t>
            </a:r>
            <a:r>
              <a:rPr lang="en-US" sz="2400" dirty="0" smtClean="0">
                <a:effectLst/>
              </a:rPr>
              <a:t>cting too quickly encourages “solution guessing” rather than “problem solving.”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effectLst/>
              </a:rPr>
              <a:t>Guessing at a solution may work when a problem has two or three possible root causes.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When leaders guess at </a:t>
            </a:r>
            <a:r>
              <a:rPr lang="en-US" sz="2400" dirty="0" smtClean="0"/>
              <a:t>solutions, because of their experience.</a:t>
            </a:r>
            <a:endParaRPr lang="en-US" sz="2400" dirty="0"/>
          </a:p>
        </p:txBody>
      </p:sp>
      <p:pic>
        <p:nvPicPr>
          <p:cNvPr id="2050" name="Picture 2" descr="H:\Tech Talk\stop-guessing-d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2133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5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Smell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5791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When </a:t>
            </a:r>
            <a:r>
              <a:rPr lang="en-US" sz="2400" dirty="0"/>
              <a:t>you seek to solve a problem in any area, you need to smell the </a:t>
            </a:r>
            <a:r>
              <a:rPr lang="en-US" sz="2400" dirty="0" smtClean="0"/>
              <a:t>problem.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Before you start looking for information, decide which questions you want answered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Good problem solvers overcome obstacles to obtain the information they </a:t>
            </a:r>
            <a:r>
              <a:rPr lang="en-US" sz="2400" dirty="0" smtClean="0"/>
              <a:t>need.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“Digging up information that yields insight and decision is the backbone of any problem-solving effort.”</a:t>
            </a:r>
          </a:p>
        </p:txBody>
      </p:sp>
      <p:pic>
        <p:nvPicPr>
          <p:cNvPr id="4098" name="Picture 2" descr="Image result for understanding the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895600" cy="3905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066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Embrace Your Ignorance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Outstanding problem solvers know when they confront a new problem that they must learn from scratch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They don’t try to convince others that they already know the answers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Accepting that you don’t know is often difficult, but it’s necessary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Skilled problem solvers aren’t afraid to acknowledge that they don’t know something.</a:t>
            </a:r>
          </a:p>
        </p:txBody>
      </p:sp>
      <p:pic>
        <p:nvPicPr>
          <p:cNvPr id="5122" name="Picture 2" descr="Image result for Embrace your igno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98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3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Know What Problem You’re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Tackling a difficult problem requires specifying its parameters as precisely as possible.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Derive </a:t>
            </a:r>
            <a:r>
              <a:rPr lang="en-US" sz="2400" dirty="0"/>
              <a:t>your definition from your personal observations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One of the most effective approaches for defining a problem requires determining if it has a “measurable variable</a:t>
            </a:r>
            <a:r>
              <a:rPr lang="en-US" sz="2400" dirty="0" smtClean="0"/>
              <a:t>.”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You can’t be sure that you’ve defined the problem </a:t>
            </a:r>
            <a:r>
              <a:rPr lang="en-US" sz="2400" dirty="0" smtClean="0"/>
              <a:t>correctly.</a:t>
            </a:r>
            <a:endParaRPr lang="en-US" sz="2400" dirty="0"/>
          </a:p>
        </p:txBody>
      </p:sp>
      <p:pic>
        <p:nvPicPr>
          <p:cNvPr id="6146" name="Picture 2" descr="Image result for Know What Problem You’re Solv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2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 into the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96200" cy="259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You can’t expect to understand how all systems work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Be aware that trying to learn </a:t>
            </a:r>
            <a:r>
              <a:rPr lang="en-US" sz="2400" dirty="0" smtClean="0"/>
              <a:t>everything </a:t>
            </a:r>
            <a:r>
              <a:rPr lang="en-US" sz="2400" dirty="0"/>
              <a:t>about a complex system in order to solve a problem within it can be overwhelming.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Seek </a:t>
            </a:r>
            <a:r>
              <a:rPr lang="en-US" sz="2400" dirty="0"/>
              <a:t>to learn only as much about the system as you need to resolve the problem.</a:t>
            </a:r>
          </a:p>
        </p:txBody>
      </p:sp>
      <p:pic>
        <p:nvPicPr>
          <p:cNvPr id="6146" name="Picture 2" descr="Image result for fundamental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43400"/>
            <a:ext cx="3215079" cy="16573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Rely on Experts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Experts </a:t>
            </a:r>
            <a:r>
              <a:rPr lang="en-US" sz="2400" dirty="0"/>
              <a:t>may not always be able to help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Use experts to tell you which parts of a system you need to investigate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Don’t use them to give you a solution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Ask them to help you understand an </a:t>
            </a:r>
            <a:r>
              <a:rPr lang="en-US" sz="2400" dirty="0" smtClean="0"/>
              <a:t>element </a:t>
            </a:r>
            <a:r>
              <a:rPr lang="en-US" sz="2400" dirty="0"/>
              <a:t>of a system.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7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656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Presented By,</vt:lpstr>
      <vt:lpstr>Summary</vt:lpstr>
      <vt:lpstr> Dealing with Issues </vt:lpstr>
      <vt:lpstr>Stop Guessing</vt:lpstr>
      <vt:lpstr>Smell the Problem</vt:lpstr>
      <vt:lpstr>Embrace Your Ignorance</vt:lpstr>
      <vt:lpstr>Know What Problem You’re Solving</vt:lpstr>
      <vt:lpstr>Dig into the Fundamentals</vt:lpstr>
      <vt:lpstr>Don’t Rely on Experts</vt:lpstr>
      <vt:lpstr>Believe in a Simple Solution</vt:lpstr>
      <vt:lpstr>Make Fact-Based Decisions</vt:lpstr>
      <vt:lpstr>Stay on Target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Eswaran, Arun Anantha Raj</dc:creator>
  <cp:lastModifiedBy>Palanivelu, Dharini</cp:lastModifiedBy>
  <cp:revision>30</cp:revision>
  <dcterms:created xsi:type="dcterms:W3CDTF">2017-09-20T07:04:04Z</dcterms:created>
  <dcterms:modified xsi:type="dcterms:W3CDTF">2017-09-20T11:38:10Z</dcterms:modified>
</cp:coreProperties>
</file>