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3" r:id="rId4"/>
    <p:sldId id="258" r:id="rId5"/>
    <p:sldId id="259" r:id="rId6"/>
    <p:sldId id="271" r:id="rId7"/>
    <p:sldId id="272" r:id="rId8"/>
    <p:sldId id="275" r:id="rId9"/>
    <p:sldId id="276" r:id="rId10"/>
    <p:sldId id="277" r:id="rId11"/>
    <p:sldId id="278" r:id="rId12"/>
    <p:sldId id="281" r:id="rId13"/>
    <p:sldId id="28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6B80-88F3-F146-7DFB-C5666FC2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B18E-1329-E47B-1671-9B55A61D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F989-DF46-7169-1EE8-07C41A8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DEA6-02AD-930F-C98F-72EDE8BE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A358-4B71-51B4-49DB-006864C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E791-3CD2-4667-65A2-7130E32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40AA0-F7F2-C823-3DB2-922052D1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56F1-04C8-B4DD-0938-752977EE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1F5F-95CE-8974-866C-664853E8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8382-DAF6-44AF-5C9C-BAB62C12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28724-B1CB-4093-4A34-38D70606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8EDA7-C329-23B5-B2C4-6C27FB9A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EC99-6AF0-C183-DB08-FBEEE1C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4EDC-F806-8156-73A7-8520466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2991-53F7-9E72-A267-64C591D3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0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A5EF-DB68-1DD4-108F-9517A09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0A10-7AC4-76C2-15FC-A87301AE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B38A-E205-BA3E-0A67-1DB16CD2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82BB-A3CC-4E78-1510-4FF467CA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E2B8-B6D1-5F8F-3556-79734D2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CC53-D555-6B94-284D-148443D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1018-B9FD-96A4-BC7E-8B768192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0DC-A91E-2059-B080-518B054C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C1DD-46CB-0238-8994-6C12BB5C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BA39-A98F-EA75-ADE0-DEEEFDA1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553F-203E-DE05-601A-CFC4E75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65D5-3386-0B79-8C10-1E722E92F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7D6F-AB5B-0CF2-90A1-12E792AA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B92F-E45F-7BE4-B717-A5255BD7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B77A-FE3C-3BD8-0FC0-5E379EBF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A9DB-A0FB-A308-E92D-EE7CF8F2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971A-8044-28CC-F58B-C0EACFBB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DE34-89BF-FF6B-C6E6-E6EE7163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A1795-D9F8-F202-5BD3-37093CA6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875B6-72EE-E6DC-CE26-3BE8662A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EDF5E-D79D-3A2A-C6D1-648796DF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1FA0D-50F1-56FA-F617-E93C96EE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54616-0121-45D4-76D8-25558F53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5F2C4-AE18-BC0F-2DD0-8268875A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B46A-86DE-115E-2921-96E3265C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C9E5E-DF83-04FC-5505-147BD32B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A248F-BA0A-A24B-5E73-6CE5681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09CD-6A9B-EA14-5883-A82915A8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F3DE1-5A58-04F0-70E8-E72ACDD6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131E-D6A5-4825-BCCB-E47003D4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1D37B-7E34-1995-D0A8-60243D9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9AF6-8789-D977-FF04-3C2F37C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749A-5A61-2945-C2FC-CCAD3044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94B8C-E2E9-7FC9-94A9-EA9BE8BA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5104-05B2-61A0-C5D0-1126AFEC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8B11B-04BA-7C23-3DF8-3A21B565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6677-1A18-9F50-EE43-1437B43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8DE5-5AA2-6A3C-8313-E80331B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2EA9B-14C7-2516-4465-015CA690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0CF63-BC74-7594-1580-59A8A96A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C96D2-28AF-A58E-50C7-A3913E17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6B9C-0015-F86A-E885-A3BF5F31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C7FC8-73C7-81F2-DC76-E8A41143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D2C8C-C490-0ADF-4D6F-18926D43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4A9C-AD03-64F4-7F92-3CF73D57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9B94-9AEC-6D13-13E4-E8A8E99D6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5DF9-4EFA-436D-8797-231E368910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C586-24F6-60D2-6DD7-D964F4EB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79D7-E68D-C38F-FC41-5C541B41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027B-727E-4AB8-BD3A-FED6FB9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42" y="1130892"/>
            <a:ext cx="9144000" cy="16414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Dharinisri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67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59509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6592528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6275438" y="467975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6796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 List[pivot] &amp; List[Right]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4962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84780" y="42170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3222530" y="28297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5292212" y="28297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0F4CB-F5BF-1B28-E711-48B2424253CE}"/>
              </a:ext>
            </a:extLst>
          </p:cNvPr>
          <p:cNvSpPr txBox="1"/>
          <p:nvPr/>
        </p:nvSpPr>
        <p:spPr>
          <a:xfrm>
            <a:off x="7259902" y="414429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93206-1757-E713-D768-1FA05F976B0D}"/>
              </a:ext>
            </a:extLst>
          </p:cNvPr>
          <p:cNvSpPr txBox="1"/>
          <p:nvPr/>
        </p:nvSpPr>
        <p:spPr>
          <a:xfrm>
            <a:off x="9311148" y="2807663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3D9710-F231-B541-66A1-E5D887A1FB5C}"/>
              </a:ext>
            </a:extLst>
          </p:cNvPr>
          <p:cNvSpPr txBox="1"/>
          <p:nvPr/>
        </p:nvSpPr>
        <p:spPr>
          <a:xfrm>
            <a:off x="8397977" y="2785540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5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 List[Left] &amp; List[Right]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8580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84780" y="42170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5292212" y="28297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0F4CB-F5BF-1B28-E711-48B2424253CE}"/>
              </a:ext>
            </a:extLst>
          </p:cNvPr>
          <p:cNvSpPr txBox="1"/>
          <p:nvPr/>
        </p:nvSpPr>
        <p:spPr>
          <a:xfrm>
            <a:off x="7259902" y="414429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93206-1757-E713-D768-1FA05F976B0D}"/>
              </a:ext>
            </a:extLst>
          </p:cNvPr>
          <p:cNvSpPr txBox="1"/>
          <p:nvPr/>
        </p:nvSpPr>
        <p:spPr>
          <a:xfrm>
            <a:off x="9311148" y="2807663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3D9710-F231-B541-66A1-E5D887A1FB5C}"/>
              </a:ext>
            </a:extLst>
          </p:cNvPr>
          <p:cNvSpPr txBox="1"/>
          <p:nvPr/>
        </p:nvSpPr>
        <p:spPr>
          <a:xfrm>
            <a:off x="8397977" y="2785540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86021-698D-E531-D684-8464D3015C88}"/>
              </a:ext>
            </a:extLst>
          </p:cNvPr>
          <p:cNvSpPr txBox="1"/>
          <p:nvPr/>
        </p:nvSpPr>
        <p:spPr>
          <a:xfrm>
            <a:off x="2284779" y="4166419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64584-A0A8-3279-4B75-227A46208018}"/>
              </a:ext>
            </a:extLst>
          </p:cNvPr>
          <p:cNvSpPr txBox="1"/>
          <p:nvPr/>
        </p:nvSpPr>
        <p:spPr>
          <a:xfrm>
            <a:off x="3240959" y="275699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349-F3AB-E6D8-80A8-33BF93EF60D0}"/>
              </a:ext>
            </a:extLst>
          </p:cNvPr>
          <p:cNvSpPr txBox="1"/>
          <p:nvPr/>
        </p:nvSpPr>
        <p:spPr>
          <a:xfrm>
            <a:off x="4175020" y="275699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75517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QUICK SORT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54948"/>
              </p:ext>
            </p:extLst>
          </p:nvPr>
        </p:nvGraphicFramePr>
        <p:xfrm>
          <a:off x="2032000" y="3672349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84780" y="42170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5292212" y="28297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YOU</a:t>
            </a:r>
          </a:p>
        </p:txBody>
      </p:sp>
    </p:spTree>
    <p:extLst>
      <p:ext uri="{BB962C8B-B14F-4D97-AF65-F5344CB8AC3E}">
        <p14:creationId xmlns:p14="http://schemas.microsoft.com/office/powerpoint/2010/main" val="17630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705"/>
            <a:ext cx="9144000" cy="107514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039" y="1882134"/>
            <a:ext cx="9144000" cy="350668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research and event-driven.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sorting a list of data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any of the common sorting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85769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D6F4-7682-A71F-A6C6-A1D0E52C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138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A1BF-5D81-FA3A-BE53-94F9939A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1091381"/>
            <a:ext cx="11255477" cy="54863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the program.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sider the first eleme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of the list as pivot (First position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varia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 &amp; j. Set I &amp; j to first &amp; last elements of the list respectively.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 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 list[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pivot the stop.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Decreme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j 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 list[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pivot the stop.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 the exchange list[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&amp; list[j].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 steps 3,4, &amp; 5 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 the pivot eleme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with list[j] eleme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Stop the program. </a:t>
            </a:r>
          </a:p>
        </p:txBody>
      </p:sp>
    </p:spTree>
    <p:extLst>
      <p:ext uri="{BB962C8B-B14F-4D97-AF65-F5344CB8AC3E}">
        <p14:creationId xmlns:p14="http://schemas.microsoft.com/office/powerpoint/2010/main" val="27510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3" y="368710"/>
            <a:ext cx="9144000" cy="1231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the 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153265"/>
            <a:ext cx="9827342" cy="310453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unsorted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2C96-8CD8-4346-2BFB-AF3426467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18474"/>
              </p:ext>
            </p:extLst>
          </p:nvPr>
        </p:nvGraphicFramePr>
        <p:xfrm>
          <a:off x="2032000" y="3558048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79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21075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pivot, left &amp; right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Pivot = 0, Left = 1 &amp; Right = 7. Here ’7’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idicates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 size – 1’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67716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8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2566219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49129" y="46585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3284787" y="42170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9311148" y="42013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39702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98665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CONTIUNE THE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Swap List[Left] &amp; List[Right]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61268"/>
              </p:ext>
            </p:extLst>
          </p:nvPr>
        </p:nvGraphicFramePr>
        <p:xfrm>
          <a:off x="2459704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8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2566219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49129" y="46585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4739148" y="4243727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8836742" y="4289877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79515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79474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2566219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49129" y="46585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4279490" y="4225413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8323006" y="4201386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55771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22316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`</a:t>
                      </a:r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8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2566219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49129" y="46585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5256980" y="4225413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7338551" y="4265850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23224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57D5-0CB6-8CEE-395D-C7CBE09D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77" y="163718"/>
            <a:ext cx="9144000" cy="13701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6BE1-C898-33E0-106C-155A9E24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2271252"/>
            <a:ext cx="10456607" cy="3908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 List[pivot] &amp; List[Right]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ABD990-8152-D59E-1933-167CC1AA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07182"/>
              </p:ext>
            </p:extLst>
          </p:nvPr>
        </p:nvGraphicFramePr>
        <p:xfrm>
          <a:off x="2032000" y="3229896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11763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3757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2837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460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606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4176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0220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615969"/>
                    </a:ext>
                  </a:extLst>
                </a:gridCol>
              </a:tblGrid>
              <a:tr h="88189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`</a:t>
                      </a:r>
                      <a:r>
                        <a:rPr lang="en-US" sz="5400" dirty="0">
                          <a:highlight>
                            <a:srgbClr val="8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highlight>
                          <a:srgbClr val="80808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163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4FF05-A938-0460-5D43-4AF04B1BB4E7}"/>
              </a:ext>
            </a:extLst>
          </p:cNvPr>
          <p:cNvCxnSpPr/>
          <p:nvPr/>
        </p:nvCxnSpPr>
        <p:spPr>
          <a:xfrm>
            <a:off x="2566219" y="4144296"/>
            <a:ext cx="0" cy="5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F9FD3F-FE3D-5C03-98AE-01B5D2F1F3C3}"/>
              </a:ext>
            </a:extLst>
          </p:cNvPr>
          <p:cNvSpPr txBox="1"/>
          <p:nvPr/>
        </p:nvSpPr>
        <p:spPr>
          <a:xfrm>
            <a:off x="2249129" y="4658586"/>
            <a:ext cx="91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81C5-CFD5-1FCF-21BB-1C80186F660E}"/>
              </a:ext>
            </a:extLst>
          </p:cNvPr>
          <p:cNvSpPr txBox="1"/>
          <p:nvPr/>
        </p:nvSpPr>
        <p:spPr>
          <a:xfrm>
            <a:off x="7381567" y="4417141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A064C-B827-63DB-43A3-0057E668F9DE}"/>
              </a:ext>
            </a:extLst>
          </p:cNvPr>
          <p:cNvSpPr txBox="1"/>
          <p:nvPr/>
        </p:nvSpPr>
        <p:spPr>
          <a:xfrm>
            <a:off x="6275438" y="4417141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677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418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WELCOME</vt:lpstr>
      <vt:lpstr>Quick sort</vt:lpstr>
      <vt:lpstr>ALGORITHM OF QUICK SORT</vt:lpstr>
      <vt:lpstr>Working the quick sort</vt:lpstr>
      <vt:lpstr>Define pivot, left &amp; right Set Pivot = 0, Left = 1 &amp; Right = 7. Here ’7’ idicates ’ size – 1’  </vt:lpstr>
      <vt:lpstr>CONTIUNE THE PROCESS </vt:lpstr>
      <vt:lpstr>Repeat the same </vt:lpstr>
      <vt:lpstr>Repeat the same </vt:lpstr>
      <vt:lpstr>Repeat the same </vt:lpstr>
      <vt:lpstr>Repeat the same </vt:lpstr>
      <vt:lpstr>Repeat the same </vt:lpstr>
      <vt:lpstr>Repeat the same </vt:lpstr>
      <vt:lpstr>COMPLETE THE QUICK SORT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Kawinbalaji E.M</dc:creator>
  <cp:lastModifiedBy>Kawinbalaji E.M</cp:lastModifiedBy>
  <cp:revision>2</cp:revision>
  <dcterms:created xsi:type="dcterms:W3CDTF">2022-08-25T07:32:59Z</dcterms:created>
  <dcterms:modified xsi:type="dcterms:W3CDTF">2022-10-02T13:20:35Z</dcterms:modified>
</cp:coreProperties>
</file>