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3E_188EA178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18" r:id="rId5"/>
    <p:sldId id="321" r:id="rId6"/>
    <p:sldId id="323" r:id="rId7"/>
    <p:sldId id="326" r:id="rId8"/>
    <p:sldId id="325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36C4AE9E-31E0-0AA8-1C70-76582F7E544A}" name="Ritika Jangir" initials="RJ" userId="61cf64f5a6803cf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3CD83-95E6-4FB7-8390-870139BDCD44}" v="4" dt="2025-03-30T16:58:20.008"/>
    <p1510:client id="{647906F5-EC26-4B0C-B013-8558F318A02E}" v="67" dt="2025-03-30T18:08:50.764"/>
    <p1510:client id="{9D4D9D56-E18E-4E22-8860-B93F5F72DDC6}" v="650" dt="2025-03-30T18:31:04.467"/>
    <p1510:client id="{C194018B-660E-494D-B759-E7EE7AF1506C}" v="98" dt="2025-03-30T18:27:27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3E_188EA1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649974-8260-41B5-AC82-E452EA75A5A2}" authorId="{36C4AE9E-31E0-0AA8-1C70-76582F7E544A}" created="2025-03-30T18:21:05.661">
    <pc:sldMkLst xmlns:pc="http://schemas.microsoft.com/office/powerpoint/2013/main/command">
      <pc:docMk/>
      <pc:sldMk cId="412000632" sldId="318"/>
    </pc:sldMkLst>
    <p188:txBody>
      <a:bodyPr/>
      <a:lstStyle/>
      <a:p>
        <a:r>
          <a:rPr lang="en-US"/>
          <a:t>text times new roman krdo na sbka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188EA17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242857"/>
            <a:ext cx="7273638" cy="4155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Team Name</a:t>
            </a:r>
            <a:r>
              <a:rPr lang="en-US" sz="2800">
                <a:latin typeface="Times New Roman"/>
                <a:cs typeface="Times New Roman"/>
              </a:rPr>
              <a:t>:</a:t>
            </a:r>
            <a:r>
              <a:rPr lang="en-US" sz="2400">
                <a:latin typeface="Times New Roman"/>
                <a:cs typeface="Times New Roman"/>
              </a:rPr>
              <a:t> Nexus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b="1">
                <a:latin typeface="Times New Roman"/>
                <a:cs typeface="Times New Roman"/>
              </a:rPr>
              <a:t>Problem Statement</a:t>
            </a:r>
            <a:r>
              <a:rPr lang="en-US" sz="280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Calibri" panose="020F0502020204030204"/>
              </a:rPr>
              <a:t>How can an AI-driven job matching platform analyze resumes and job descriptions to provide highly relevant candidate recommendations for recruiters?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latin typeface="Times New Roman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303F9-2667-FCD5-E40C-A6836E4E64FD}"/>
              </a:ext>
            </a:extLst>
          </p:cNvPr>
          <p:cNvSpPr txBox="1"/>
          <p:nvPr/>
        </p:nvSpPr>
        <p:spPr>
          <a:xfrm>
            <a:off x="914025" y="1062007"/>
            <a:ext cx="936005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latin typeface="Times New Roman"/>
                <a:cs typeface="Times New Roman"/>
              </a:rPr>
              <a:t>AI-Powered Resume Screening &amp; Job Matching System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81678" y="1043918"/>
            <a:ext cx="9018197" cy="48178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>
                <a:latin typeface="Times New Roman"/>
                <a:ea typeface="+mn-lt"/>
                <a:cs typeface="+mn-lt"/>
              </a:rPr>
              <a:t>Objective: 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To create an AI-powered system that helps recruiters by automatically analyzing resumes and job descriptions. The goal is to provide recruiters with highly relevant candidate rankings and comprehensive reports, enabling data-driven and efficient decision-making.</a:t>
            </a:r>
          </a:p>
          <a:p>
            <a:pPr marL="0" indent="0">
              <a:buNone/>
            </a:pPr>
            <a:br>
              <a:rPr lang="en-US" sz="2400" b="1" dirty="0">
                <a:latin typeface="Times New Roman"/>
                <a:ea typeface="+mn-lt"/>
                <a:cs typeface="+mn-lt"/>
              </a:rPr>
            </a:br>
            <a:r>
              <a:rPr lang="en-US" sz="3000" b="1">
                <a:latin typeface="Times New Roman"/>
                <a:ea typeface="+mn-lt"/>
                <a:cs typeface="+mn-lt"/>
              </a:rPr>
              <a:t>Solution Overview:</a:t>
            </a:r>
            <a:endParaRPr lang="en-US" sz="30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1. AI-powered resume screening and job matching system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2. Automates the process of filtering resumes based on job requirements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3. Provides a matching score to determine the suitability of a candidate for a job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4. Extracts relevant information from resumes, including contact details, skills, and education</a:t>
            </a:r>
            <a:endParaRPr lang="en-US" sz="2400" b="1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0085" y="837361"/>
            <a:ext cx="10484962" cy="51977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>
                <a:latin typeface="Times New Roman"/>
                <a:ea typeface="+mn-lt"/>
                <a:cs typeface="+mn-lt"/>
              </a:rPr>
              <a:t>Key Features:</a:t>
            </a:r>
            <a:endParaRPr lang="en-US" sz="3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1. Resume Parsing</a:t>
            </a: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2. Job Matching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3. Filters resumes based on job requirements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4. Saves extracted data and matching scores to a CSV file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5. User Interface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3000" b="1">
                <a:latin typeface="Times New Roman"/>
                <a:ea typeface="+mn-lt"/>
                <a:cs typeface="Times New Roman"/>
              </a:rPr>
              <a:t>Technologies</a:t>
            </a:r>
            <a:r>
              <a:rPr lang="en-US" sz="3000" b="1">
                <a:latin typeface="Times New Roman"/>
                <a:cs typeface="Times New Roman"/>
              </a:rPr>
              <a:t> Used: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1</a:t>
            </a:r>
            <a:r>
              <a:rPr lang="en-US" sz="2400" b="1">
                <a:latin typeface="Times New Roman"/>
                <a:cs typeface="Times New Roman"/>
              </a:rPr>
              <a:t>.</a:t>
            </a:r>
            <a:r>
              <a:rPr lang="en-US" sz="2400">
                <a:latin typeface="Times New Roman"/>
                <a:cs typeface="Times New Roman"/>
              </a:rPr>
              <a:t>Backend Framework: Flask(Python) </a:t>
            </a:r>
            <a:br>
              <a:rPr lang="en-US" sz="2400" dirty="0">
                <a:latin typeface="Times New Roman"/>
                <a:ea typeface="+mn-lt"/>
                <a:cs typeface="+mn-lt"/>
              </a:rPr>
            </a:br>
            <a:r>
              <a:rPr lang="en-US" sz="2400">
                <a:latin typeface="Times New Roman"/>
                <a:cs typeface="Times New Roman"/>
              </a:rPr>
              <a:t> 2.Natural Language Processing (NLP): NLTK, </a:t>
            </a:r>
            <a:r>
              <a:rPr lang="en-US" sz="2400" err="1">
                <a:latin typeface="Times New Roman"/>
                <a:cs typeface="Times New Roman"/>
              </a:rPr>
              <a:t>spaCy</a:t>
            </a:r>
            <a:r>
              <a:rPr lang="en-US" sz="2400">
                <a:latin typeface="Times New Roman"/>
                <a:cs typeface="Times New Roman"/>
              </a:rPr>
              <a:t> (Python) </a:t>
            </a:r>
            <a:br>
              <a:rPr lang="en-US" sz="2400" dirty="0">
                <a:latin typeface="Times New Roman"/>
                <a:ea typeface="+mn-lt"/>
                <a:cs typeface="+mn-lt"/>
              </a:rPr>
            </a:br>
            <a:r>
              <a:rPr lang="en-US" sz="2400">
                <a:latin typeface="Times New Roman"/>
                <a:cs typeface="Times New Roman"/>
              </a:rPr>
              <a:t> 3.Machine Learning: scikit-learn (Python)  </a:t>
            </a:r>
            <a:br>
              <a:rPr lang="en-US" sz="2400" dirty="0">
                <a:latin typeface="Times New Roman"/>
                <a:ea typeface="+mn-lt"/>
                <a:cs typeface="+mn-lt"/>
              </a:rPr>
            </a:br>
            <a:r>
              <a:rPr lang="en-US" sz="2400">
                <a:latin typeface="Times New Roman"/>
                <a:cs typeface="Times New Roman"/>
              </a:rPr>
              <a:t> 4.PDF Processing: PyPDF2 (Python) </a:t>
            </a:r>
            <a:br>
              <a:rPr lang="en-US" sz="2400" dirty="0">
                <a:latin typeface="Times New Roman"/>
                <a:ea typeface="+mn-lt"/>
                <a:cs typeface="+mn-lt"/>
              </a:rPr>
            </a:b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ea typeface="+mn-lt"/>
                <a:cs typeface="+mn-lt"/>
              </a:rPr>
              <a:t>5.Frontend Framework: None (simple HTML/CSS/JS)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2C519-63B5-543B-932B-ABF6AF500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D1187C-B3BD-726A-4CC4-3F774D2ED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6" y="1331089"/>
            <a:ext cx="8362709" cy="47070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F989C8-4AB9-41C5-4920-35730766BD16}"/>
              </a:ext>
            </a:extLst>
          </p:cNvPr>
          <p:cNvSpPr txBox="1"/>
          <p:nvPr/>
        </p:nvSpPr>
        <p:spPr>
          <a:xfrm>
            <a:off x="1543677" y="715023"/>
            <a:ext cx="60902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ea typeface="+mn-lt"/>
                <a:cs typeface="Times New Roman"/>
              </a:rPr>
              <a:t>Solutions Implemented:</a:t>
            </a:r>
          </a:p>
          <a:p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16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B3A8C-8BB9-DF4A-B0A3-809387023596}"/>
              </a:ext>
            </a:extLst>
          </p:cNvPr>
          <p:cNvSpPr txBox="1"/>
          <p:nvPr/>
        </p:nvSpPr>
        <p:spPr>
          <a:xfrm>
            <a:off x="1226758" y="1874201"/>
            <a:ext cx="10179933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ea typeface="+mn-lt"/>
                <a:cs typeface="+mn-lt"/>
              </a:rPr>
              <a:t>Challenges Faced:</a:t>
            </a:r>
            <a:endParaRPr lang="en-US" sz="2800" b="1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Handling Different Resume File Types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Ensuring Accurate Matching Scores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Handling Poorly Structured Resumes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ea typeface="+mn-lt"/>
                <a:cs typeface="+mn-lt"/>
              </a:rPr>
              <a:t>Synonym &amp; Keyword Variability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BF5C-B61A-A84D-E862-057D9865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31A4-501B-0788-7684-5F749D6ACD4D}"/>
              </a:ext>
            </a:extLst>
          </p:cNvPr>
          <p:cNvSpPr txBox="1"/>
          <p:nvPr/>
        </p:nvSpPr>
        <p:spPr>
          <a:xfrm>
            <a:off x="4160512" y="2843234"/>
            <a:ext cx="49134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236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233</cp:revision>
  <dcterms:created xsi:type="dcterms:W3CDTF">2025-03-04T06:48:32Z</dcterms:created>
  <dcterms:modified xsi:type="dcterms:W3CDTF">2025-03-30T18:31:46Z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