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60" r:id="rId2"/>
    <p:sldId id="263" r:id="rId3"/>
    <p:sldId id="264" r:id="rId4"/>
    <p:sldId id="265" r:id="rId5"/>
    <p:sldId id="26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2DA3025B-032C-4D15-B0ED-5D1CFA01B71F}" type="datetimeFigureOut">
              <a:rPr lang="en-GB" smtClean="0"/>
              <a:t>18/10/2020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A91BFB-DFDC-4DD1-B7F7-54F88F384C69}" type="slidenum">
              <a:rPr lang="en-GB" smtClean="0"/>
              <a:t>‹#›</a:t>
            </a:fld>
            <a:endParaRPr lang="en-GB"/>
          </a:p>
        </p:txBody>
      </p:sp>
    </p:spTree>
    <p:extLst>
      <p:ext uri="{BB962C8B-B14F-4D97-AF65-F5344CB8AC3E}">
        <p14:creationId xmlns:p14="http://schemas.microsoft.com/office/powerpoint/2010/main" val="184847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A3025B-032C-4D15-B0ED-5D1CFA01B71F}" type="datetimeFigureOut">
              <a:rPr lang="en-GB" smtClean="0"/>
              <a:t>18/10/2020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A91BFB-DFDC-4DD1-B7F7-54F88F384C69}" type="slidenum">
              <a:rPr lang="en-GB" smtClean="0"/>
              <a:t>‹#›</a:t>
            </a:fld>
            <a:endParaRPr lang="en-GB"/>
          </a:p>
        </p:txBody>
      </p:sp>
    </p:spTree>
    <p:extLst>
      <p:ext uri="{BB962C8B-B14F-4D97-AF65-F5344CB8AC3E}">
        <p14:creationId xmlns:p14="http://schemas.microsoft.com/office/powerpoint/2010/main" val="391618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A3025B-032C-4D15-B0ED-5D1CFA01B71F}" type="datetimeFigureOut">
              <a:rPr lang="en-GB" smtClean="0"/>
              <a:t>18/10/2020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A91BFB-DFDC-4DD1-B7F7-54F88F384C69}" type="slidenum">
              <a:rPr lang="en-GB" smtClean="0"/>
              <a:t>‹#›</a:t>
            </a:fld>
            <a:endParaRPr lang="en-GB"/>
          </a:p>
        </p:txBody>
      </p:sp>
    </p:spTree>
    <p:extLst>
      <p:ext uri="{BB962C8B-B14F-4D97-AF65-F5344CB8AC3E}">
        <p14:creationId xmlns:p14="http://schemas.microsoft.com/office/powerpoint/2010/main" val="301534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A3025B-032C-4D15-B0ED-5D1CFA01B71F}" type="datetimeFigureOut">
              <a:rPr lang="en-GB" smtClean="0"/>
              <a:t>18/10/2020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A91BFB-DFDC-4DD1-B7F7-54F88F384C69}" type="slidenum">
              <a:rPr lang="en-GB" smtClean="0"/>
              <a:t>‹#›</a:t>
            </a:fld>
            <a:endParaRPr lang="en-GB"/>
          </a:p>
        </p:txBody>
      </p:sp>
    </p:spTree>
    <p:extLst>
      <p:ext uri="{BB962C8B-B14F-4D97-AF65-F5344CB8AC3E}">
        <p14:creationId xmlns:p14="http://schemas.microsoft.com/office/powerpoint/2010/main" val="292008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A3025B-032C-4D15-B0ED-5D1CFA01B71F}" type="datetimeFigureOut">
              <a:rPr lang="en-GB" smtClean="0"/>
              <a:t>18/10/2020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A91BFB-DFDC-4DD1-B7F7-54F88F384C69}" type="slidenum">
              <a:rPr lang="en-GB" smtClean="0"/>
              <a:t>‹#›</a:t>
            </a:fld>
            <a:endParaRPr lang="en-GB"/>
          </a:p>
        </p:txBody>
      </p:sp>
    </p:spTree>
    <p:extLst>
      <p:ext uri="{BB962C8B-B14F-4D97-AF65-F5344CB8AC3E}">
        <p14:creationId xmlns:p14="http://schemas.microsoft.com/office/powerpoint/2010/main" val="388476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A3025B-032C-4D15-B0ED-5D1CFA01B71F}" type="datetimeFigureOut">
              <a:rPr lang="en-GB" smtClean="0"/>
              <a:t>18/10/2020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A91BFB-DFDC-4DD1-B7F7-54F88F384C69}" type="slidenum">
              <a:rPr lang="en-GB" smtClean="0"/>
              <a:t>‹#›</a:t>
            </a:fld>
            <a:endParaRPr lang="en-GB"/>
          </a:p>
        </p:txBody>
      </p:sp>
    </p:spTree>
    <p:extLst>
      <p:ext uri="{BB962C8B-B14F-4D97-AF65-F5344CB8AC3E}">
        <p14:creationId xmlns:p14="http://schemas.microsoft.com/office/powerpoint/2010/main" val="302735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A3025B-032C-4D15-B0ED-5D1CFA01B71F}" type="datetimeFigureOut">
              <a:rPr lang="en-GB" smtClean="0"/>
              <a:t>18/10/2020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A91BFB-DFDC-4DD1-B7F7-54F88F384C69}" type="slidenum">
              <a:rPr lang="en-GB" smtClean="0"/>
              <a:t>‹#›</a:t>
            </a:fld>
            <a:endParaRPr lang="en-GB"/>
          </a:p>
        </p:txBody>
      </p:sp>
    </p:spTree>
    <p:extLst>
      <p:ext uri="{BB962C8B-B14F-4D97-AF65-F5344CB8AC3E}">
        <p14:creationId xmlns:p14="http://schemas.microsoft.com/office/powerpoint/2010/main" val="27758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A3025B-032C-4D15-B0ED-5D1CFA01B71F}" type="datetimeFigureOut">
              <a:rPr lang="en-GB" smtClean="0"/>
              <a:t>18/10/2020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A91BFB-DFDC-4DD1-B7F7-54F88F384C69}" type="slidenum">
              <a:rPr lang="en-GB" smtClean="0"/>
              <a:t>‹#›</a:t>
            </a:fld>
            <a:endParaRPr lang="en-GB"/>
          </a:p>
        </p:txBody>
      </p:sp>
    </p:spTree>
    <p:extLst>
      <p:ext uri="{BB962C8B-B14F-4D97-AF65-F5344CB8AC3E}">
        <p14:creationId xmlns:p14="http://schemas.microsoft.com/office/powerpoint/2010/main" val="293165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3025B-032C-4D15-B0ED-5D1CFA01B71F}" type="datetimeFigureOut">
              <a:rPr lang="en-GB" smtClean="0"/>
              <a:t>18/10/2020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3A91BFB-DFDC-4DD1-B7F7-54F88F384C69}" type="slidenum">
              <a:rPr lang="en-GB" smtClean="0"/>
              <a:t>‹#›</a:t>
            </a:fld>
            <a:endParaRPr lang="en-GB"/>
          </a:p>
        </p:txBody>
      </p:sp>
    </p:spTree>
    <p:extLst>
      <p:ext uri="{BB962C8B-B14F-4D97-AF65-F5344CB8AC3E}">
        <p14:creationId xmlns:p14="http://schemas.microsoft.com/office/powerpoint/2010/main" val="291530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DA3025B-032C-4D15-B0ED-5D1CFA01B71F}" type="datetimeFigureOut">
              <a:rPr lang="en-GB" smtClean="0"/>
              <a:t>18/10/2020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A91BFB-DFDC-4DD1-B7F7-54F88F384C69}" type="slidenum">
              <a:rPr lang="en-GB" smtClean="0"/>
              <a:t>‹#›</a:t>
            </a:fld>
            <a:endParaRPr lang="en-GB"/>
          </a:p>
        </p:txBody>
      </p:sp>
    </p:spTree>
    <p:extLst>
      <p:ext uri="{BB962C8B-B14F-4D97-AF65-F5344CB8AC3E}">
        <p14:creationId xmlns:p14="http://schemas.microsoft.com/office/powerpoint/2010/main" val="80089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DA3025B-032C-4D15-B0ED-5D1CFA01B71F}" type="datetimeFigureOut">
              <a:rPr lang="en-GB" smtClean="0"/>
              <a:t>18/10/2020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A91BFB-DFDC-4DD1-B7F7-54F88F384C69}" type="slidenum">
              <a:rPr lang="en-GB" smtClean="0"/>
              <a:t>‹#›</a:t>
            </a:fld>
            <a:endParaRPr lang="en-GB"/>
          </a:p>
        </p:txBody>
      </p:sp>
    </p:spTree>
    <p:extLst>
      <p:ext uri="{BB962C8B-B14F-4D97-AF65-F5344CB8AC3E}">
        <p14:creationId xmlns:p14="http://schemas.microsoft.com/office/powerpoint/2010/main" val="43441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DA3025B-032C-4D15-B0ED-5D1CFA01B71F}" type="datetimeFigureOut">
              <a:rPr lang="en-GB" smtClean="0"/>
              <a:t>18/10/2020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A91BFB-DFDC-4DD1-B7F7-54F88F384C69}" type="slidenum">
              <a:rPr lang="en-GB" smtClean="0"/>
              <a:t>‹#›</a:t>
            </a:fld>
            <a:endParaRPr lang="en-GB"/>
          </a:p>
        </p:txBody>
      </p:sp>
    </p:spTree>
    <p:extLst>
      <p:ext uri="{BB962C8B-B14F-4D97-AF65-F5344CB8AC3E}">
        <p14:creationId xmlns:p14="http://schemas.microsoft.com/office/powerpoint/2010/main" val="60323763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wmf"/><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bwMode="auto">
          <a:xfrm>
            <a:off x="250825" y="414338"/>
            <a:ext cx="8641655" cy="647700"/>
          </a:xfrm>
          <a:prstGeom prst="rect">
            <a:avLst/>
          </a:prstGeom>
          <a:solidFill>
            <a:srgbClr val="008000"/>
          </a:solidFill>
          <a:ln>
            <a:headEnd/>
            <a:tailEnd/>
          </a:ln>
        </p:spPr>
        <p:style>
          <a:lnRef idx="1">
            <a:schemeClr val="accent3"/>
          </a:lnRef>
          <a:fillRef idx="3">
            <a:schemeClr val="accent3"/>
          </a:fillRef>
          <a:effectRef idx="2">
            <a:schemeClr val="accent3"/>
          </a:effectRef>
          <a:fontRef idx="minor">
            <a:schemeClr val="lt1"/>
          </a:fontRef>
        </p:style>
        <p:txBody>
          <a:bodyPr anchor="ctr">
            <a:normAutofit/>
          </a:bodyPr>
          <a:lstStyle/>
          <a:p>
            <a:pPr eaLnBrk="0" hangingPunct="0">
              <a:defRPr/>
            </a:pPr>
            <a:endParaRPr lang="en-GB" sz="2800" b="1" kern="0" dirty="0">
              <a:solidFill>
                <a:schemeClr val="bg1"/>
              </a:solidFill>
              <a:latin typeface="Calibri" pitchFamily="34" charset="0"/>
            </a:endParaRPr>
          </a:p>
        </p:txBody>
      </p:sp>
      <p:sp>
        <p:nvSpPr>
          <p:cNvPr id="6" name="Title 1"/>
          <p:cNvSpPr>
            <a:spLocks noGrp="1"/>
          </p:cNvSpPr>
          <p:nvPr>
            <p:ph type="ctrTitle"/>
          </p:nvPr>
        </p:nvSpPr>
        <p:spPr>
          <a:xfrm>
            <a:off x="611560" y="2492896"/>
            <a:ext cx="7124267" cy="1060878"/>
          </a:xfrm>
        </p:spPr>
        <p:txBody>
          <a:bodyPr/>
          <a:lstStyle/>
          <a:p>
            <a:pPr defTabSz="1463675" eaLnBrk="0" hangingPunct="0"/>
            <a:br>
              <a:rPr lang="en-GB" sz="2800" dirty="0">
                <a:solidFill>
                  <a:srgbClr val="5F5F5F"/>
                </a:solidFill>
                <a:latin typeface="Verdana" pitchFamily="34" charset="0"/>
              </a:rPr>
            </a:br>
            <a:r>
              <a:rPr lang="en-GB" sz="1800" dirty="0">
                <a:solidFill>
                  <a:srgbClr val="5F5F5F"/>
                </a:solidFill>
                <a:latin typeface="Calibri" pitchFamily="34" charset="0"/>
              </a:rPr>
              <a:t>Web FE Automation </a:t>
            </a:r>
            <a:br>
              <a:rPr lang="en-GB" sz="1800" dirty="0">
                <a:solidFill>
                  <a:srgbClr val="5F5F5F"/>
                </a:solidFill>
                <a:latin typeface="Calibri" pitchFamily="34" charset="0"/>
              </a:rPr>
            </a:br>
            <a:r>
              <a:rPr lang="en-GB" sz="1800" dirty="0">
                <a:solidFill>
                  <a:srgbClr val="5F5F5F"/>
                </a:solidFill>
                <a:latin typeface="Calibri" pitchFamily="34" charset="0"/>
              </a:rPr>
              <a:t>Online Shop application (UI)</a:t>
            </a:r>
          </a:p>
        </p:txBody>
      </p:sp>
    </p:spTree>
    <p:extLst>
      <p:ext uri="{BB962C8B-B14F-4D97-AF65-F5344CB8AC3E}">
        <p14:creationId xmlns:p14="http://schemas.microsoft.com/office/powerpoint/2010/main" val="125560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D36B5195-096C-4B66-86E1-20D7068981DD}"/>
              </a:ext>
            </a:extLst>
          </p:cNvPr>
          <p:cNvSpPr txBox="1">
            <a:spLocks/>
          </p:cNvSpPr>
          <p:nvPr/>
        </p:nvSpPr>
        <p:spPr>
          <a:xfrm>
            <a:off x="307330" y="287273"/>
            <a:ext cx="8229600" cy="45567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400">
                <a:solidFill>
                  <a:srgbClr val="5F5F5F"/>
                </a:solidFill>
                <a:latin typeface="Verdana" pitchFamily="34" charset="0"/>
              </a:rPr>
              <a:t>Architecture – Internal Design Process</a:t>
            </a:r>
            <a:endParaRPr lang="en-IN" sz="2400" dirty="0"/>
          </a:p>
        </p:txBody>
      </p:sp>
      <p:grpSp>
        <p:nvGrpSpPr>
          <p:cNvPr id="5" name="Group 51">
            <a:extLst>
              <a:ext uri="{FF2B5EF4-FFF2-40B4-BE49-F238E27FC236}">
                <a16:creationId xmlns:a16="http://schemas.microsoft.com/office/drawing/2014/main" id="{A3A50BC1-53AD-4182-AA6D-C8636A897A1B}"/>
              </a:ext>
            </a:extLst>
          </p:cNvPr>
          <p:cNvGrpSpPr>
            <a:grpSpLocks/>
          </p:cNvGrpSpPr>
          <p:nvPr/>
        </p:nvGrpSpPr>
        <p:grpSpPr bwMode="auto">
          <a:xfrm>
            <a:off x="1765135" y="1854108"/>
            <a:ext cx="5451872" cy="3071727"/>
            <a:chOff x="533400" y="1143000"/>
            <a:chExt cx="7848600" cy="4876800"/>
          </a:xfrm>
        </p:grpSpPr>
        <p:sp>
          <p:nvSpPr>
            <p:cNvPr id="8" name="AutoShape 3">
              <a:extLst>
                <a:ext uri="{FF2B5EF4-FFF2-40B4-BE49-F238E27FC236}">
                  <a16:creationId xmlns:a16="http://schemas.microsoft.com/office/drawing/2014/main" id="{3C522547-443F-4DA3-918C-4C28D9C6FDDB}"/>
                </a:ext>
              </a:extLst>
            </p:cNvPr>
            <p:cNvSpPr>
              <a:spLocks noChangeArrowheads="1"/>
            </p:cNvSpPr>
            <p:nvPr/>
          </p:nvSpPr>
          <p:spPr bwMode="auto">
            <a:xfrm>
              <a:off x="533400" y="1143000"/>
              <a:ext cx="7848600" cy="4876800"/>
            </a:xfrm>
            <a:prstGeom prst="roundRect">
              <a:avLst>
                <a:gd name="adj" fmla="val 4949"/>
              </a:avLst>
            </a:prstGeom>
            <a:gradFill rotWithShape="1">
              <a:gsLst>
                <a:gs pos="0">
                  <a:srgbClr val="F7F7FB"/>
                </a:gs>
                <a:gs pos="100000">
                  <a:srgbClr val="D4D5E8"/>
                </a:gs>
              </a:gsLst>
              <a:lin ang="5400000" scaled="1"/>
            </a:gradFill>
            <a:ln w="15875">
              <a:solidFill>
                <a:srgbClr val="B9BBD9"/>
              </a:solidFill>
              <a:round/>
              <a:headEnd/>
              <a:tailEnd/>
            </a:ln>
          </p:spPr>
          <p:txBody>
            <a:bodyPr wrap="none" anchor="ctr"/>
            <a:lstStyle/>
            <a:p>
              <a:pPr>
                <a:lnSpc>
                  <a:spcPct val="80000"/>
                </a:lnSpc>
                <a:spcBef>
                  <a:spcPct val="20000"/>
                </a:spcBef>
                <a:buClr>
                  <a:srgbClr val="000000"/>
                </a:buClr>
                <a:buFont typeface="Wingdings" pitchFamily="2" charset="2"/>
                <a:buNone/>
              </a:pPr>
              <a:endParaRPr lang="en-GB" sz="900">
                <a:solidFill>
                  <a:srgbClr val="000000"/>
                </a:solidFill>
                <a:latin typeface="Calibri" pitchFamily="34" charset="0"/>
              </a:endParaRPr>
            </a:p>
          </p:txBody>
        </p:sp>
        <p:grpSp>
          <p:nvGrpSpPr>
            <p:cNvPr id="9" name="Group 44">
              <a:extLst>
                <a:ext uri="{FF2B5EF4-FFF2-40B4-BE49-F238E27FC236}">
                  <a16:creationId xmlns:a16="http://schemas.microsoft.com/office/drawing/2014/main" id="{4FAAE142-284D-4D79-AA88-BBD54171A0B9}"/>
                </a:ext>
              </a:extLst>
            </p:cNvPr>
            <p:cNvGrpSpPr>
              <a:grpSpLocks/>
            </p:cNvGrpSpPr>
            <p:nvPr/>
          </p:nvGrpSpPr>
          <p:grpSpPr bwMode="auto">
            <a:xfrm>
              <a:off x="608428" y="1234351"/>
              <a:ext cx="7698543" cy="4708518"/>
              <a:chOff x="608431" y="1234352"/>
              <a:chExt cx="7698539" cy="4708519"/>
            </a:xfrm>
          </p:grpSpPr>
          <p:sp>
            <p:nvSpPr>
              <p:cNvPr id="10" name="AutoShape 8">
                <a:extLst>
                  <a:ext uri="{FF2B5EF4-FFF2-40B4-BE49-F238E27FC236}">
                    <a16:creationId xmlns:a16="http://schemas.microsoft.com/office/drawing/2014/main" id="{95672C6F-9BDA-4E41-8B3F-6A286749E921}"/>
                  </a:ext>
                </a:extLst>
              </p:cNvPr>
              <p:cNvSpPr>
                <a:spLocks noChangeArrowheads="1"/>
              </p:cNvSpPr>
              <p:nvPr/>
            </p:nvSpPr>
            <p:spPr bwMode="auto">
              <a:xfrm>
                <a:off x="608431" y="2210529"/>
                <a:ext cx="1751744" cy="3731691"/>
              </a:xfrm>
              <a:prstGeom prst="roundRect">
                <a:avLst>
                  <a:gd name="adj" fmla="val 11310"/>
                </a:avLst>
              </a:prstGeom>
              <a:gradFill rotWithShape="1">
                <a:gsLst>
                  <a:gs pos="7000">
                    <a:srgbClr val="FFEECD"/>
                  </a:gs>
                  <a:gs pos="0">
                    <a:schemeClr val="bg1"/>
                  </a:gs>
                </a:gsLst>
                <a:lin ang="0" scaled="1"/>
              </a:gradFill>
              <a:ln w="9525" algn="ctr">
                <a:solidFill>
                  <a:srgbClr val="EA9C00"/>
                </a:solidFill>
                <a:round/>
                <a:headEnd/>
                <a:tailEnd/>
              </a:ln>
            </p:spPr>
            <p:txBody>
              <a:bodyPr wrap="none" anchor="ctr"/>
              <a:lstStyle/>
              <a:p>
                <a:pPr algn="ctr">
                  <a:lnSpc>
                    <a:spcPct val="80000"/>
                  </a:lnSpc>
                  <a:spcBef>
                    <a:spcPct val="20000"/>
                  </a:spcBef>
                  <a:buClr>
                    <a:srgbClr val="000000"/>
                  </a:buClr>
                  <a:buFont typeface="Wingdings" pitchFamily="2" charset="2"/>
                  <a:buNone/>
                  <a:defRPr/>
                </a:pPr>
                <a:endParaRPr lang="en-GB" sz="900">
                  <a:solidFill>
                    <a:srgbClr val="000000"/>
                  </a:solidFill>
                  <a:latin typeface="Calibri" pitchFamily="34" charset="0"/>
                  <a:ea typeface="ＭＳ Ｐゴシック" pitchFamily="34" charset="-128"/>
                </a:endParaRPr>
              </a:p>
            </p:txBody>
          </p:sp>
          <p:sp>
            <p:nvSpPr>
              <p:cNvPr id="11" name="AutoShape 8">
                <a:extLst>
                  <a:ext uri="{FF2B5EF4-FFF2-40B4-BE49-F238E27FC236}">
                    <a16:creationId xmlns:a16="http://schemas.microsoft.com/office/drawing/2014/main" id="{8F3F2DF4-6283-458E-BDB6-8CD5056175A1}"/>
                  </a:ext>
                </a:extLst>
              </p:cNvPr>
              <p:cNvSpPr>
                <a:spLocks noChangeArrowheads="1"/>
              </p:cNvSpPr>
              <p:nvPr/>
            </p:nvSpPr>
            <p:spPr bwMode="auto">
              <a:xfrm>
                <a:off x="6852077" y="2203321"/>
                <a:ext cx="1454893" cy="3739550"/>
              </a:xfrm>
              <a:prstGeom prst="roundRect">
                <a:avLst>
                  <a:gd name="adj" fmla="val 11310"/>
                </a:avLst>
              </a:prstGeom>
              <a:gradFill rotWithShape="1">
                <a:gsLst>
                  <a:gs pos="0">
                    <a:schemeClr val="bg1"/>
                  </a:gs>
                  <a:gs pos="100000">
                    <a:srgbClr val="FFD1D2"/>
                  </a:gs>
                </a:gsLst>
                <a:lin ang="0" scaled="1"/>
              </a:gradFill>
              <a:ln w="9525" algn="ctr">
                <a:solidFill>
                  <a:srgbClr val="FF7C80"/>
                </a:solidFill>
                <a:round/>
                <a:headEnd/>
                <a:tailEnd/>
              </a:ln>
            </p:spPr>
            <p:txBody>
              <a:bodyPr wrap="none" anchor="ctr"/>
              <a:lstStyle/>
              <a:p>
                <a:pPr algn="ctr">
                  <a:lnSpc>
                    <a:spcPct val="80000"/>
                  </a:lnSpc>
                  <a:spcBef>
                    <a:spcPct val="20000"/>
                  </a:spcBef>
                  <a:buClr>
                    <a:srgbClr val="000000"/>
                  </a:buClr>
                  <a:buFont typeface="Wingdings" pitchFamily="2" charset="2"/>
                  <a:buNone/>
                </a:pPr>
                <a:r>
                  <a:rPr lang="en-US" sz="1050" b="1" dirty="0">
                    <a:solidFill>
                      <a:srgbClr val="000000"/>
                    </a:solidFill>
                    <a:latin typeface="Calibri" pitchFamily="34" charset="0"/>
                  </a:rPr>
                  <a:t>Customized </a:t>
                </a:r>
              </a:p>
              <a:p>
                <a:pPr algn="ctr">
                  <a:lnSpc>
                    <a:spcPct val="80000"/>
                  </a:lnSpc>
                  <a:spcBef>
                    <a:spcPct val="20000"/>
                  </a:spcBef>
                  <a:buClr>
                    <a:srgbClr val="000000"/>
                  </a:buClr>
                  <a:buFont typeface="Wingdings" pitchFamily="2" charset="2"/>
                  <a:buNone/>
                </a:pPr>
                <a:r>
                  <a:rPr lang="en-US" sz="1050" b="1" dirty="0">
                    <a:solidFill>
                      <a:srgbClr val="000000"/>
                    </a:solidFill>
                    <a:latin typeface="Calibri" pitchFamily="34" charset="0"/>
                  </a:rPr>
                  <a:t>Test </a:t>
                </a:r>
              </a:p>
              <a:p>
                <a:pPr algn="ctr">
                  <a:lnSpc>
                    <a:spcPct val="80000"/>
                  </a:lnSpc>
                  <a:spcBef>
                    <a:spcPct val="20000"/>
                  </a:spcBef>
                  <a:buClr>
                    <a:srgbClr val="000000"/>
                  </a:buClr>
                  <a:buFont typeface="Wingdings" pitchFamily="2" charset="2"/>
                  <a:buNone/>
                </a:pPr>
                <a:r>
                  <a:rPr lang="en-US" sz="1050" b="1" dirty="0">
                    <a:solidFill>
                      <a:srgbClr val="000000"/>
                    </a:solidFill>
                    <a:latin typeface="Calibri" pitchFamily="34" charset="0"/>
                  </a:rPr>
                  <a:t>Results</a:t>
                </a:r>
              </a:p>
              <a:p>
                <a:pPr algn="ctr">
                  <a:lnSpc>
                    <a:spcPct val="80000"/>
                  </a:lnSpc>
                  <a:spcBef>
                    <a:spcPct val="20000"/>
                  </a:spcBef>
                  <a:buClr>
                    <a:srgbClr val="000000"/>
                  </a:buClr>
                  <a:buFont typeface="Wingdings" pitchFamily="2" charset="2"/>
                  <a:buNone/>
                </a:pPr>
                <a:r>
                  <a:rPr lang="en-US" sz="1050" i="1" dirty="0">
                    <a:solidFill>
                      <a:srgbClr val="000000"/>
                    </a:solidFill>
                    <a:latin typeface="Calibri" pitchFamily="34" charset="0"/>
                  </a:rPr>
                  <a:t>&lt;HTML with</a:t>
                </a:r>
              </a:p>
              <a:p>
                <a:pPr algn="ctr">
                  <a:lnSpc>
                    <a:spcPct val="80000"/>
                  </a:lnSpc>
                  <a:spcBef>
                    <a:spcPct val="20000"/>
                  </a:spcBef>
                  <a:buClr>
                    <a:srgbClr val="000000"/>
                  </a:buClr>
                  <a:buFont typeface="Wingdings" pitchFamily="2" charset="2"/>
                  <a:buNone/>
                </a:pPr>
                <a:r>
                  <a:rPr lang="en-US" sz="1050" i="1" dirty="0">
                    <a:solidFill>
                      <a:srgbClr val="000000"/>
                    </a:solidFill>
                    <a:latin typeface="Calibri" pitchFamily="34" charset="0"/>
                  </a:rPr>
                  <a:t> bootstrap&gt;</a:t>
                </a:r>
              </a:p>
            </p:txBody>
          </p:sp>
          <p:sp>
            <p:nvSpPr>
              <p:cNvPr id="12" name="AutoShape 3">
                <a:extLst>
                  <a:ext uri="{FF2B5EF4-FFF2-40B4-BE49-F238E27FC236}">
                    <a16:creationId xmlns:a16="http://schemas.microsoft.com/office/drawing/2014/main" id="{5AE07397-87B8-421F-8431-972CAEFBEC4B}"/>
                  </a:ext>
                </a:extLst>
              </p:cNvPr>
              <p:cNvSpPr>
                <a:spLocks noChangeArrowheads="1"/>
              </p:cNvSpPr>
              <p:nvPr/>
            </p:nvSpPr>
            <p:spPr bwMode="auto">
              <a:xfrm>
                <a:off x="2781995" y="4549363"/>
                <a:ext cx="3759334" cy="1392704"/>
              </a:xfrm>
              <a:prstGeom prst="roundRect">
                <a:avLst>
                  <a:gd name="adj" fmla="val 4755"/>
                </a:avLst>
              </a:prstGeom>
              <a:gradFill rotWithShape="1">
                <a:gsLst>
                  <a:gs pos="0">
                    <a:srgbClr val="BDDEFF">
                      <a:alpha val="53999"/>
                    </a:srgbClr>
                  </a:gs>
                  <a:gs pos="50000">
                    <a:schemeClr val="bg1"/>
                  </a:gs>
                  <a:gs pos="100000">
                    <a:srgbClr val="BDDEFF">
                      <a:alpha val="53999"/>
                    </a:srgbClr>
                  </a:gs>
                </a:gsLst>
                <a:lin ang="5400000" scaled="1"/>
              </a:gradFill>
              <a:ln w="12700" algn="ctr">
                <a:solidFill>
                  <a:srgbClr val="00CCFF"/>
                </a:solidFill>
                <a:round/>
                <a:headEnd/>
                <a:tailEnd/>
              </a:ln>
              <a:effectLst/>
            </p:spPr>
            <p:txBody>
              <a:bodyPr wrap="none" anchor="ctr"/>
              <a:lstStyle>
                <a:lvl1pPr eaLnBrk="0" hangingPunct="0">
                  <a:defRPr sz="3800">
                    <a:solidFill>
                      <a:srgbClr val="00723F"/>
                    </a:solidFill>
                    <a:latin typeface="Arial" pitchFamily="34" charset="0"/>
                    <a:ea typeface="ＭＳ Ｐゴシック" pitchFamily="34" charset="-128"/>
                  </a:defRPr>
                </a:lvl1pPr>
                <a:lvl2pPr marL="742950" indent="-285750" eaLnBrk="0" hangingPunct="0">
                  <a:defRPr sz="3800">
                    <a:solidFill>
                      <a:srgbClr val="00723F"/>
                    </a:solidFill>
                    <a:latin typeface="Arial" pitchFamily="34" charset="0"/>
                    <a:ea typeface="ＭＳ Ｐゴシック" pitchFamily="34" charset="-128"/>
                  </a:defRPr>
                </a:lvl2pPr>
                <a:lvl3pPr marL="1143000" indent="-228600" eaLnBrk="0" hangingPunct="0">
                  <a:defRPr sz="3800">
                    <a:solidFill>
                      <a:srgbClr val="00723F"/>
                    </a:solidFill>
                    <a:latin typeface="Arial" pitchFamily="34" charset="0"/>
                    <a:ea typeface="ＭＳ Ｐゴシック" pitchFamily="34" charset="-128"/>
                  </a:defRPr>
                </a:lvl3pPr>
                <a:lvl4pPr marL="1600200" indent="-228600" eaLnBrk="0" hangingPunct="0">
                  <a:defRPr sz="3800">
                    <a:solidFill>
                      <a:srgbClr val="00723F"/>
                    </a:solidFill>
                    <a:latin typeface="Arial" pitchFamily="34" charset="0"/>
                    <a:ea typeface="ＭＳ Ｐゴシック" pitchFamily="34" charset="-128"/>
                  </a:defRPr>
                </a:lvl4pPr>
                <a:lvl5pPr marL="2057400" indent="-228600" eaLnBrk="0" hangingPunct="0">
                  <a:defRPr sz="3800">
                    <a:solidFill>
                      <a:srgbClr val="00723F"/>
                    </a:solidFill>
                    <a:latin typeface="Arial" pitchFamily="34" charset="0"/>
                    <a:ea typeface="ＭＳ Ｐゴシック" pitchFamily="34" charset="-128"/>
                  </a:defRPr>
                </a:lvl5pPr>
                <a:lvl6pPr marL="2514600" indent="-228600" eaLnBrk="0" fontAlgn="base" hangingPunct="0">
                  <a:spcBef>
                    <a:spcPct val="0"/>
                  </a:spcBef>
                  <a:spcAft>
                    <a:spcPct val="0"/>
                  </a:spcAft>
                  <a:defRPr sz="3800">
                    <a:solidFill>
                      <a:srgbClr val="00723F"/>
                    </a:solidFill>
                    <a:latin typeface="Arial" pitchFamily="34" charset="0"/>
                    <a:ea typeface="ＭＳ Ｐゴシック" pitchFamily="34" charset="-128"/>
                  </a:defRPr>
                </a:lvl6pPr>
                <a:lvl7pPr marL="2971800" indent="-228600" eaLnBrk="0" fontAlgn="base" hangingPunct="0">
                  <a:spcBef>
                    <a:spcPct val="0"/>
                  </a:spcBef>
                  <a:spcAft>
                    <a:spcPct val="0"/>
                  </a:spcAft>
                  <a:defRPr sz="3800">
                    <a:solidFill>
                      <a:srgbClr val="00723F"/>
                    </a:solidFill>
                    <a:latin typeface="Arial" pitchFamily="34" charset="0"/>
                    <a:ea typeface="ＭＳ Ｐゴシック" pitchFamily="34" charset="-128"/>
                  </a:defRPr>
                </a:lvl7pPr>
                <a:lvl8pPr marL="3429000" indent="-228600" eaLnBrk="0" fontAlgn="base" hangingPunct="0">
                  <a:spcBef>
                    <a:spcPct val="0"/>
                  </a:spcBef>
                  <a:spcAft>
                    <a:spcPct val="0"/>
                  </a:spcAft>
                  <a:defRPr sz="3800">
                    <a:solidFill>
                      <a:srgbClr val="00723F"/>
                    </a:solidFill>
                    <a:latin typeface="Arial" pitchFamily="34" charset="0"/>
                    <a:ea typeface="ＭＳ Ｐゴシック" pitchFamily="34" charset="-128"/>
                  </a:defRPr>
                </a:lvl8pPr>
                <a:lvl9pPr marL="3886200" indent="-228600" eaLnBrk="0" fontAlgn="base" hangingPunct="0">
                  <a:spcBef>
                    <a:spcPct val="0"/>
                  </a:spcBef>
                  <a:spcAft>
                    <a:spcPct val="0"/>
                  </a:spcAft>
                  <a:defRPr sz="3800">
                    <a:solidFill>
                      <a:srgbClr val="00723F"/>
                    </a:solidFill>
                    <a:latin typeface="Arial" pitchFamily="34" charset="0"/>
                    <a:ea typeface="ＭＳ Ｐゴシック" pitchFamily="34" charset="-128"/>
                  </a:defRPr>
                </a:lvl9pPr>
              </a:lstStyle>
              <a:p>
                <a:pPr eaLnBrk="1" hangingPunct="1">
                  <a:lnSpc>
                    <a:spcPct val="80000"/>
                  </a:lnSpc>
                  <a:spcBef>
                    <a:spcPct val="20000"/>
                  </a:spcBef>
                  <a:buClr>
                    <a:srgbClr val="000000"/>
                  </a:buClr>
                  <a:buFont typeface="Wingdings" pitchFamily="2" charset="2"/>
                  <a:buNone/>
                  <a:defRPr/>
                </a:pPr>
                <a:endParaRPr lang="en-GB" sz="900">
                  <a:solidFill>
                    <a:srgbClr val="000000"/>
                  </a:solidFill>
                  <a:latin typeface="Calibri" pitchFamily="34" charset="0"/>
                </a:endParaRPr>
              </a:p>
            </p:txBody>
          </p:sp>
          <p:sp>
            <p:nvSpPr>
              <p:cNvPr id="13" name="Text Box 10">
                <a:extLst>
                  <a:ext uri="{FF2B5EF4-FFF2-40B4-BE49-F238E27FC236}">
                    <a16:creationId xmlns:a16="http://schemas.microsoft.com/office/drawing/2014/main" id="{AD7A07C5-523C-4F41-B865-41E20787D0E9}"/>
                  </a:ext>
                </a:extLst>
              </p:cNvPr>
              <p:cNvSpPr txBox="1">
                <a:spLocks noChangeArrowheads="1"/>
              </p:cNvSpPr>
              <p:nvPr/>
            </p:nvSpPr>
            <p:spPr bwMode="auto">
              <a:xfrm>
                <a:off x="4012323" y="4573640"/>
                <a:ext cx="1528164" cy="613446"/>
              </a:xfrm>
              <a:prstGeom prst="rect">
                <a:avLst/>
              </a:prstGeom>
              <a:noFill/>
              <a:ln w="9525">
                <a:noFill/>
                <a:miter lim="800000"/>
                <a:headEnd/>
                <a:tailEnd/>
              </a:ln>
            </p:spPr>
            <p:txBody>
              <a:bodyPr wrap="none">
                <a:spAutoFit/>
              </a:bodyPr>
              <a:lstStyle/>
              <a:p>
                <a:pPr algn="ctr">
                  <a:lnSpc>
                    <a:spcPct val="80000"/>
                  </a:lnSpc>
                  <a:spcBef>
                    <a:spcPct val="20000"/>
                  </a:spcBef>
                  <a:buClr>
                    <a:srgbClr val="000000"/>
                  </a:buClr>
                  <a:buFont typeface="Wingdings" pitchFamily="2" charset="2"/>
                  <a:buNone/>
                </a:pPr>
                <a:r>
                  <a:rPr lang="en-US" sz="1050" b="1" dirty="0">
                    <a:solidFill>
                      <a:srgbClr val="000000"/>
                    </a:solidFill>
                    <a:latin typeface="Calibri" pitchFamily="34" charset="0"/>
                  </a:rPr>
                  <a:t>Data Engine</a:t>
                </a:r>
              </a:p>
              <a:p>
                <a:pPr algn="ctr">
                  <a:lnSpc>
                    <a:spcPct val="80000"/>
                  </a:lnSpc>
                  <a:spcBef>
                    <a:spcPct val="20000"/>
                  </a:spcBef>
                  <a:buClr>
                    <a:srgbClr val="000000"/>
                  </a:buClr>
                  <a:buFont typeface="Wingdings" pitchFamily="2" charset="2"/>
                  <a:buNone/>
                </a:pPr>
                <a:r>
                  <a:rPr lang="en-US" sz="1050" i="1" dirty="0">
                    <a:solidFill>
                      <a:srgbClr val="000000"/>
                    </a:solidFill>
                    <a:latin typeface="Calibri" pitchFamily="34" charset="0"/>
                  </a:rPr>
                  <a:t>&lt;Hybrid Driven&gt;</a:t>
                </a:r>
              </a:p>
            </p:txBody>
          </p:sp>
          <p:sp>
            <p:nvSpPr>
              <p:cNvPr id="14" name="Line 11">
                <a:extLst>
                  <a:ext uri="{FF2B5EF4-FFF2-40B4-BE49-F238E27FC236}">
                    <a16:creationId xmlns:a16="http://schemas.microsoft.com/office/drawing/2014/main" id="{BC9B7C1C-A3A6-4D71-814B-774FAB12BC44}"/>
                  </a:ext>
                </a:extLst>
              </p:cNvPr>
              <p:cNvSpPr>
                <a:spLocks noChangeShapeType="1"/>
              </p:cNvSpPr>
              <p:nvPr/>
            </p:nvSpPr>
            <p:spPr bwMode="auto">
              <a:xfrm>
                <a:off x="3689282" y="4496636"/>
                <a:ext cx="0" cy="609819"/>
              </a:xfrm>
              <a:prstGeom prst="line">
                <a:avLst/>
              </a:prstGeom>
              <a:noFill/>
              <a:ln w="19050">
                <a:solidFill>
                  <a:schemeClr val="bg2"/>
                </a:solidFill>
                <a:prstDash val="sysDot"/>
                <a:round/>
                <a:headEnd/>
                <a:tailEnd type="triangle" w="med" len="med"/>
              </a:ln>
            </p:spPr>
            <p:txBody>
              <a:bodyPr/>
              <a:lstStyle/>
              <a:p>
                <a:endParaRPr lang="en-US" sz="1350"/>
              </a:p>
            </p:txBody>
          </p:sp>
          <p:sp>
            <p:nvSpPr>
              <p:cNvPr id="15" name="Line 16">
                <a:extLst>
                  <a:ext uri="{FF2B5EF4-FFF2-40B4-BE49-F238E27FC236}">
                    <a16:creationId xmlns:a16="http://schemas.microsoft.com/office/drawing/2014/main" id="{661FA1F6-4D9A-4714-8918-A1E02B2E8B1B}"/>
                  </a:ext>
                </a:extLst>
              </p:cNvPr>
              <p:cNvSpPr>
                <a:spLocks noChangeShapeType="1"/>
              </p:cNvSpPr>
              <p:nvPr/>
            </p:nvSpPr>
            <p:spPr bwMode="auto">
              <a:xfrm>
                <a:off x="2350657" y="5426102"/>
                <a:ext cx="544831" cy="1692"/>
              </a:xfrm>
              <a:prstGeom prst="line">
                <a:avLst/>
              </a:prstGeom>
              <a:noFill/>
              <a:ln w="38100">
                <a:solidFill>
                  <a:schemeClr val="tx2">
                    <a:lumMod val="60000"/>
                    <a:lumOff val="40000"/>
                  </a:schemeClr>
                </a:solidFill>
                <a:round/>
                <a:headEnd type="triangle" w="med" len="med"/>
                <a:tailEnd type="triangle" w="med" len="med"/>
              </a:ln>
            </p:spPr>
            <p:txBody>
              <a:bodyPr/>
              <a:lstStyle/>
              <a:p>
                <a:endParaRPr lang="en-US" sz="1350"/>
              </a:p>
            </p:txBody>
          </p:sp>
          <p:sp>
            <p:nvSpPr>
              <p:cNvPr id="16" name="AutoShape 8">
                <a:extLst>
                  <a:ext uri="{FF2B5EF4-FFF2-40B4-BE49-F238E27FC236}">
                    <a16:creationId xmlns:a16="http://schemas.microsoft.com/office/drawing/2014/main" id="{D09C4986-D16C-4FB1-97CF-745DE3A3BEA6}"/>
                  </a:ext>
                </a:extLst>
              </p:cNvPr>
              <p:cNvSpPr>
                <a:spLocks noChangeArrowheads="1"/>
              </p:cNvSpPr>
              <p:nvPr/>
            </p:nvSpPr>
            <p:spPr bwMode="auto">
              <a:xfrm>
                <a:off x="761749" y="2760866"/>
                <a:ext cx="1454894" cy="3037052"/>
              </a:xfrm>
              <a:prstGeom prst="roundRect">
                <a:avLst>
                  <a:gd name="adj" fmla="val 11310"/>
                </a:avLst>
              </a:prstGeom>
              <a:gradFill rotWithShape="1">
                <a:gsLst>
                  <a:gs pos="33000">
                    <a:srgbClr val="FFEECD"/>
                  </a:gs>
                  <a:gs pos="100000">
                    <a:schemeClr val="bg1"/>
                  </a:gs>
                </a:gsLst>
                <a:lin ang="0" scaled="1"/>
              </a:gradFill>
              <a:ln w="9525" algn="ctr">
                <a:solidFill>
                  <a:srgbClr val="EA9C00"/>
                </a:solidFill>
                <a:round/>
                <a:headEnd/>
                <a:tailEnd/>
              </a:ln>
            </p:spPr>
            <p:txBody>
              <a:bodyPr wrap="none" anchor="ctr"/>
              <a:lstStyle/>
              <a:p>
                <a:pPr algn="ctr">
                  <a:lnSpc>
                    <a:spcPct val="80000"/>
                  </a:lnSpc>
                  <a:spcBef>
                    <a:spcPct val="20000"/>
                  </a:spcBef>
                  <a:buClr>
                    <a:srgbClr val="000000"/>
                  </a:buClr>
                  <a:buFont typeface="Wingdings" pitchFamily="2" charset="2"/>
                  <a:buNone/>
                  <a:defRPr/>
                </a:pPr>
                <a:r>
                  <a:rPr lang="en-US" sz="1050" b="1" dirty="0">
                    <a:solidFill>
                      <a:srgbClr val="000000"/>
                    </a:solidFill>
                    <a:latin typeface="Calibri" pitchFamily="34" charset="0"/>
                    <a:ea typeface="ＭＳ Ｐゴシック" pitchFamily="34" charset="-128"/>
                    <a:cs typeface="Calibri" pitchFamily="34" charset="0"/>
                  </a:rPr>
                  <a:t>Support Libraries</a:t>
                </a:r>
              </a:p>
              <a:p>
                <a:pPr algn="ctr">
                  <a:lnSpc>
                    <a:spcPct val="80000"/>
                  </a:lnSpc>
                  <a:spcBef>
                    <a:spcPct val="20000"/>
                  </a:spcBef>
                  <a:buClr>
                    <a:srgbClr val="000000"/>
                  </a:buClr>
                  <a:buFont typeface="Wingdings" pitchFamily="2" charset="2"/>
                  <a:buNone/>
                  <a:defRPr/>
                </a:pPr>
                <a:r>
                  <a:rPr lang="en-US" sz="1050" i="1" dirty="0">
                    <a:solidFill>
                      <a:srgbClr val="000000"/>
                    </a:solidFill>
                    <a:latin typeface="Calibri" pitchFamily="34" charset="0"/>
                    <a:ea typeface="ＭＳ Ｐゴシック" pitchFamily="34" charset="-128"/>
                    <a:cs typeface="Calibri" pitchFamily="34" charset="0"/>
                  </a:rPr>
                  <a:t>&lt;Application</a:t>
                </a:r>
              </a:p>
              <a:p>
                <a:pPr algn="ctr">
                  <a:lnSpc>
                    <a:spcPct val="80000"/>
                  </a:lnSpc>
                  <a:spcBef>
                    <a:spcPct val="20000"/>
                  </a:spcBef>
                  <a:buClr>
                    <a:srgbClr val="000000"/>
                  </a:buClr>
                  <a:buFont typeface="Wingdings" pitchFamily="2" charset="2"/>
                  <a:buNone/>
                  <a:defRPr/>
                </a:pPr>
                <a:r>
                  <a:rPr lang="en-US" sz="1050" i="1" dirty="0">
                    <a:solidFill>
                      <a:srgbClr val="000000"/>
                    </a:solidFill>
                    <a:latin typeface="Calibri" pitchFamily="34" charset="0"/>
                    <a:ea typeface="ＭＳ Ｐゴシック" pitchFamily="34" charset="-128"/>
                    <a:cs typeface="Calibri" pitchFamily="34" charset="0"/>
                  </a:rPr>
                  <a:t> independent</a:t>
                </a:r>
              </a:p>
              <a:p>
                <a:pPr algn="ctr">
                  <a:lnSpc>
                    <a:spcPct val="80000"/>
                  </a:lnSpc>
                  <a:spcBef>
                    <a:spcPct val="20000"/>
                  </a:spcBef>
                  <a:buClr>
                    <a:srgbClr val="000000"/>
                  </a:buClr>
                  <a:buFont typeface="Wingdings" pitchFamily="2" charset="2"/>
                  <a:buNone/>
                  <a:defRPr/>
                </a:pPr>
                <a:r>
                  <a:rPr lang="en-US" sz="1050" i="1" dirty="0">
                    <a:solidFill>
                      <a:srgbClr val="000000"/>
                    </a:solidFill>
                    <a:latin typeface="Calibri" pitchFamily="34" charset="0"/>
                    <a:ea typeface="ＭＳ Ｐゴシック" pitchFamily="34" charset="-128"/>
                    <a:cs typeface="Calibri" pitchFamily="34" charset="0"/>
                  </a:rPr>
                  <a:t> reusable functions</a:t>
                </a:r>
              </a:p>
              <a:p>
                <a:pPr algn="ctr">
                  <a:lnSpc>
                    <a:spcPct val="80000"/>
                  </a:lnSpc>
                  <a:spcBef>
                    <a:spcPct val="20000"/>
                  </a:spcBef>
                  <a:buClr>
                    <a:srgbClr val="000000"/>
                  </a:buClr>
                  <a:buFont typeface="Wingdings" pitchFamily="2" charset="2"/>
                  <a:buNone/>
                  <a:defRPr/>
                </a:pPr>
                <a:r>
                  <a:rPr lang="en-US" sz="1050" i="1" dirty="0">
                    <a:solidFill>
                      <a:srgbClr val="000000"/>
                    </a:solidFill>
                    <a:latin typeface="Calibri" pitchFamily="34" charset="0"/>
                    <a:ea typeface="ＭＳ Ｐゴシック" pitchFamily="34" charset="-128"/>
                    <a:cs typeface="Calibri" pitchFamily="34" charset="0"/>
                  </a:rPr>
                  <a:t>With</a:t>
                </a:r>
              </a:p>
              <a:p>
                <a:pPr algn="ctr">
                  <a:lnSpc>
                    <a:spcPct val="80000"/>
                  </a:lnSpc>
                  <a:spcBef>
                    <a:spcPct val="20000"/>
                  </a:spcBef>
                  <a:buClr>
                    <a:srgbClr val="000000"/>
                  </a:buClr>
                  <a:buFont typeface="Wingdings" pitchFamily="2" charset="2"/>
                  <a:buNone/>
                  <a:defRPr/>
                </a:pPr>
                <a:r>
                  <a:rPr lang="en-US" sz="1050" i="1" dirty="0">
                    <a:solidFill>
                      <a:srgbClr val="000000"/>
                    </a:solidFill>
                    <a:latin typeface="Calibri" pitchFamily="34" charset="0"/>
                    <a:ea typeface="ＭＳ Ｐゴシック" pitchFamily="34" charset="-128"/>
                    <a:cs typeface="Calibri" pitchFamily="34" charset="0"/>
                  </a:rPr>
                  <a:t>Proper</a:t>
                </a:r>
              </a:p>
              <a:p>
                <a:pPr algn="ctr">
                  <a:lnSpc>
                    <a:spcPct val="80000"/>
                  </a:lnSpc>
                  <a:spcBef>
                    <a:spcPct val="20000"/>
                  </a:spcBef>
                  <a:buClr>
                    <a:srgbClr val="000000"/>
                  </a:buClr>
                  <a:buFont typeface="Wingdings" pitchFamily="2" charset="2"/>
                  <a:buNone/>
                  <a:defRPr/>
                </a:pPr>
                <a:r>
                  <a:rPr lang="en-US" sz="1050" i="1" dirty="0">
                    <a:solidFill>
                      <a:srgbClr val="000000"/>
                    </a:solidFill>
                    <a:latin typeface="Calibri" pitchFamily="34" charset="0"/>
                    <a:ea typeface="ＭＳ Ｐゴシック" pitchFamily="34" charset="-128"/>
                    <a:cs typeface="Calibri" pitchFamily="34" charset="0"/>
                  </a:rPr>
                  <a:t> Error Handling&gt;</a:t>
                </a:r>
              </a:p>
            </p:txBody>
          </p:sp>
          <p:pic>
            <p:nvPicPr>
              <p:cNvPr id="17" name="Picture 21" descr="Crystal_Clear_app_kaddressbook">
                <a:extLst>
                  <a:ext uri="{FF2B5EF4-FFF2-40B4-BE49-F238E27FC236}">
                    <a16:creationId xmlns:a16="http://schemas.microsoft.com/office/drawing/2014/main" id="{D47288FC-E911-4F32-81F7-934FD816AF0B}"/>
                  </a:ext>
                </a:extLst>
              </p:cNvPr>
              <p:cNvPicPr>
                <a:picLocks noChangeAspect="1" noChangeArrowheads="1"/>
              </p:cNvPicPr>
              <p:nvPr/>
            </p:nvPicPr>
            <p:blipFill>
              <a:blip r:embed="rId2"/>
              <a:srcRect/>
              <a:stretch>
                <a:fillRect/>
              </a:stretch>
            </p:blipFill>
            <p:spPr bwMode="auto">
              <a:xfrm>
                <a:off x="7764920" y="2260287"/>
                <a:ext cx="417840" cy="548354"/>
              </a:xfrm>
              <a:prstGeom prst="rect">
                <a:avLst/>
              </a:prstGeom>
              <a:noFill/>
              <a:ln w="9525">
                <a:noFill/>
                <a:miter lim="800000"/>
                <a:headEnd/>
                <a:tailEnd/>
              </a:ln>
            </p:spPr>
          </p:pic>
          <p:sp>
            <p:nvSpPr>
              <p:cNvPr id="18" name="AutoShape 7">
                <a:extLst>
                  <a:ext uri="{FF2B5EF4-FFF2-40B4-BE49-F238E27FC236}">
                    <a16:creationId xmlns:a16="http://schemas.microsoft.com/office/drawing/2014/main" id="{9C410C9D-26E7-4684-8C0D-FCAA4DF0AFCC}"/>
                  </a:ext>
                </a:extLst>
              </p:cNvPr>
              <p:cNvSpPr>
                <a:spLocks noChangeArrowheads="1"/>
              </p:cNvSpPr>
              <p:nvPr/>
            </p:nvSpPr>
            <p:spPr bwMode="auto">
              <a:xfrm>
                <a:off x="3049318" y="3727832"/>
                <a:ext cx="2970136" cy="646550"/>
              </a:xfrm>
              <a:prstGeom prst="roundRect">
                <a:avLst>
                  <a:gd name="adj" fmla="val 11310"/>
                </a:avLst>
              </a:prstGeom>
              <a:gradFill rotWithShape="1">
                <a:gsLst>
                  <a:gs pos="0">
                    <a:schemeClr val="bg1"/>
                  </a:gs>
                  <a:gs pos="100000">
                    <a:srgbClr val="CDFFCD"/>
                  </a:gs>
                </a:gsLst>
                <a:lin ang="5400000" scaled="1"/>
              </a:gradFill>
              <a:ln w="9525" algn="ctr">
                <a:solidFill>
                  <a:srgbClr val="99FF99"/>
                </a:solidFill>
                <a:round/>
                <a:headEnd/>
                <a:tailEnd/>
              </a:ln>
            </p:spPr>
            <p:txBody>
              <a:bodyPr wrap="none" anchor="ctr"/>
              <a:lstStyle/>
              <a:p>
                <a:pPr algn="ctr">
                  <a:lnSpc>
                    <a:spcPct val="80000"/>
                  </a:lnSpc>
                  <a:spcBef>
                    <a:spcPct val="20000"/>
                  </a:spcBef>
                  <a:buClr>
                    <a:srgbClr val="000000"/>
                  </a:buClr>
                  <a:buFont typeface="Wingdings" pitchFamily="2" charset="2"/>
                  <a:buNone/>
                </a:pPr>
                <a:endParaRPr lang="en-US" sz="900">
                  <a:solidFill>
                    <a:srgbClr val="000000"/>
                  </a:solidFill>
                  <a:latin typeface="Calibri" pitchFamily="34" charset="0"/>
                </a:endParaRPr>
              </a:p>
              <a:p>
                <a:pPr algn="ctr">
                  <a:lnSpc>
                    <a:spcPct val="80000"/>
                  </a:lnSpc>
                  <a:spcBef>
                    <a:spcPct val="20000"/>
                  </a:spcBef>
                  <a:buClr>
                    <a:srgbClr val="000000"/>
                  </a:buClr>
                  <a:buFont typeface="Wingdings" pitchFamily="2" charset="2"/>
                  <a:buNone/>
                </a:pPr>
                <a:endParaRPr lang="en-US" sz="900">
                  <a:solidFill>
                    <a:srgbClr val="000000"/>
                  </a:solidFill>
                  <a:latin typeface="Calibri" pitchFamily="34" charset="0"/>
                </a:endParaRPr>
              </a:p>
            </p:txBody>
          </p:sp>
          <p:sp>
            <p:nvSpPr>
              <p:cNvPr id="19" name="Text Box 17">
                <a:extLst>
                  <a:ext uri="{FF2B5EF4-FFF2-40B4-BE49-F238E27FC236}">
                    <a16:creationId xmlns:a16="http://schemas.microsoft.com/office/drawing/2014/main" id="{B69E4ED9-D5F0-4BCA-9C5C-7C3EC4B44D42}"/>
                  </a:ext>
                </a:extLst>
              </p:cNvPr>
              <p:cNvSpPr txBox="1">
                <a:spLocks noChangeArrowheads="1"/>
              </p:cNvSpPr>
              <p:nvPr/>
            </p:nvSpPr>
            <p:spPr bwMode="auto">
              <a:xfrm>
                <a:off x="3336205" y="3778940"/>
                <a:ext cx="2456356" cy="613446"/>
              </a:xfrm>
              <a:prstGeom prst="rect">
                <a:avLst/>
              </a:prstGeom>
              <a:noFill/>
              <a:ln w="9525">
                <a:noFill/>
                <a:miter lim="800000"/>
                <a:headEnd/>
                <a:tailEnd/>
              </a:ln>
            </p:spPr>
            <p:txBody>
              <a:bodyPr>
                <a:spAutoFit/>
              </a:bodyPr>
              <a:lstStyle/>
              <a:p>
                <a:pPr marL="83344" indent="-83344" algn="ctr">
                  <a:lnSpc>
                    <a:spcPct val="80000"/>
                  </a:lnSpc>
                  <a:spcBef>
                    <a:spcPct val="20000"/>
                  </a:spcBef>
                  <a:buClr>
                    <a:srgbClr val="000000"/>
                  </a:buClr>
                </a:pPr>
                <a:r>
                  <a:rPr lang="en-US" sz="1050" b="1" dirty="0">
                    <a:solidFill>
                      <a:srgbClr val="000000"/>
                    </a:solidFill>
                    <a:latin typeface="Calibri" pitchFamily="34" charset="0"/>
                  </a:rPr>
                  <a:t>Business Components</a:t>
                </a:r>
              </a:p>
              <a:p>
                <a:pPr marL="83344" indent="-83344" algn="ctr">
                  <a:lnSpc>
                    <a:spcPct val="80000"/>
                  </a:lnSpc>
                  <a:spcBef>
                    <a:spcPct val="20000"/>
                  </a:spcBef>
                  <a:buClr>
                    <a:srgbClr val="000000"/>
                  </a:buClr>
                </a:pPr>
                <a:r>
                  <a:rPr lang="en-US" sz="1050" i="1" dirty="0">
                    <a:solidFill>
                      <a:srgbClr val="000000"/>
                    </a:solidFill>
                    <a:latin typeface="Calibri" pitchFamily="34" charset="0"/>
                  </a:rPr>
                  <a:t>&lt;Building blocks of TCs&gt;</a:t>
                </a:r>
              </a:p>
            </p:txBody>
          </p:sp>
          <p:pic>
            <p:nvPicPr>
              <p:cNvPr id="20" name="Picture 20" descr="Crystal_Clear_app_kfouleggs">
                <a:extLst>
                  <a:ext uri="{FF2B5EF4-FFF2-40B4-BE49-F238E27FC236}">
                    <a16:creationId xmlns:a16="http://schemas.microsoft.com/office/drawing/2014/main" id="{AB543252-C4E9-4E43-A045-043447BC8415}"/>
                  </a:ext>
                </a:extLst>
              </p:cNvPr>
              <p:cNvPicPr>
                <a:picLocks noChangeAspect="1" noChangeArrowheads="1"/>
              </p:cNvPicPr>
              <p:nvPr/>
            </p:nvPicPr>
            <p:blipFill>
              <a:blip r:embed="rId3"/>
              <a:srcRect/>
              <a:stretch>
                <a:fillRect/>
              </a:stretch>
            </p:blipFill>
            <p:spPr bwMode="auto">
              <a:xfrm>
                <a:off x="5661370" y="3900748"/>
                <a:ext cx="319869" cy="329466"/>
              </a:xfrm>
              <a:prstGeom prst="rect">
                <a:avLst/>
              </a:prstGeom>
              <a:noFill/>
              <a:ln w="9525">
                <a:noFill/>
                <a:miter lim="800000"/>
                <a:headEnd/>
                <a:tailEnd/>
              </a:ln>
            </p:spPr>
          </p:pic>
          <p:sp>
            <p:nvSpPr>
              <p:cNvPr id="21" name="AutoShape 6">
                <a:extLst>
                  <a:ext uri="{FF2B5EF4-FFF2-40B4-BE49-F238E27FC236}">
                    <a16:creationId xmlns:a16="http://schemas.microsoft.com/office/drawing/2014/main" id="{4244E684-6913-42C6-BDFD-497ECD992538}"/>
                  </a:ext>
                </a:extLst>
              </p:cNvPr>
              <p:cNvSpPr>
                <a:spLocks noChangeArrowheads="1"/>
              </p:cNvSpPr>
              <p:nvPr/>
            </p:nvSpPr>
            <p:spPr bwMode="auto">
              <a:xfrm>
                <a:off x="3055001" y="2936658"/>
                <a:ext cx="2970135" cy="592438"/>
              </a:xfrm>
              <a:prstGeom prst="roundRect">
                <a:avLst>
                  <a:gd name="adj" fmla="val 11310"/>
                </a:avLst>
              </a:prstGeom>
              <a:gradFill rotWithShape="1">
                <a:gsLst>
                  <a:gs pos="0">
                    <a:srgbClr val="A7B2D9"/>
                  </a:gs>
                  <a:gs pos="100000">
                    <a:schemeClr val="bg1"/>
                  </a:gs>
                </a:gsLst>
                <a:lin ang="5400000" scaled="1"/>
              </a:gradFill>
              <a:ln w="9525" algn="ctr">
                <a:solidFill>
                  <a:srgbClr val="C0C0C0"/>
                </a:solidFill>
                <a:round/>
                <a:headEnd/>
                <a:tailEnd/>
              </a:ln>
            </p:spPr>
            <p:txBody>
              <a:bodyPr wrap="none" anchor="ctr"/>
              <a:lstStyle/>
              <a:p>
                <a:pPr algn="ctr">
                  <a:lnSpc>
                    <a:spcPct val="80000"/>
                  </a:lnSpc>
                  <a:spcBef>
                    <a:spcPct val="20000"/>
                  </a:spcBef>
                  <a:buClr>
                    <a:srgbClr val="000000"/>
                  </a:buClr>
                  <a:buFont typeface="Wingdings" pitchFamily="2" charset="2"/>
                  <a:buNone/>
                </a:pPr>
                <a:r>
                  <a:rPr lang="en-US" sz="1050" b="1" dirty="0">
                    <a:solidFill>
                      <a:srgbClr val="000000"/>
                    </a:solidFill>
                    <a:latin typeface="Calibri" pitchFamily="34" charset="0"/>
                  </a:rPr>
                  <a:t>Driver Script</a:t>
                </a:r>
              </a:p>
              <a:p>
                <a:pPr algn="ctr">
                  <a:lnSpc>
                    <a:spcPct val="80000"/>
                  </a:lnSpc>
                  <a:spcBef>
                    <a:spcPct val="20000"/>
                  </a:spcBef>
                  <a:buClr>
                    <a:srgbClr val="000000"/>
                  </a:buClr>
                  <a:buFont typeface="Wingdings" pitchFamily="2" charset="2"/>
                  <a:buNone/>
                </a:pPr>
                <a:r>
                  <a:rPr lang="en-US" sz="1050" i="1" dirty="0">
                    <a:solidFill>
                      <a:srgbClr val="000000"/>
                    </a:solidFill>
                    <a:latin typeface="Calibri" pitchFamily="34" charset="0"/>
                  </a:rPr>
                  <a:t>&lt;Brain of the framework&gt;</a:t>
                </a:r>
              </a:p>
            </p:txBody>
          </p:sp>
          <p:sp>
            <p:nvSpPr>
              <p:cNvPr id="22" name="Line 15">
                <a:extLst>
                  <a:ext uri="{FF2B5EF4-FFF2-40B4-BE49-F238E27FC236}">
                    <a16:creationId xmlns:a16="http://schemas.microsoft.com/office/drawing/2014/main" id="{4AB5FEA1-A806-43B0-A0F2-857C137EC074}"/>
                  </a:ext>
                </a:extLst>
              </p:cNvPr>
              <p:cNvSpPr>
                <a:spLocks noChangeShapeType="1"/>
              </p:cNvSpPr>
              <p:nvPr/>
            </p:nvSpPr>
            <p:spPr bwMode="auto">
              <a:xfrm flipV="1">
                <a:off x="2362203" y="3236471"/>
                <a:ext cx="690418" cy="1889"/>
              </a:xfrm>
              <a:prstGeom prst="line">
                <a:avLst/>
              </a:prstGeom>
              <a:noFill/>
              <a:ln w="38100">
                <a:solidFill>
                  <a:schemeClr val="tx2">
                    <a:lumMod val="60000"/>
                    <a:lumOff val="40000"/>
                  </a:schemeClr>
                </a:solidFill>
                <a:round/>
                <a:headEnd type="triangle" w="med" len="med"/>
                <a:tailEnd type="triangle" w="med" len="med"/>
              </a:ln>
            </p:spPr>
            <p:txBody>
              <a:bodyPr/>
              <a:lstStyle/>
              <a:p>
                <a:endParaRPr lang="en-US" sz="1350"/>
              </a:p>
            </p:txBody>
          </p:sp>
          <p:pic>
            <p:nvPicPr>
              <p:cNvPr id="23" name="Picture 22" descr="j0347803">
                <a:extLst>
                  <a:ext uri="{FF2B5EF4-FFF2-40B4-BE49-F238E27FC236}">
                    <a16:creationId xmlns:a16="http://schemas.microsoft.com/office/drawing/2014/main" id="{1AB401B9-0E76-49DB-80B3-D5466179A0C6}"/>
                  </a:ext>
                </a:extLst>
              </p:cNvPr>
              <p:cNvPicPr>
                <a:picLocks noChangeAspect="1" noChangeArrowheads="1"/>
              </p:cNvPicPr>
              <p:nvPr/>
            </p:nvPicPr>
            <p:blipFill>
              <a:blip r:embed="rId4"/>
              <a:srcRect/>
              <a:stretch>
                <a:fillRect/>
              </a:stretch>
            </p:blipFill>
            <p:spPr bwMode="auto">
              <a:xfrm>
                <a:off x="4846466" y="2023938"/>
                <a:ext cx="674262" cy="694742"/>
              </a:xfrm>
              <a:prstGeom prst="rect">
                <a:avLst/>
              </a:prstGeom>
              <a:noFill/>
              <a:ln w="9525">
                <a:noFill/>
                <a:miter lim="800000"/>
                <a:headEnd/>
                <a:tailEnd/>
              </a:ln>
            </p:spPr>
          </p:pic>
          <p:sp>
            <p:nvSpPr>
              <p:cNvPr id="24" name="Line 28">
                <a:extLst>
                  <a:ext uri="{FF2B5EF4-FFF2-40B4-BE49-F238E27FC236}">
                    <a16:creationId xmlns:a16="http://schemas.microsoft.com/office/drawing/2014/main" id="{5584A00A-B5BF-4EC9-8758-31AA9F522CB9}"/>
                  </a:ext>
                </a:extLst>
              </p:cNvPr>
              <p:cNvSpPr>
                <a:spLocks noChangeShapeType="1"/>
              </p:cNvSpPr>
              <p:nvPr/>
            </p:nvSpPr>
            <p:spPr bwMode="auto">
              <a:xfrm>
                <a:off x="6024284" y="3248075"/>
                <a:ext cx="847861" cy="0"/>
              </a:xfrm>
              <a:prstGeom prst="line">
                <a:avLst/>
              </a:prstGeom>
              <a:noFill/>
              <a:ln w="38100">
                <a:solidFill>
                  <a:schemeClr val="bg2"/>
                </a:solidFill>
                <a:round/>
                <a:headEnd/>
                <a:tailEnd type="triangle" w="med" len="med"/>
              </a:ln>
            </p:spPr>
            <p:txBody>
              <a:bodyPr/>
              <a:lstStyle/>
              <a:p>
                <a:endParaRPr lang="en-US" sz="1350"/>
              </a:p>
            </p:txBody>
          </p:sp>
          <p:sp>
            <p:nvSpPr>
              <p:cNvPr id="25" name="AutoShape 5">
                <a:extLst>
                  <a:ext uri="{FF2B5EF4-FFF2-40B4-BE49-F238E27FC236}">
                    <a16:creationId xmlns:a16="http://schemas.microsoft.com/office/drawing/2014/main" id="{ECBC1B38-C454-4CF4-B099-F0F1454928E5}"/>
                  </a:ext>
                </a:extLst>
              </p:cNvPr>
              <p:cNvSpPr>
                <a:spLocks noChangeArrowheads="1"/>
              </p:cNvSpPr>
              <p:nvPr/>
            </p:nvSpPr>
            <p:spPr bwMode="auto">
              <a:xfrm>
                <a:off x="5013002" y="5103966"/>
                <a:ext cx="1366816" cy="605418"/>
              </a:xfrm>
              <a:prstGeom prst="roundRect">
                <a:avLst>
                  <a:gd name="adj" fmla="val 11310"/>
                </a:avLst>
              </a:prstGeom>
              <a:gradFill rotWithShape="1">
                <a:gsLst>
                  <a:gs pos="0">
                    <a:srgbClr val="F5EBFF"/>
                  </a:gs>
                  <a:gs pos="100000">
                    <a:srgbClr val="E0C1FF">
                      <a:alpha val="59000"/>
                    </a:srgbClr>
                  </a:gs>
                </a:gsLst>
                <a:lin ang="5400000" scaled="1"/>
              </a:gradFill>
              <a:ln w="9525" algn="ctr">
                <a:solidFill>
                  <a:srgbClr val="CC99FF"/>
                </a:solidFill>
                <a:round/>
                <a:headEnd/>
                <a:tailEnd/>
              </a:ln>
            </p:spPr>
            <p:txBody>
              <a:bodyPr wrap="none" anchor="ctr"/>
              <a:lstStyle/>
              <a:p>
                <a:pPr algn="ctr">
                  <a:lnSpc>
                    <a:spcPct val="80000"/>
                  </a:lnSpc>
                  <a:spcBef>
                    <a:spcPct val="20000"/>
                  </a:spcBef>
                  <a:buClr>
                    <a:srgbClr val="000000"/>
                  </a:buClr>
                  <a:buFont typeface="Wingdings" pitchFamily="2" charset="2"/>
                  <a:buNone/>
                </a:pPr>
                <a:r>
                  <a:rPr lang="en-US" sz="1050" b="1" dirty="0">
                    <a:solidFill>
                      <a:srgbClr val="000000"/>
                    </a:solidFill>
                    <a:latin typeface="Calibri" pitchFamily="34" charset="0"/>
                  </a:rPr>
                  <a:t>Test Data</a:t>
                </a:r>
              </a:p>
              <a:p>
                <a:pPr algn="ctr">
                  <a:lnSpc>
                    <a:spcPct val="80000"/>
                  </a:lnSpc>
                  <a:spcBef>
                    <a:spcPct val="20000"/>
                  </a:spcBef>
                  <a:buClr>
                    <a:srgbClr val="000000"/>
                  </a:buClr>
                  <a:buFont typeface="Wingdings" pitchFamily="2" charset="2"/>
                  <a:buNone/>
                </a:pPr>
                <a:r>
                  <a:rPr lang="en-US" sz="1050" i="1" dirty="0">
                    <a:solidFill>
                      <a:srgbClr val="000000"/>
                    </a:solidFill>
                    <a:latin typeface="Calibri" pitchFamily="34" charset="0"/>
                  </a:rPr>
                  <a:t>&lt;Data Driven&gt;</a:t>
                </a:r>
              </a:p>
            </p:txBody>
          </p:sp>
          <p:pic>
            <p:nvPicPr>
              <p:cNvPr id="26" name="Picture 19" descr="Crystal_Clear_app_warehause">
                <a:extLst>
                  <a:ext uri="{FF2B5EF4-FFF2-40B4-BE49-F238E27FC236}">
                    <a16:creationId xmlns:a16="http://schemas.microsoft.com/office/drawing/2014/main" id="{9C9F35B1-30C7-4627-B65A-43D562F082E6}"/>
                  </a:ext>
                </a:extLst>
              </p:cNvPr>
              <p:cNvPicPr>
                <a:picLocks noChangeAspect="1" noChangeArrowheads="1"/>
              </p:cNvPicPr>
              <p:nvPr/>
            </p:nvPicPr>
            <p:blipFill>
              <a:blip r:embed="rId5"/>
              <a:srcRect/>
              <a:stretch>
                <a:fillRect/>
              </a:stretch>
            </p:blipFill>
            <p:spPr bwMode="auto">
              <a:xfrm>
                <a:off x="6085682" y="4984963"/>
                <a:ext cx="337004" cy="367125"/>
              </a:xfrm>
              <a:prstGeom prst="rect">
                <a:avLst/>
              </a:prstGeom>
              <a:noFill/>
              <a:ln w="9525">
                <a:noFill/>
                <a:miter lim="800000"/>
                <a:headEnd/>
                <a:tailEnd/>
              </a:ln>
            </p:spPr>
          </p:pic>
          <p:sp>
            <p:nvSpPr>
              <p:cNvPr id="27" name="AutoShape 26">
                <a:extLst>
                  <a:ext uri="{FF2B5EF4-FFF2-40B4-BE49-F238E27FC236}">
                    <a16:creationId xmlns:a16="http://schemas.microsoft.com/office/drawing/2014/main" id="{CAA25558-4995-4D5E-94DA-D0EFC7DC5CB9}"/>
                  </a:ext>
                </a:extLst>
              </p:cNvPr>
              <p:cNvSpPr>
                <a:spLocks noChangeArrowheads="1"/>
              </p:cNvSpPr>
              <p:nvPr/>
            </p:nvSpPr>
            <p:spPr bwMode="auto">
              <a:xfrm>
                <a:off x="3622605" y="1273450"/>
                <a:ext cx="1756637" cy="605419"/>
              </a:xfrm>
              <a:prstGeom prst="roundRect">
                <a:avLst>
                  <a:gd name="adj" fmla="val 11310"/>
                </a:avLst>
              </a:prstGeom>
              <a:gradFill rotWithShape="1">
                <a:gsLst>
                  <a:gs pos="0">
                    <a:srgbClr val="A7B2D9"/>
                  </a:gs>
                  <a:gs pos="100000">
                    <a:schemeClr val="bg1"/>
                  </a:gs>
                </a:gsLst>
                <a:lin ang="5400000" scaled="1"/>
              </a:gradFill>
              <a:ln w="9525" algn="ctr">
                <a:solidFill>
                  <a:srgbClr val="C0C0C0"/>
                </a:solidFill>
                <a:round/>
                <a:headEnd/>
                <a:tailEnd/>
              </a:ln>
            </p:spPr>
            <p:txBody>
              <a:bodyPr wrap="none" anchor="ctr"/>
              <a:lstStyle/>
              <a:p>
                <a:pPr algn="ctr">
                  <a:lnSpc>
                    <a:spcPct val="80000"/>
                  </a:lnSpc>
                  <a:spcBef>
                    <a:spcPct val="20000"/>
                  </a:spcBef>
                  <a:buClr>
                    <a:srgbClr val="000000"/>
                  </a:buClr>
                  <a:buFont typeface="Wingdings" pitchFamily="2" charset="2"/>
                  <a:buNone/>
                </a:pPr>
                <a:r>
                  <a:rPr lang="en-US" sz="1050" b="1" dirty="0">
                    <a:solidFill>
                      <a:srgbClr val="000000"/>
                    </a:solidFill>
                    <a:latin typeface="Calibri" pitchFamily="34" charset="0"/>
                  </a:rPr>
                  <a:t>Run Manager</a:t>
                </a:r>
              </a:p>
              <a:p>
                <a:pPr algn="ctr">
                  <a:lnSpc>
                    <a:spcPct val="80000"/>
                  </a:lnSpc>
                  <a:spcBef>
                    <a:spcPct val="20000"/>
                  </a:spcBef>
                  <a:buClr>
                    <a:srgbClr val="000000"/>
                  </a:buClr>
                  <a:buFont typeface="Wingdings" pitchFamily="2" charset="2"/>
                  <a:buNone/>
                </a:pPr>
                <a:r>
                  <a:rPr lang="en-US" sz="1050" i="1" dirty="0">
                    <a:solidFill>
                      <a:srgbClr val="000000"/>
                    </a:solidFill>
                    <a:latin typeface="Calibri" pitchFamily="34" charset="0"/>
                  </a:rPr>
                  <a:t>&lt;Batch Configuration&gt;</a:t>
                </a:r>
              </a:p>
            </p:txBody>
          </p:sp>
          <p:cxnSp>
            <p:nvCxnSpPr>
              <p:cNvPr id="28" name="Straight Arrow Connector 35">
                <a:extLst>
                  <a:ext uri="{FF2B5EF4-FFF2-40B4-BE49-F238E27FC236}">
                    <a16:creationId xmlns:a16="http://schemas.microsoft.com/office/drawing/2014/main" id="{D07AF21D-1F66-43AA-91A2-1E3A3FC0F492}"/>
                  </a:ext>
                </a:extLst>
              </p:cNvPr>
              <p:cNvCxnSpPr>
                <a:cxnSpLocks noChangeShapeType="1"/>
              </p:cNvCxnSpPr>
              <p:nvPr/>
            </p:nvCxnSpPr>
            <p:spPr bwMode="auto">
              <a:xfrm>
                <a:off x="4457701" y="1902979"/>
                <a:ext cx="0" cy="1041953"/>
              </a:xfrm>
              <a:prstGeom prst="straightConnector1">
                <a:avLst/>
              </a:prstGeom>
              <a:noFill/>
              <a:ln w="38100">
                <a:solidFill>
                  <a:schemeClr val="tx2">
                    <a:lumMod val="60000"/>
                    <a:lumOff val="40000"/>
                  </a:schemeClr>
                </a:solidFill>
                <a:round/>
                <a:headEnd type="triangle" w="med" len="med"/>
                <a:tailEnd type="triangle" w="med" len="med"/>
              </a:ln>
            </p:spPr>
          </p:cxnSp>
          <p:pic>
            <p:nvPicPr>
              <p:cNvPr id="29" name="Picture 3" descr="C:\Documents and Settings\170661\Desktop\Automation\Reusable\icons\Crystal_Clear_app_ksirtet.png">
                <a:extLst>
                  <a:ext uri="{FF2B5EF4-FFF2-40B4-BE49-F238E27FC236}">
                    <a16:creationId xmlns:a16="http://schemas.microsoft.com/office/drawing/2014/main" id="{305EC7B9-DBAA-426F-89F0-FA9D1A190EDF}"/>
                  </a:ext>
                </a:extLst>
              </p:cNvPr>
              <p:cNvPicPr>
                <a:picLocks noChangeAspect="1" noChangeArrowheads="1"/>
              </p:cNvPicPr>
              <p:nvPr/>
            </p:nvPicPr>
            <p:blipFill>
              <a:blip r:embed="rId6"/>
              <a:srcRect/>
              <a:stretch>
                <a:fillRect/>
              </a:stretch>
            </p:blipFill>
            <p:spPr bwMode="auto">
              <a:xfrm>
                <a:off x="5128938" y="1234352"/>
                <a:ext cx="278932" cy="303862"/>
              </a:xfrm>
              <a:prstGeom prst="rect">
                <a:avLst/>
              </a:prstGeom>
              <a:noFill/>
              <a:ln w="9525">
                <a:noFill/>
                <a:miter lim="800000"/>
                <a:headEnd/>
                <a:tailEnd/>
              </a:ln>
            </p:spPr>
          </p:pic>
          <p:sp>
            <p:nvSpPr>
              <p:cNvPr id="30" name="Line 14">
                <a:extLst>
                  <a:ext uri="{FF2B5EF4-FFF2-40B4-BE49-F238E27FC236}">
                    <a16:creationId xmlns:a16="http://schemas.microsoft.com/office/drawing/2014/main" id="{52A12801-D89D-4659-9D2E-6BECA19327A3}"/>
                  </a:ext>
                </a:extLst>
              </p:cNvPr>
              <p:cNvSpPr>
                <a:spLocks noChangeShapeType="1"/>
              </p:cNvSpPr>
              <p:nvPr/>
            </p:nvSpPr>
            <p:spPr bwMode="auto">
              <a:xfrm flipV="1">
                <a:off x="5724147" y="4487785"/>
                <a:ext cx="0" cy="609819"/>
              </a:xfrm>
              <a:prstGeom prst="line">
                <a:avLst/>
              </a:prstGeom>
              <a:noFill/>
              <a:ln w="19050">
                <a:solidFill>
                  <a:schemeClr val="bg2"/>
                </a:solidFill>
                <a:prstDash val="sysDot"/>
                <a:round/>
                <a:headEnd/>
                <a:tailEnd type="triangle" w="med" len="med"/>
              </a:ln>
            </p:spPr>
            <p:txBody>
              <a:bodyPr/>
              <a:lstStyle/>
              <a:p>
                <a:endParaRPr lang="en-US" sz="1350"/>
              </a:p>
            </p:txBody>
          </p:sp>
          <p:sp>
            <p:nvSpPr>
              <p:cNvPr id="31" name="Line 13">
                <a:extLst>
                  <a:ext uri="{FF2B5EF4-FFF2-40B4-BE49-F238E27FC236}">
                    <a16:creationId xmlns:a16="http://schemas.microsoft.com/office/drawing/2014/main" id="{236C2414-43A9-4EC9-B12F-9D510F492F4C}"/>
                  </a:ext>
                </a:extLst>
              </p:cNvPr>
              <p:cNvSpPr>
                <a:spLocks noChangeShapeType="1"/>
              </p:cNvSpPr>
              <p:nvPr/>
            </p:nvSpPr>
            <p:spPr bwMode="auto">
              <a:xfrm flipV="1">
                <a:off x="5580679" y="3506076"/>
                <a:ext cx="0" cy="443506"/>
              </a:xfrm>
              <a:prstGeom prst="line">
                <a:avLst/>
              </a:prstGeom>
              <a:noFill/>
              <a:ln w="38100">
                <a:solidFill>
                  <a:schemeClr val="tx2">
                    <a:lumMod val="60000"/>
                    <a:lumOff val="40000"/>
                  </a:schemeClr>
                </a:solidFill>
                <a:prstDash val="sysDot"/>
                <a:round/>
                <a:headEnd/>
                <a:tailEnd type="triangle" w="med" len="med"/>
              </a:ln>
            </p:spPr>
            <p:txBody>
              <a:bodyPr/>
              <a:lstStyle/>
              <a:p>
                <a:endParaRPr lang="en-US" sz="1350"/>
              </a:p>
            </p:txBody>
          </p:sp>
          <p:sp>
            <p:nvSpPr>
              <p:cNvPr id="32" name="Line 12">
                <a:extLst>
                  <a:ext uri="{FF2B5EF4-FFF2-40B4-BE49-F238E27FC236}">
                    <a16:creationId xmlns:a16="http://schemas.microsoft.com/office/drawing/2014/main" id="{902D2205-1E91-42A7-80CC-3F45DF86C103}"/>
                  </a:ext>
                </a:extLst>
              </p:cNvPr>
              <p:cNvSpPr>
                <a:spLocks noChangeShapeType="1"/>
              </p:cNvSpPr>
              <p:nvPr/>
            </p:nvSpPr>
            <p:spPr bwMode="auto">
              <a:xfrm flipH="1">
                <a:off x="3545814" y="3512510"/>
                <a:ext cx="0" cy="443506"/>
              </a:xfrm>
              <a:prstGeom prst="line">
                <a:avLst/>
              </a:prstGeom>
              <a:noFill/>
              <a:ln w="38100">
                <a:solidFill>
                  <a:schemeClr val="tx2">
                    <a:lumMod val="60000"/>
                    <a:lumOff val="40000"/>
                  </a:schemeClr>
                </a:solidFill>
                <a:prstDash val="sysDot"/>
                <a:round/>
                <a:headEnd/>
                <a:tailEnd type="triangle" w="med" len="med"/>
              </a:ln>
            </p:spPr>
            <p:txBody>
              <a:bodyPr/>
              <a:lstStyle/>
              <a:p>
                <a:endParaRPr lang="en-US" sz="1350"/>
              </a:p>
            </p:txBody>
          </p:sp>
          <p:sp>
            <p:nvSpPr>
              <p:cNvPr id="33" name="Line 11">
                <a:extLst>
                  <a:ext uri="{FF2B5EF4-FFF2-40B4-BE49-F238E27FC236}">
                    <a16:creationId xmlns:a16="http://schemas.microsoft.com/office/drawing/2014/main" id="{61965D22-2A2F-4C3E-90D6-A5194C63EDCF}"/>
                  </a:ext>
                </a:extLst>
              </p:cNvPr>
              <p:cNvSpPr>
                <a:spLocks noChangeShapeType="1"/>
              </p:cNvSpPr>
              <p:nvPr/>
            </p:nvSpPr>
            <p:spPr bwMode="auto">
              <a:xfrm>
                <a:off x="3580023" y="2546715"/>
                <a:ext cx="0" cy="589272"/>
              </a:xfrm>
              <a:prstGeom prst="line">
                <a:avLst/>
              </a:prstGeom>
              <a:noFill/>
              <a:ln w="19050">
                <a:solidFill>
                  <a:schemeClr val="bg2"/>
                </a:solidFill>
                <a:prstDash val="sysDot"/>
                <a:round/>
                <a:headEnd/>
                <a:tailEnd type="triangle" w="med" len="med"/>
              </a:ln>
            </p:spPr>
            <p:txBody>
              <a:bodyPr/>
              <a:lstStyle/>
              <a:p>
                <a:endParaRPr lang="en-US" sz="1350"/>
              </a:p>
            </p:txBody>
          </p:sp>
          <p:sp>
            <p:nvSpPr>
              <p:cNvPr id="34" name="Line 14">
                <a:extLst>
                  <a:ext uri="{FF2B5EF4-FFF2-40B4-BE49-F238E27FC236}">
                    <a16:creationId xmlns:a16="http://schemas.microsoft.com/office/drawing/2014/main" id="{F6CA20BB-78B7-4D6A-BAB9-FBC7877D2B0A}"/>
                  </a:ext>
                </a:extLst>
              </p:cNvPr>
              <p:cNvSpPr>
                <a:spLocks noChangeShapeType="1"/>
              </p:cNvSpPr>
              <p:nvPr/>
            </p:nvSpPr>
            <p:spPr bwMode="auto">
              <a:xfrm flipV="1">
                <a:off x="5680986" y="2540790"/>
                <a:ext cx="0" cy="535702"/>
              </a:xfrm>
              <a:prstGeom prst="line">
                <a:avLst/>
              </a:prstGeom>
              <a:noFill/>
              <a:ln w="19050">
                <a:solidFill>
                  <a:schemeClr val="bg2"/>
                </a:solidFill>
                <a:prstDash val="sysDot"/>
                <a:round/>
                <a:headEnd/>
                <a:tailEnd type="triangle" w="med" len="med"/>
              </a:ln>
            </p:spPr>
            <p:txBody>
              <a:bodyPr/>
              <a:lstStyle/>
              <a:p>
                <a:endParaRPr lang="en-US" sz="1350"/>
              </a:p>
            </p:txBody>
          </p:sp>
          <p:pic>
            <p:nvPicPr>
              <p:cNvPr id="35" name="Picture 18" descr="Crystal_Clear_app_logout">
                <a:extLst>
                  <a:ext uri="{FF2B5EF4-FFF2-40B4-BE49-F238E27FC236}">
                    <a16:creationId xmlns:a16="http://schemas.microsoft.com/office/drawing/2014/main" id="{7B99DE0E-0126-4BF9-B730-30DCA23B007C}"/>
                  </a:ext>
                </a:extLst>
              </p:cNvPr>
              <p:cNvPicPr>
                <a:picLocks noChangeAspect="1" noChangeArrowheads="1"/>
              </p:cNvPicPr>
              <p:nvPr/>
            </p:nvPicPr>
            <p:blipFill>
              <a:blip r:embed="rId7"/>
              <a:srcRect/>
              <a:stretch>
                <a:fillRect/>
              </a:stretch>
            </p:blipFill>
            <p:spPr bwMode="auto">
              <a:xfrm>
                <a:off x="1312113" y="2936657"/>
                <a:ext cx="344379" cy="360050"/>
              </a:xfrm>
              <a:prstGeom prst="rect">
                <a:avLst/>
              </a:prstGeom>
              <a:noFill/>
              <a:ln w="9525">
                <a:noFill/>
                <a:miter lim="800000"/>
                <a:headEnd/>
                <a:tailEnd/>
              </a:ln>
            </p:spPr>
          </p:pic>
          <p:sp>
            <p:nvSpPr>
              <p:cNvPr id="36" name="TextBox 30">
                <a:extLst>
                  <a:ext uri="{FF2B5EF4-FFF2-40B4-BE49-F238E27FC236}">
                    <a16:creationId xmlns:a16="http://schemas.microsoft.com/office/drawing/2014/main" id="{13298366-CA36-4D04-AA09-FDD2157BB4B6}"/>
                  </a:ext>
                </a:extLst>
              </p:cNvPr>
              <p:cNvSpPr txBox="1">
                <a:spLocks noChangeArrowheads="1"/>
              </p:cNvSpPr>
              <p:nvPr/>
            </p:nvSpPr>
            <p:spPr bwMode="auto">
              <a:xfrm>
                <a:off x="626373" y="2317592"/>
                <a:ext cx="1724017" cy="356910"/>
              </a:xfrm>
              <a:prstGeom prst="rect">
                <a:avLst/>
              </a:prstGeom>
              <a:noFill/>
              <a:ln w="9525">
                <a:noFill/>
                <a:miter lim="800000"/>
                <a:headEnd/>
                <a:tailEnd/>
              </a:ln>
            </p:spPr>
            <p:txBody>
              <a:bodyPr>
                <a:spAutoFit/>
              </a:bodyPr>
              <a:lstStyle/>
              <a:p>
                <a:pPr algn="ctr">
                  <a:lnSpc>
                    <a:spcPct val="80000"/>
                  </a:lnSpc>
                  <a:spcBef>
                    <a:spcPct val="20000"/>
                  </a:spcBef>
                  <a:buClr>
                    <a:srgbClr val="000000"/>
                  </a:buClr>
                  <a:buFont typeface="Wingdings" pitchFamily="2" charset="2"/>
                  <a:buNone/>
                </a:pPr>
                <a:r>
                  <a:rPr lang="en-US" sz="1050" b="1">
                    <a:solidFill>
                      <a:srgbClr val="000000"/>
                    </a:solidFill>
                    <a:latin typeface="Calibri" pitchFamily="34" charset="0"/>
                  </a:rPr>
                  <a:t>Reusable Libraries</a:t>
                </a:r>
              </a:p>
            </p:txBody>
          </p:sp>
          <p:sp>
            <p:nvSpPr>
              <p:cNvPr id="37" name="AutoShape 4">
                <a:extLst>
                  <a:ext uri="{FF2B5EF4-FFF2-40B4-BE49-F238E27FC236}">
                    <a16:creationId xmlns:a16="http://schemas.microsoft.com/office/drawing/2014/main" id="{A733D14E-D845-4D08-BD59-ED023CBD18EF}"/>
                  </a:ext>
                </a:extLst>
              </p:cNvPr>
              <p:cNvSpPr>
                <a:spLocks noChangeArrowheads="1"/>
              </p:cNvSpPr>
              <p:nvPr/>
            </p:nvSpPr>
            <p:spPr bwMode="auto">
              <a:xfrm>
                <a:off x="2970516" y="5103966"/>
                <a:ext cx="1501906" cy="605418"/>
              </a:xfrm>
              <a:prstGeom prst="roundRect">
                <a:avLst>
                  <a:gd name="adj" fmla="val 11310"/>
                </a:avLst>
              </a:prstGeom>
              <a:gradFill rotWithShape="1">
                <a:gsLst>
                  <a:gs pos="0">
                    <a:srgbClr val="00B4B0">
                      <a:alpha val="45000"/>
                    </a:srgbClr>
                  </a:gs>
                  <a:gs pos="100000">
                    <a:srgbClr val="E1FFFE"/>
                  </a:gs>
                </a:gsLst>
                <a:lin ang="5400000" scaled="1"/>
              </a:gradFill>
              <a:ln w="9525" algn="ctr">
                <a:solidFill>
                  <a:srgbClr val="00B4B0"/>
                </a:solidFill>
                <a:round/>
                <a:headEnd/>
                <a:tailEnd/>
              </a:ln>
            </p:spPr>
            <p:txBody>
              <a:bodyPr wrap="none" anchor="ctr"/>
              <a:lstStyle/>
              <a:p>
                <a:pPr algn="ctr">
                  <a:lnSpc>
                    <a:spcPct val="80000"/>
                  </a:lnSpc>
                  <a:spcBef>
                    <a:spcPct val="20000"/>
                  </a:spcBef>
                  <a:buClr>
                    <a:srgbClr val="000000"/>
                  </a:buClr>
                  <a:buFont typeface="Wingdings" pitchFamily="2" charset="2"/>
                  <a:buNone/>
                </a:pPr>
                <a:r>
                  <a:rPr lang="en-US" sz="1050" b="1" dirty="0">
                    <a:solidFill>
                      <a:srgbClr val="000000"/>
                    </a:solidFill>
                    <a:latin typeface="Calibri" pitchFamily="34" charset="0"/>
                  </a:rPr>
                  <a:t>Business Flow</a:t>
                </a:r>
              </a:p>
              <a:p>
                <a:pPr algn="ctr">
                  <a:lnSpc>
                    <a:spcPct val="80000"/>
                  </a:lnSpc>
                  <a:spcBef>
                    <a:spcPct val="20000"/>
                  </a:spcBef>
                  <a:buClr>
                    <a:srgbClr val="000000"/>
                  </a:buClr>
                  <a:buFont typeface="Wingdings" pitchFamily="2" charset="2"/>
                  <a:buNone/>
                </a:pPr>
                <a:r>
                  <a:rPr lang="en-US" sz="1050" i="1" dirty="0">
                    <a:solidFill>
                      <a:srgbClr val="000000"/>
                    </a:solidFill>
                    <a:latin typeface="Calibri" pitchFamily="34" charset="0"/>
                  </a:rPr>
                  <a:t>&lt;Keyword Driven&gt;</a:t>
                </a:r>
              </a:p>
            </p:txBody>
          </p:sp>
          <p:pic>
            <p:nvPicPr>
              <p:cNvPr id="38" name="Picture 23" descr="Crystal_Clear_action_run">
                <a:extLst>
                  <a:ext uri="{FF2B5EF4-FFF2-40B4-BE49-F238E27FC236}">
                    <a16:creationId xmlns:a16="http://schemas.microsoft.com/office/drawing/2014/main" id="{30D4B2BF-11BD-48E3-A445-CB6D2C35C0C9}"/>
                  </a:ext>
                </a:extLst>
              </p:cNvPr>
              <p:cNvPicPr>
                <a:picLocks noChangeAspect="1" noChangeArrowheads="1"/>
              </p:cNvPicPr>
              <p:nvPr/>
            </p:nvPicPr>
            <p:blipFill>
              <a:blip r:embed="rId8"/>
              <a:srcRect/>
              <a:stretch>
                <a:fillRect/>
              </a:stretch>
            </p:blipFill>
            <p:spPr bwMode="auto">
              <a:xfrm>
                <a:off x="4276369" y="5088093"/>
                <a:ext cx="416301" cy="453508"/>
              </a:xfrm>
              <a:prstGeom prst="rect">
                <a:avLst/>
              </a:prstGeom>
              <a:noFill/>
              <a:ln w="9525">
                <a:noFill/>
                <a:miter lim="800000"/>
                <a:headEnd/>
                <a:tailEnd/>
              </a:ln>
            </p:spPr>
          </p:pic>
        </p:grpSp>
      </p:grpSp>
      <p:sp>
        <p:nvSpPr>
          <p:cNvPr id="39" name="Text Box 10">
            <a:extLst>
              <a:ext uri="{FF2B5EF4-FFF2-40B4-BE49-F238E27FC236}">
                <a16:creationId xmlns:a16="http://schemas.microsoft.com/office/drawing/2014/main" id="{BE8342D3-76FD-4C73-A475-25187723220B}"/>
              </a:ext>
            </a:extLst>
          </p:cNvPr>
          <p:cNvSpPr txBox="1">
            <a:spLocks noChangeArrowheads="1"/>
          </p:cNvSpPr>
          <p:nvPr/>
        </p:nvSpPr>
        <p:spPr bwMode="auto">
          <a:xfrm>
            <a:off x="381000" y="819150"/>
            <a:ext cx="7577353" cy="400110"/>
          </a:xfrm>
          <a:prstGeom prst="rect">
            <a:avLst/>
          </a:prstGeom>
          <a:noFill/>
          <a:ln w="9525">
            <a:noFill/>
            <a:miter lim="800000"/>
            <a:headEnd/>
            <a:tailEnd/>
          </a:ln>
        </p:spPr>
        <p:txBody>
          <a:bodyPr wrap="square">
            <a:spAutoFit/>
          </a:bodyPr>
          <a:lstStyle/>
          <a:p>
            <a:pPr>
              <a:spcBef>
                <a:spcPct val="20000"/>
              </a:spcBef>
              <a:buClr>
                <a:srgbClr val="000000"/>
              </a:buClr>
              <a:buFont typeface="Wingdings" pitchFamily="2" charset="2"/>
              <a:buNone/>
            </a:pPr>
            <a:r>
              <a:rPr lang="en-US" sz="1000" dirty="0">
                <a:solidFill>
                  <a:schemeClr val="tx1">
                    <a:lumMod val="95000"/>
                    <a:lumOff val="5000"/>
                  </a:schemeClr>
                </a:solidFill>
                <a:latin typeface="Calibri" pitchFamily="34" charset="0"/>
              </a:rPr>
              <a:t>Framework which combines the best practices of keyword, data driven, modular and POM approaches. It defines the method for scripting of business functionalities as reusable libraries that are repetitive among test cases.</a:t>
            </a:r>
          </a:p>
        </p:txBody>
      </p:sp>
      <p:sp>
        <p:nvSpPr>
          <p:cNvPr id="40" name="AutoShape 5">
            <a:extLst>
              <a:ext uri="{FF2B5EF4-FFF2-40B4-BE49-F238E27FC236}">
                <a16:creationId xmlns:a16="http://schemas.microsoft.com/office/drawing/2014/main" id="{85F1AB02-3A23-4CE5-AA4E-91D5C495C2E5}"/>
              </a:ext>
            </a:extLst>
          </p:cNvPr>
          <p:cNvSpPr>
            <a:spLocks noChangeArrowheads="1"/>
          </p:cNvSpPr>
          <p:nvPr/>
        </p:nvSpPr>
        <p:spPr bwMode="auto">
          <a:xfrm>
            <a:off x="1771959" y="1264736"/>
            <a:ext cx="1749925" cy="377778"/>
          </a:xfrm>
          <a:prstGeom prst="roundRect">
            <a:avLst>
              <a:gd name="adj" fmla="val 50000"/>
            </a:avLst>
          </a:prstGeom>
          <a:gradFill rotWithShape="1">
            <a:gsLst>
              <a:gs pos="0">
                <a:srgbClr val="003366"/>
              </a:gs>
              <a:gs pos="100000">
                <a:srgbClr val="5D7D9E"/>
              </a:gs>
            </a:gsLst>
            <a:lin ang="5400000" scaled="1"/>
          </a:gradFill>
          <a:ln w="9525">
            <a:noFill/>
            <a:round/>
            <a:headEnd/>
            <a:tailEnd/>
          </a:ln>
        </p:spPr>
        <p:txBody>
          <a:bodyPr wrap="none" anchor="ctr"/>
          <a:lstStyle/>
          <a:p>
            <a:pPr algn="ctr">
              <a:lnSpc>
                <a:spcPct val="80000"/>
              </a:lnSpc>
              <a:spcBef>
                <a:spcPct val="20000"/>
              </a:spcBef>
              <a:buClr>
                <a:srgbClr val="000000"/>
              </a:buClr>
              <a:buFont typeface="Wingdings" pitchFamily="2" charset="2"/>
              <a:buNone/>
            </a:pPr>
            <a:r>
              <a:rPr lang="en-GB" sz="2400" dirty="0">
                <a:solidFill>
                  <a:schemeClr val="bg1"/>
                </a:solidFill>
                <a:latin typeface="Calibri" pitchFamily="34" charset="0"/>
              </a:rPr>
              <a:t>Hybrid</a:t>
            </a:r>
          </a:p>
        </p:txBody>
      </p:sp>
      <p:pic>
        <p:nvPicPr>
          <p:cNvPr id="41" name="Picture 40">
            <a:extLst>
              <a:ext uri="{FF2B5EF4-FFF2-40B4-BE49-F238E27FC236}">
                <a16:creationId xmlns:a16="http://schemas.microsoft.com/office/drawing/2014/main" id="{1730BB69-3914-43E3-A673-99918B86999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68018" y="1270194"/>
            <a:ext cx="1178167" cy="442121"/>
          </a:xfrm>
          <a:prstGeom prst="rect">
            <a:avLst/>
          </a:prstGeom>
        </p:spPr>
      </p:pic>
    </p:spTree>
    <p:extLst>
      <p:ext uri="{BB962C8B-B14F-4D97-AF65-F5344CB8AC3E}">
        <p14:creationId xmlns:p14="http://schemas.microsoft.com/office/powerpoint/2010/main" val="187651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250436" y="114579"/>
            <a:ext cx="3888488" cy="4914342"/>
          </a:xfrm>
          <a:prstGeom prst="rect">
            <a:avLst/>
          </a:prstGeom>
          <a:noFill/>
          <a:ln w="9525" cap="flat" cmpd="sng" algn="ctr">
            <a:solidFill>
              <a:schemeClr val="bg1"/>
            </a:solidFill>
            <a:prstDash val="solid"/>
            <a:round/>
            <a:headEnd type="none" w="med" len="med"/>
            <a:tailEnd type="none" w="med" len="med"/>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accent6"/>
          </a:fontRef>
        </p:style>
        <p:txBody>
          <a:bodyPr wrap="none" anchor="ctr"/>
          <a:lstStyle/>
          <a:p>
            <a:pPr algn="ctr"/>
            <a:endParaRPr lang="en-US" sz="1000">
              <a:latin typeface="Calibri" pitchFamily="34" charset="0"/>
            </a:endParaRPr>
          </a:p>
        </p:txBody>
      </p:sp>
      <p:sp>
        <p:nvSpPr>
          <p:cNvPr id="7" name="Rectangle: Rounded Corners 8">
            <a:extLst>
              <a:ext uri="{FF2B5EF4-FFF2-40B4-BE49-F238E27FC236}">
                <a16:creationId xmlns:a16="http://schemas.microsoft.com/office/drawing/2014/main" id="{E8B75598-F9EB-4880-BC53-E7F0D2BD5496}"/>
              </a:ext>
            </a:extLst>
          </p:cNvPr>
          <p:cNvSpPr/>
          <p:nvPr/>
        </p:nvSpPr>
        <p:spPr>
          <a:xfrm>
            <a:off x="1542654" y="847011"/>
            <a:ext cx="3299374" cy="340559"/>
          </a:xfrm>
          <a:prstGeom prst="roundRect">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00" b="1" dirty="0">
                <a:latin typeface="Calibri" pitchFamily="34" charset="0"/>
              </a:rPr>
              <a:t>Read all associated library (.java) files</a:t>
            </a:r>
            <a:endParaRPr lang="en-GB" sz="1000" b="1" dirty="0">
              <a:latin typeface="Calibri" pitchFamily="34" charset="0"/>
            </a:endParaRPr>
          </a:p>
        </p:txBody>
      </p:sp>
      <p:sp>
        <p:nvSpPr>
          <p:cNvPr id="8" name="Rectangle: Rounded Corners 26">
            <a:extLst>
              <a:ext uri="{FF2B5EF4-FFF2-40B4-BE49-F238E27FC236}">
                <a16:creationId xmlns:a16="http://schemas.microsoft.com/office/drawing/2014/main" id="{13CA053F-8B0F-43E6-A527-8A7E397396B9}"/>
              </a:ext>
            </a:extLst>
          </p:cNvPr>
          <p:cNvSpPr/>
          <p:nvPr/>
        </p:nvSpPr>
        <p:spPr>
          <a:xfrm>
            <a:off x="1547330" y="1534332"/>
            <a:ext cx="3294701" cy="551365"/>
          </a:xfrm>
          <a:prstGeom prst="roundRect">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000" b="1" u="sng" dirty="0">
                <a:latin typeface="Calibri" pitchFamily="34" charset="0"/>
              </a:rPr>
              <a:t>Read </a:t>
            </a:r>
            <a:r>
              <a:rPr lang="en-GB" sz="1000" b="1" u="sng" dirty="0" err="1">
                <a:latin typeface="Calibri" pitchFamily="34" charset="0"/>
              </a:rPr>
              <a:t>GroupControlFile</a:t>
            </a:r>
            <a:endParaRPr lang="en-GB" sz="1000" b="1" u="sng" dirty="0">
              <a:latin typeface="Calibri" pitchFamily="34" charset="0"/>
            </a:endParaRPr>
          </a:p>
          <a:p>
            <a:pPr algn="ctr"/>
            <a:r>
              <a:rPr lang="en-US" sz="1000" b="1" dirty="0">
                <a:latin typeface="Calibri" pitchFamily="34" charset="0"/>
              </a:rPr>
              <a:t>To read group names whose Execute flag is “Y” from Group Control File</a:t>
            </a:r>
            <a:endParaRPr lang="en-GB" sz="1000" b="1" dirty="0">
              <a:latin typeface="Calibri" pitchFamily="34" charset="0"/>
            </a:endParaRPr>
          </a:p>
        </p:txBody>
      </p:sp>
      <p:sp>
        <p:nvSpPr>
          <p:cNvPr id="9" name="Rectangle: Rounded Corners 27">
            <a:extLst>
              <a:ext uri="{FF2B5EF4-FFF2-40B4-BE49-F238E27FC236}">
                <a16:creationId xmlns:a16="http://schemas.microsoft.com/office/drawing/2014/main" id="{044EE4FD-4EB1-471C-B948-4DCFAA68AD83}"/>
              </a:ext>
            </a:extLst>
          </p:cNvPr>
          <p:cNvSpPr/>
          <p:nvPr/>
        </p:nvSpPr>
        <p:spPr>
          <a:xfrm>
            <a:off x="1542654" y="2436312"/>
            <a:ext cx="3294701" cy="506822"/>
          </a:xfrm>
          <a:prstGeom prst="roundRect">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1000" b="1" u="sng" dirty="0">
                <a:latin typeface="Calibri" pitchFamily="34" charset="0"/>
              </a:rPr>
              <a:t>Read Keyword</a:t>
            </a:r>
          </a:p>
          <a:p>
            <a:pPr algn="ctr"/>
            <a:r>
              <a:rPr lang="en-GB" sz="1000" b="1" dirty="0">
                <a:latin typeface="Calibri" pitchFamily="34" charset="0"/>
              </a:rPr>
              <a:t>To load the components/methods for each TCs</a:t>
            </a:r>
          </a:p>
        </p:txBody>
      </p:sp>
      <p:sp>
        <p:nvSpPr>
          <p:cNvPr id="10" name="Rectangle: Rounded Corners 28">
            <a:extLst>
              <a:ext uri="{FF2B5EF4-FFF2-40B4-BE49-F238E27FC236}">
                <a16:creationId xmlns:a16="http://schemas.microsoft.com/office/drawing/2014/main" id="{1C850AC3-6717-407E-8BD7-C4090FEFBD2D}"/>
              </a:ext>
            </a:extLst>
          </p:cNvPr>
          <p:cNvSpPr/>
          <p:nvPr/>
        </p:nvSpPr>
        <p:spPr>
          <a:xfrm>
            <a:off x="1517495" y="3301861"/>
            <a:ext cx="3319860" cy="579350"/>
          </a:xfrm>
          <a:prstGeom prst="roundRect">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00" b="1" u="sng" dirty="0">
                <a:latin typeface="Calibri" pitchFamily="34" charset="0"/>
              </a:rPr>
              <a:t>Looping through the group sheet</a:t>
            </a:r>
            <a:r>
              <a:rPr lang="en-US" sz="1000" u="sng" dirty="0">
                <a:latin typeface="Calibri" pitchFamily="34" charset="0"/>
              </a:rPr>
              <a:t> </a:t>
            </a:r>
          </a:p>
          <a:p>
            <a:pPr algn="ctr"/>
            <a:r>
              <a:rPr lang="en-US" sz="1000" b="1" dirty="0">
                <a:latin typeface="Calibri" pitchFamily="34" charset="0"/>
              </a:rPr>
              <a:t>To read ID, TestCaseID, Description, Keyword etc.  Corresponding to the scenario whose Execute flag is “Y’</a:t>
            </a:r>
            <a:endParaRPr lang="en-GB" sz="1000" b="1" dirty="0">
              <a:latin typeface="Calibri" pitchFamily="34" charset="0"/>
            </a:endParaRPr>
          </a:p>
        </p:txBody>
      </p:sp>
      <p:sp>
        <p:nvSpPr>
          <p:cNvPr id="11" name="Rectangle: Rounded Corners 29">
            <a:extLst>
              <a:ext uri="{FF2B5EF4-FFF2-40B4-BE49-F238E27FC236}">
                <a16:creationId xmlns:a16="http://schemas.microsoft.com/office/drawing/2014/main" id="{1B5206B6-1007-4D88-96AC-84D8937333D1}"/>
              </a:ext>
            </a:extLst>
          </p:cNvPr>
          <p:cNvSpPr/>
          <p:nvPr/>
        </p:nvSpPr>
        <p:spPr>
          <a:xfrm>
            <a:off x="1575424" y="4185272"/>
            <a:ext cx="1398587" cy="216694"/>
          </a:xfrm>
          <a:prstGeom prst="roundRect">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00" b="1" dirty="0">
                <a:latin typeface="Calibri" pitchFamily="34" charset="0"/>
              </a:rPr>
              <a:t>DriverScript</a:t>
            </a:r>
            <a:endParaRPr lang="en-IN" sz="1000" dirty="0"/>
          </a:p>
        </p:txBody>
      </p:sp>
      <p:sp>
        <p:nvSpPr>
          <p:cNvPr id="12" name="Rectangle: Rounded Corners 31">
            <a:extLst>
              <a:ext uri="{FF2B5EF4-FFF2-40B4-BE49-F238E27FC236}">
                <a16:creationId xmlns:a16="http://schemas.microsoft.com/office/drawing/2014/main" id="{A55FA8AA-9A64-417B-8851-44C90588C1DE}"/>
              </a:ext>
            </a:extLst>
          </p:cNvPr>
          <p:cNvSpPr/>
          <p:nvPr/>
        </p:nvSpPr>
        <p:spPr>
          <a:xfrm>
            <a:off x="3438770" y="4692736"/>
            <a:ext cx="1398586" cy="216694"/>
          </a:xfrm>
          <a:prstGeom prst="roundRect">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00" b="1" dirty="0">
                <a:latin typeface="Calibri" pitchFamily="34" charset="0"/>
              </a:rPr>
              <a:t>Reporting</a:t>
            </a:r>
            <a:endParaRPr lang="en-IN" sz="1000" b="1" dirty="0">
              <a:latin typeface="Calibri" pitchFamily="34" charset="0"/>
            </a:endParaRPr>
          </a:p>
        </p:txBody>
      </p:sp>
      <p:sp>
        <p:nvSpPr>
          <p:cNvPr id="14" name="Rectangle 13">
            <a:extLst>
              <a:ext uri="{FF2B5EF4-FFF2-40B4-BE49-F238E27FC236}">
                <a16:creationId xmlns:a16="http://schemas.microsoft.com/office/drawing/2014/main" id="{5D818C7C-6BE6-48FC-AFC9-463D5FFB7A53}"/>
              </a:ext>
            </a:extLst>
          </p:cNvPr>
          <p:cNvSpPr/>
          <p:nvPr/>
        </p:nvSpPr>
        <p:spPr>
          <a:xfrm>
            <a:off x="2585366" y="233900"/>
            <a:ext cx="926742" cy="284740"/>
          </a:xfrm>
          <a:prstGeom prst="rect">
            <a:avLst/>
          </a:prstGeom>
          <a:solidFill>
            <a:srgbClr val="17A1CC"/>
          </a:solidFill>
          <a:ln w="3175">
            <a:solidFill>
              <a:srgbClr val="1281A3"/>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00" b="1" dirty="0">
                <a:latin typeface="Calibri" pitchFamily="34" charset="0"/>
              </a:rPr>
              <a:t>Run Manager</a:t>
            </a:r>
            <a:endParaRPr lang="en-GB" sz="1000" b="1" dirty="0">
              <a:latin typeface="Calibri" pitchFamily="34" charset="0"/>
            </a:endParaRPr>
          </a:p>
        </p:txBody>
      </p:sp>
      <p:sp>
        <p:nvSpPr>
          <p:cNvPr id="15" name="Arrow: Down 12">
            <a:extLst>
              <a:ext uri="{FF2B5EF4-FFF2-40B4-BE49-F238E27FC236}">
                <a16:creationId xmlns:a16="http://schemas.microsoft.com/office/drawing/2014/main" id="{C072A221-6E8D-4AED-B392-F5D3A8CE34B3}"/>
              </a:ext>
            </a:extLst>
          </p:cNvPr>
          <p:cNvSpPr/>
          <p:nvPr/>
        </p:nvSpPr>
        <p:spPr>
          <a:xfrm>
            <a:off x="2974011" y="1193773"/>
            <a:ext cx="193834" cy="340559"/>
          </a:xfrm>
          <a:prstGeom prst="downArrow">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000"/>
          </a:p>
        </p:txBody>
      </p:sp>
      <p:sp>
        <p:nvSpPr>
          <p:cNvPr id="16" name="Arrow: Down 36">
            <a:extLst>
              <a:ext uri="{FF2B5EF4-FFF2-40B4-BE49-F238E27FC236}">
                <a16:creationId xmlns:a16="http://schemas.microsoft.com/office/drawing/2014/main" id="{BD336589-B393-4BF0-8AEC-F38D4BA1B973}"/>
              </a:ext>
            </a:extLst>
          </p:cNvPr>
          <p:cNvSpPr/>
          <p:nvPr/>
        </p:nvSpPr>
        <p:spPr>
          <a:xfrm>
            <a:off x="2951820" y="2089887"/>
            <a:ext cx="193834" cy="340559"/>
          </a:xfrm>
          <a:prstGeom prst="downArrow">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000"/>
          </a:p>
        </p:txBody>
      </p:sp>
      <p:sp>
        <p:nvSpPr>
          <p:cNvPr id="17" name="Arrow: Down 37">
            <a:extLst>
              <a:ext uri="{FF2B5EF4-FFF2-40B4-BE49-F238E27FC236}">
                <a16:creationId xmlns:a16="http://schemas.microsoft.com/office/drawing/2014/main" id="{3B4CA0FE-8EF1-41FE-A156-7E0BFD4512D0}"/>
              </a:ext>
            </a:extLst>
          </p:cNvPr>
          <p:cNvSpPr/>
          <p:nvPr/>
        </p:nvSpPr>
        <p:spPr>
          <a:xfrm>
            <a:off x="2974011" y="2949793"/>
            <a:ext cx="193834" cy="340559"/>
          </a:xfrm>
          <a:prstGeom prst="downArrow">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000"/>
          </a:p>
        </p:txBody>
      </p:sp>
      <p:sp>
        <p:nvSpPr>
          <p:cNvPr id="18" name="Arrow: Down 38">
            <a:extLst>
              <a:ext uri="{FF2B5EF4-FFF2-40B4-BE49-F238E27FC236}">
                <a16:creationId xmlns:a16="http://schemas.microsoft.com/office/drawing/2014/main" id="{9BA17361-436B-4768-84AF-E045ACED143A}"/>
              </a:ext>
            </a:extLst>
          </p:cNvPr>
          <p:cNvSpPr/>
          <p:nvPr/>
        </p:nvSpPr>
        <p:spPr>
          <a:xfrm>
            <a:off x="2195736" y="3890788"/>
            <a:ext cx="193834" cy="281454"/>
          </a:xfrm>
          <a:prstGeom prst="downArrow">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000"/>
          </a:p>
        </p:txBody>
      </p:sp>
      <p:sp>
        <p:nvSpPr>
          <p:cNvPr id="19" name="Arrow: Down 39">
            <a:extLst>
              <a:ext uri="{FF2B5EF4-FFF2-40B4-BE49-F238E27FC236}">
                <a16:creationId xmlns:a16="http://schemas.microsoft.com/office/drawing/2014/main" id="{3E9DE542-C184-4405-8776-1C62C7AAFA7E}"/>
              </a:ext>
            </a:extLst>
          </p:cNvPr>
          <p:cNvSpPr/>
          <p:nvPr/>
        </p:nvSpPr>
        <p:spPr>
          <a:xfrm>
            <a:off x="2195736" y="4407954"/>
            <a:ext cx="193834" cy="281454"/>
          </a:xfrm>
          <a:prstGeom prst="downArrow">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000"/>
          </a:p>
        </p:txBody>
      </p:sp>
      <p:sp>
        <p:nvSpPr>
          <p:cNvPr id="20" name="Arrow: Right 13">
            <a:extLst>
              <a:ext uri="{FF2B5EF4-FFF2-40B4-BE49-F238E27FC236}">
                <a16:creationId xmlns:a16="http://schemas.microsoft.com/office/drawing/2014/main" id="{B1699C18-2730-4ACC-970D-9225B2C868CA}"/>
              </a:ext>
            </a:extLst>
          </p:cNvPr>
          <p:cNvSpPr/>
          <p:nvPr/>
        </p:nvSpPr>
        <p:spPr>
          <a:xfrm>
            <a:off x="2964203" y="4735919"/>
            <a:ext cx="476238" cy="181773"/>
          </a:xfrm>
          <a:prstGeom prst="rightArrow">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000"/>
          </a:p>
        </p:txBody>
      </p:sp>
      <p:sp>
        <p:nvSpPr>
          <p:cNvPr id="21" name="Arrow: Down 42">
            <a:extLst>
              <a:ext uri="{FF2B5EF4-FFF2-40B4-BE49-F238E27FC236}">
                <a16:creationId xmlns:a16="http://schemas.microsoft.com/office/drawing/2014/main" id="{79C477D9-4121-4930-BAF0-A637B48E21F1}"/>
              </a:ext>
            </a:extLst>
          </p:cNvPr>
          <p:cNvSpPr/>
          <p:nvPr/>
        </p:nvSpPr>
        <p:spPr>
          <a:xfrm>
            <a:off x="2972154" y="603550"/>
            <a:ext cx="193834" cy="232607"/>
          </a:xfrm>
          <a:prstGeom prst="downArrow">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000"/>
          </a:p>
        </p:txBody>
      </p:sp>
    </p:spTree>
    <p:extLst>
      <p:ext uri="{BB962C8B-B14F-4D97-AF65-F5344CB8AC3E}">
        <p14:creationId xmlns:p14="http://schemas.microsoft.com/office/powerpoint/2010/main" val="282471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0C56158-DB0B-4A54-A8C7-DBFA3CAEFE2A}"/>
              </a:ext>
            </a:extLst>
          </p:cNvPr>
          <p:cNvSpPr>
            <a:spLocks noChangeArrowheads="1"/>
          </p:cNvSpPr>
          <p:nvPr/>
        </p:nvSpPr>
        <p:spPr bwMode="auto">
          <a:xfrm>
            <a:off x="1261299" y="1556792"/>
            <a:ext cx="3418712" cy="3337216"/>
          </a:xfrm>
          <a:prstGeom prst="rect">
            <a:avLst/>
          </a:prstGeom>
          <a:noFill/>
          <a:ln w="9525" cap="flat" cmpd="sng" algn="ctr">
            <a:solidFill>
              <a:schemeClr val="bg1"/>
            </a:solidFill>
            <a:prstDash val="solid"/>
            <a:round/>
            <a:headEnd type="none" w="med" len="med"/>
            <a:tailEnd type="none" w="med" len="med"/>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accent6"/>
          </a:fontRef>
        </p:style>
        <p:txBody>
          <a:bodyPr wrap="none" anchor="ctr"/>
          <a:lstStyle/>
          <a:p>
            <a:endParaRPr lang="en-US" sz="1000" b="1"/>
          </a:p>
        </p:txBody>
      </p:sp>
      <p:sp>
        <p:nvSpPr>
          <p:cNvPr id="7" name="Rectangle: Rounded Corners 35">
            <a:extLst>
              <a:ext uri="{FF2B5EF4-FFF2-40B4-BE49-F238E27FC236}">
                <a16:creationId xmlns:a16="http://schemas.microsoft.com/office/drawing/2014/main" id="{DB147043-079D-48DB-AD00-BB0DAD814155}"/>
              </a:ext>
            </a:extLst>
          </p:cNvPr>
          <p:cNvSpPr/>
          <p:nvPr/>
        </p:nvSpPr>
        <p:spPr>
          <a:xfrm>
            <a:off x="1493657" y="1752511"/>
            <a:ext cx="3186354" cy="711227"/>
          </a:xfrm>
          <a:prstGeom prst="roundRect">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00" b="1" u="sng" dirty="0">
                <a:latin typeface="Calibri" pitchFamily="34" charset="0"/>
              </a:rPr>
              <a:t>Run Components</a:t>
            </a:r>
          </a:p>
          <a:p>
            <a:pPr>
              <a:buFontTx/>
              <a:buChar char="•"/>
            </a:pPr>
            <a:r>
              <a:rPr lang="en-US" sz="1000" b="1" dirty="0">
                <a:latin typeface="Calibri" pitchFamily="34" charset="0"/>
              </a:rPr>
              <a:t> Load Components sequentially as mentioned</a:t>
            </a:r>
          </a:p>
          <a:p>
            <a:r>
              <a:rPr lang="en-US" sz="1000" b="1" dirty="0">
                <a:latin typeface="Calibri" pitchFamily="34" charset="0"/>
              </a:rPr>
              <a:t>   in keyword column for the corresponding ID using</a:t>
            </a:r>
          </a:p>
          <a:p>
            <a:r>
              <a:rPr lang="en-US" sz="1000" b="1" dirty="0">
                <a:latin typeface="Calibri" pitchFamily="34" charset="0"/>
              </a:rPr>
              <a:t>   reflection API</a:t>
            </a:r>
            <a:endParaRPr lang="en-GB" sz="1000" b="1" dirty="0">
              <a:latin typeface="Calibri" pitchFamily="34" charset="0"/>
            </a:endParaRPr>
          </a:p>
        </p:txBody>
      </p:sp>
      <p:sp>
        <p:nvSpPr>
          <p:cNvPr id="8" name="Rectangle: Rounded Corners 40">
            <a:extLst>
              <a:ext uri="{FF2B5EF4-FFF2-40B4-BE49-F238E27FC236}">
                <a16:creationId xmlns:a16="http://schemas.microsoft.com/office/drawing/2014/main" id="{CDB6E0EF-5ACD-4676-84BE-DD8819374D7C}"/>
              </a:ext>
            </a:extLst>
          </p:cNvPr>
          <p:cNvSpPr/>
          <p:nvPr/>
        </p:nvSpPr>
        <p:spPr>
          <a:xfrm>
            <a:off x="1493657" y="2776605"/>
            <a:ext cx="3186354" cy="558257"/>
          </a:xfrm>
          <a:prstGeom prst="roundRect">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00" b="1" dirty="0">
                <a:latin typeface="Calibri" pitchFamily="34" charset="0"/>
              </a:rPr>
              <a:t> </a:t>
            </a:r>
            <a:r>
              <a:rPr lang="en-US" sz="1000" b="1" u="sng" dirty="0">
                <a:latin typeface="Calibri" pitchFamily="34" charset="0"/>
              </a:rPr>
              <a:t>Read </a:t>
            </a:r>
            <a:r>
              <a:rPr lang="en-US" sz="1000" b="1" u="sng" dirty="0" err="1">
                <a:latin typeface="Calibri" pitchFamily="34" charset="0"/>
              </a:rPr>
              <a:t>TestData</a:t>
            </a:r>
            <a:endParaRPr lang="en-US" sz="1000" b="1" u="sng" dirty="0">
              <a:latin typeface="Calibri" pitchFamily="34" charset="0"/>
            </a:endParaRPr>
          </a:p>
          <a:p>
            <a:pPr>
              <a:buFontTx/>
              <a:buChar char="•"/>
            </a:pPr>
            <a:r>
              <a:rPr lang="en-US" sz="1000" b="1" dirty="0">
                <a:latin typeface="Calibri" pitchFamily="34" charset="0"/>
              </a:rPr>
              <a:t> Read the Test Data for the corresponding</a:t>
            </a:r>
          </a:p>
          <a:p>
            <a:r>
              <a:rPr lang="en-US" sz="1000" b="1" dirty="0">
                <a:latin typeface="Calibri" pitchFamily="34" charset="0"/>
              </a:rPr>
              <a:t>  component, stored in HashMap</a:t>
            </a:r>
            <a:endParaRPr lang="en-IN" sz="1000" b="1" dirty="0"/>
          </a:p>
        </p:txBody>
      </p:sp>
      <p:sp>
        <p:nvSpPr>
          <p:cNvPr id="9" name="Rectangle: Rounded Corners 41">
            <a:extLst>
              <a:ext uri="{FF2B5EF4-FFF2-40B4-BE49-F238E27FC236}">
                <a16:creationId xmlns:a16="http://schemas.microsoft.com/office/drawing/2014/main" id="{9F555127-6752-4547-B192-F426D7B6F580}"/>
              </a:ext>
            </a:extLst>
          </p:cNvPr>
          <p:cNvSpPr/>
          <p:nvPr/>
        </p:nvSpPr>
        <p:spPr>
          <a:xfrm>
            <a:off x="1531715" y="3651870"/>
            <a:ext cx="3148296" cy="432049"/>
          </a:xfrm>
          <a:prstGeom prst="roundRect">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00" b="1" u="sng" dirty="0">
                <a:latin typeface="Calibri" pitchFamily="34" charset="0"/>
              </a:rPr>
              <a:t>Execution</a:t>
            </a:r>
          </a:p>
          <a:p>
            <a:pPr>
              <a:buFontTx/>
              <a:buChar char="•"/>
            </a:pPr>
            <a:r>
              <a:rPr lang="en-US" sz="1000" b="1" dirty="0">
                <a:latin typeface="Calibri" pitchFamily="34" charset="0"/>
              </a:rPr>
              <a:t> Execute the components sequentially</a:t>
            </a:r>
            <a:endParaRPr lang="en-GB" sz="1000" b="1" dirty="0">
              <a:latin typeface="Calibri" pitchFamily="34" charset="0"/>
            </a:endParaRPr>
          </a:p>
        </p:txBody>
      </p:sp>
      <p:sp>
        <p:nvSpPr>
          <p:cNvPr id="10" name="Rectangle: Rounded Corners 43">
            <a:extLst>
              <a:ext uri="{FF2B5EF4-FFF2-40B4-BE49-F238E27FC236}">
                <a16:creationId xmlns:a16="http://schemas.microsoft.com/office/drawing/2014/main" id="{F6414E4E-6DFC-47C1-B2F5-F3D7B4760516}"/>
              </a:ext>
            </a:extLst>
          </p:cNvPr>
          <p:cNvSpPr/>
          <p:nvPr/>
        </p:nvSpPr>
        <p:spPr>
          <a:xfrm>
            <a:off x="1531715" y="4371148"/>
            <a:ext cx="3148295" cy="414848"/>
          </a:xfrm>
          <a:prstGeom prst="roundRect">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00" b="1" u="sng" dirty="0">
                <a:latin typeface="Calibri" pitchFamily="34" charset="0"/>
              </a:rPr>
              <a:t>Reporting</a:t>
            </a:r>
          </a:p>
          <a:p>
            <a:pPr>
              <a:buFontTx/>
              <a:buChar char="•"/>
            </a:pPr>
            <a:r>
              <a:rPr lang="en-US" sz="1000" b="1" dirty="0">
                <a:latin typeface="Calibri" pitchFamily="34" charset="0"/>
              </a:rPr>
              <a:t>Generate the customized Test Report</a:t>
            </a:r>
            <a:endParaRPr lang="en-GB" sz="1000" b="1" dirty="0">
              <a:latin typeface="Calibri" pitchFamily="34" charset="0"/>
            </a:endParaRPr>
          </a:p>
        </p:txBody>
      </p:sp>
      <p:sp>
        <p:nvSpPr>
          <p:cNvPr id="11" name="Oval 10">
            <a:extLst>
              <a:ext uri="{FF2B5EF4-FFF2-40B4-BE49-F238E27FC236}">
                <a16:creationId xmlns:a16="http://schemas.microsoft.com/office/drawing/2014/main" id="{983E70D7-B170-417C-81CB-504160708DED}"/>
              </a:ext>
            </a:extLst>
          </p:cNvPr>
          <p:cNvSpPr/>
          <p:nvPr/>
        </p:nvSpPr>
        <p:spPr>
          <a:xfrm>
            <a:off x="2195736" y="910719"/>
            <a:ext cx="1404156" cy="362117"/>
          </a:xfrm>
          <a:prstGeom prst="ellipse">
            <a:avLst/>
          </a:prstGeom>
          <a:solidFill>
            <a:srgbClr val="17A1CC"/>
          </a:solidFill>
          <a:ln w="3175">
            <a:solidFill>
              <a:srgbClr val="1281A3"/>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00" b="1" dirty="0">
                <a:latin typeface="Calibri" pitchFamily="34" charset="0"/>
              </a:rPr>
              <a:t>Call DriverScript</a:t>
            </a:r>
            <a:endParaRPr lang="en-GB" sz="1000" b="1" dirty="0">
              <a:latin typeface="Calibri" pitchFamily="34" charset="0"/>
            </a:endParaRPr>
          </a:p>
        </p:txBody>
      </p:sp>
      <p:sp>
        <p:nvSpPr>
          <p:cNvPr id="13" name="Arrow: Down 46">
            <a:extLst>
              <a:ext uri="{FF2B5EF4-FFF2-40B4-BE49-F238E27FC236}">
                <a16:creationId xmlns:a16="http://schemas.microsoft.com/office/drawing/2014/main" id="{CE711B45-85DC-4541-8546-ACB8E1D5353A}"/>
              </a:ext>
            </a:extLst>
          </p:cNvPr>
          <p:cNvSpPr/>
          <p:nvPr/>
        </p:nvSpPr>
        <p:spPr>
          <a:xfrm>
            <a:off x="2897814" y="2469865"/>
            <a:ext cx="216024" cy="302789"/>
          </a:xfrm>
          <a:prstGeom prst="downArrow">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000" b="1"/>
          </a:p>
        </p:txBody>
      </p:sp>
      <p:sp>
        <p:nvSpPr>
          <p:cNvPr id="14" name="Arrow: Down 47">
            <a:extLst>
              <a:ext uri="{FF2B5EF4-FFF2-40B4-BE49-F238E27FC236}">
                <a16:creationId xmlns:a16="http://schemas.microsoft.com/office/drawing/2014/main" id="{014454D3-D7D8-441C-8205-E1F7F6661335}"/>
              </a:ext>
            </a:extLst>
          </p:cNvPr>
          <p:cNvSpPr/>
          <p:nvPr/>
        </p:nvSpPr>
        <p:spPr>
          <a:xfrm>
            <a:off x="2897814" y="3345196"/>
            <a:ext cx="216024" cy="287231"/>
          </a:xfrm>
          <a:prstGeom prst="downArrow">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000" b="1"/>
          </a:p>
        </p:txBody>
      </p:sp>
      <p:sp>
        <p:nvSpPr>
          <p:cNvPr id="15" name="Arrow: Down 48">
            <a:extLst>
              <a:ext uri="{FF2B5EF4-FFF2-40B4-BE49-F238E27FC236}">
                <a16:creationId xmlns:a16="http://schemas.microsoft.com/office/drawing/2014/main" id="{ED9B6EEC-B107-4893-9AB5-83238A5DAF7C}"/>
              </a:ext>
            </a:extLst>
          </p:cNvPr>
          <p:cNvSpPr/>
          <p:nvPr/>
        </p:nvSpPr>
        <p:spPr>
          <a:xfrm>
            <a:off x="2897814" y="4089076"/>
            <a:ext cx="216024" cy="287231"/>
          </a:xfrm>
          <a:prstGeom prst="downArrow">
            <a:avLst/>
          </a:prstGeom>
          <a:solidFill>
            <a:srgbClr val="17A1CC"/>
          </a:solidFill>
          <a:ln w="3175">
            <a:solidFill>
              <a:srgbClr val="1281A3"/>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000" b="1"/>
          </a:p>
        </p:txBody>
      </p:sp>
    </p:spTree>
    <p:extLst>
      <p:ext uri="{BB962C8B-B14F-4D97-AF65-F5344CB8AC3E}">
        <p14:creationId xmlns:p14="http://schemas.microsoft.com/office/powerpoint/2010/main" val="2984472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44">
            <a:extLst>
              <a:ext uri="{FF2B5EF4-FFF2-40B4-BE49-F238E27FC236}">
                <a16:creationId xmlns:a16="http://schemas.microsoft.com/office/drawing/2014/main" id="{0C8A8507-99CD-4618-A740-FB54537E75C0}"/>
              </a:ext>
            </a:extLst>
          </p:cNvPr>
          <p:cNvSpPr/>
          <p:nvPr/>
        </p:nvSpPr>
        <p:spPr>
          <a:xfrm>
            <a:off x="1371600" y="1352550"/>
            <a:ext cx="6096000" cy="1905000"/>
          </a:xfrm>
          <a:prstGeom prst="roundRect">
            <a:avLst/>
          </a:prstGeom>
          <a:solidFill>
            <a:srgbClr val="17A1CC"/>
          </a:solidFill>
          <a:ln w="34925">
            <a:solidFill>
              <a:srgbClr val="FFFFFF"/>
            </a:solidFill>
          </a:ln>
          <a:effectLst>
            <a:glow rad="101600">
              <a:schemeClr val="accent2">
                <a:satMod val="175000"/>
                <a:alpha val="40000"/>
              </a:schemeClr>
            </a:glow>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a:latin typeface="Algerian" panose="04020705040A02060702" pitchFamily="82" charset="0"/>
              </a:rPr>
              <a:t>Many Thanks</a:t>
            </a:r>
          </a:p>
        </p:txBody>
      </p:sp>
    </p:spTree>
    <p:extLst>
      <p:ext uri="{BB962C8B-B14F-4D97-AF65-F5344CB8AC3E}">
        <p14:creationId xmlns:p14="http://schemas.microsoft.com/office/powerpoint/2010/main" val="2768127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3269</TotalTime>
  <Words>239</Words>
  <Application>Microsoft Office PowerPoint</Application>
  <PresentationFormat>On-screen Show (4:3)</PresentationFormat>
  <Paragraphs>52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Algerian</vt:lpstr>
      <vt:lpstr>Arial</vt:lpstr>
      <vt:lpstr>Calibri</vt:lpstr>
      <vt:lpstr>Calibri Light</vt:lpstr>
      <vt:lpstr>Verdana</vt:lpstr>
      <vt:lpstr>Wingdings</vt:lpstr>
      <vt:lpstr>Office Theme</vt:lpstr>
      <vt:lpstr> Web FE Automation  Online Shop application (UI)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DPS</dc:creator>
  <cp:lastModifiedBy>Dharmendra Pratap Singh</cp:lastModifiedBy>
  <cp:revision>98</cp:revision>
  <dcterms:created xsi:type="dcterms:W3CDTF">2017-06-25T17:19:53Z</dcterms:created>
  <dcterms:modified xsi:type="dcterms:W3CDTF">2020-10-18T13:54:50Z</dcterms:modified>
</cp:coreProperties>
</file>