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73" r:id="rId7"/>
    <p:sldId id="262" r:id="rId8"/>
    <p:sldId id="272" r:id="rId9"/>
    <p:sldId id="274" r:id="rId10"/>
    <p:sldId id="277" r:id="rId11"/>
    <p:sldId id="275" r:id="rId12"/>
    <p:sldId id="276" r:id="rId13"/>
    <p:sldId id="278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778F97-524D-44A6-BCED-13F1B08F3601}">
          <p14:sldIdLst>
            <p14:sldId id="256"/>
            <p14:sldId id="257"/>
            <p14:sldId id="259"/>
            <p14:sldId id="260"/>
            <p14:sldId id="261"/>
            <p14:sldId id="273"/>
            <p14:sldId id="262"/>
            <p14:sldId id="272"/>
            <p14:sldId id="274"/>
            <p14:sldId id="277"/>
            <p14:sldId id="275"/>
            <p14:sldId id="276"/>
            <p14:sldId id="278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mendra Kumar" userId="7b45c884-661b-48b6-82e0-49e73c765d08" providerId="ADAL" clId="{DE842FF1-6BB2-436A-847D-0CD465640B10}"/>
    <pc:docChg chg="custSel modSld">
      <pc:chgData name="Dharmendra Kumar" userId="7b45c884-661b-48b6-82e0-49e73c765d08" providerId="ADAL" clId="{DE842FF1-6BB2-436A-847D-0CD465640B10}" dt="2021-10-18T18:46:19.909" v="1536" actId="207"/>
      <pc:docMkLst>
        <pc:docMk/>
      </pc:docMkLst>
      <pc:sldChg chg="modSp mod">
        <pc:chgData name="Dharmendra Kumar" userId="7b45c884-661b-48b6-82e0-49e73c765d08" providerId="ADAL" clId="{DE842FF1-6BB2-436A-847D-0CD465640B10}" dt="2021-10-18T15:48:05.168" v="62" actId="207"/>
        <pc:sldMkLst>
          <pc:docMk/>
          <pc:sldMk cId="2905397958" sldId="256"/>
        </pc:sldMkLst>
        <pc:spChg chg="mod">
          <ac:chgData name="Dharmendra Kumar" userId="7b45c884-661b-48b6-82e0-49e73c765d08" providerId="ADAL" clId="{DE842FF1-6BB2-436A-847D-0CD465640B10}" dt="2021-10-18T15:48:05.168" v="62" actId="207"/>
          <ac:spMkLst>
            <pc:docMk/>
            <pc:sldMk cId="2905397958" sldId="256"/>
            <ac:spMk id="2" creationId="{00000000-0000-0000-0000-000000000000}"/>
          </ac:spMkLst>
        </pc:spChg>
      </pc:sldChg>
      <pc:sldChg chg="modSp mod">
        <pc:chgData name="Dharmendra Kumar" userId="7b45c884-661b-48b6-82e0-49e73c765d08" providerId="ADAL" clId="{DE842FF1-6BB2-436A-847D-0CD465640B10}" dt="2021-10-18T15:58:52.423" v="647" actId="20577"/>
        <pc:sldMkLst>
          <pc:docMk/>
          <pc:sldMk cId="994648510" sldId="259"/>
        </pc:sldMkLst>
        <pc:spChg chg="mod">
          <ac:chgData name="Dharmendra Kumar" userId="7b45c884-661b-48b6-82e0-49e73c765d08" providerId="ADAL" clId="{DE842FF1-6BB2-436A-847D-0CD465640B10}" dt="2021-10-18T15:58:52.423" v="647" actId="20577"/>
          <ac:spMkLst>
            <pc:docMk/>
            <pc:sldMk cId="994648510" sldId="259"/>
            <ac:spMk id="3" creationId="{00000000-0000-0000-0000-000000000000}"/>
          </ac:spMkLst>
        </pc:spChg>
      </pc:sldChg>
      <pc:sldChg chg="modSp mod">
        <pc:chgData name="Dharmendra Kumar" userId="7b45c884-661b-48b6-82e0-49e73c765d08" providerId="ADAL" clId="{DE842FF1-6BB2-436A-847D-0CD465640B10}" dt="2021-10-18T16:01:48.132" v="764" actId="1076"/>
        <pc:sldMkLst>
          <pc:docMk/>
          <pc:sldMk cId="1628560741" sldId="260"/>
        </pc:sldMkLst>
        <pc:spChg chg="mod">
          <ac:chgData name="Dharmendra Kumar" userId="7b45c884-661b-48b6-82e0-49e73c765d08" providerId="ADAL" clId="{DE842FF1-6BB2-436A-847D-0CD465640B10}" dt="2021-10-18T16:01:48.132" v="764" actId="1076"/>
          <ac:spMkLst>
            <pc:docMk/>
            <pc:sldMk cId="1628560741" sldId="260"/>
            <ac:spMk id="2" creationId="{00000000-0000-0000-0000-000000000000}"/>
          </ac:spMkLst>
        </pc:spChg>
        <pc:spChg chg="mod">
          <ac:chgData name="Dharmendra Kumar" userId="7b45c884-661b-48b6-82e0-49e73c765d08" providerId="ADAL" clId="{DE842FF1-6BB2-436A-847D-0CD465640B10}" dt="2021-10-18T16:01:16.903" v="760" actId="20577"/>
          <ac:spMkLst>
            <pc:docMk/>
            <pc:sldMk cId="1628560741" sldId="260"/>
            <ac:spMk id="3" creationId="{00000000-0000-0000-0000-000000000000}"/>
          </ac:spMkLst>
        </pc:spChg>
        <pc:picChg chg="mod">
          <ac:chgData name="Dharmendra Kumar" userId="7b45c884-661b-48b6-82e0-49e73c765d08" providerId="ADAL" clId="{DE842FF1-6BB2-436A-847D-0CD465640B10}" dt="2021-10-18T16:01:40.502" v="763" actId="14100"/>
          <ac:picMkLst>
            <pc:docMk/>
            <pc:sldMk cId="1628560741" sldId="260"/>
            <ac:picMk id="1028" creationId="{057E3B0C-4769-40A6-BFD8-5E742448D1AE}"/>
          </ac:picMkLst>
        </pc:picChg>
        <pc:picChg chg="mod">
          <ac:chgData name="Dharmendra Kumar" userId="7b45c884-661b-48b6-82e0-49e73c765d08" providerId="ADAL" clId="{DE842FF1-6BB2-436A-847D-0CD465640B10}" dt="2021-10-18T16:01:37.073" v="762" actId="1076"/>
          <ac:picMkLst>
            <pc:docMk/>
            <pc:sldMk cId="1628560741" sldId="260"/>
            <ac:picMk id="1034" creationId="{6082AAC0-184D-47E2-8CB1-2B3DFA3854AC}"/>
          </ac:picMkLst>
        </pc:picChg>
      </pc:sldChg>
      <pc:sldChg chg="addSp delSp modSp mod">
        <pc:chgData name="Dharmendra Kumar" userId="7b45c884-661b-48b6-82e0-49e73c765d08" providerId="ADAL" clId="{DE842FF1-6BB2-436A-847D-0CD465640B10}" dt="2021-10-18T18:24:52.467" v="1062" actId="21"/>
        <pc:sldMkLst>
          <pc:docMk/>
          <pc:sldMk cId="2855453989" sldId="261"/>
        </pc:sldMkLst>
        <pc:spChg chg="mod">
          <ac:chgData name="Dharmendra Kumar" userId="7b45c884-661b-48b6-82e0-49e73c765d08" providerId="ADAL" clId="{DE842FF1-6BB2-436A-847D-0CD465640B10}" dt="2021-10-18T18:23:04.549" v="1048" actId="1076"/>
          <ac:spMkLst>
            <pc:docMk/>
            <pc:sldMk cId="2855453989" sldId="261"/>
            <ac:spMk id="5" creationId="{7C221AA2-1DC6-43FD-82C1-D39EEA6C9F92}"/>
          </ac:spMkLst>
        </pc:spChg>
        <pc:spChg chg="mod">
          <ac:chgData name="Dharmendra Kumar" userId="7b45c884-661b-48b6-82e0-49e73c765d08" providerId="ADAL" clId="{DE842FF1-6BB2-436A-847D-0CD465640B10}" dt="2021-10-18T16:30:21.874" v="906" actId="14100"/>
          <ac:spMkLst>
            <pc:docMk/>
            <pc:sldMk cId="2855453989" sldId="261"/>
            <ac:spMk id="6" creationId="{D8702682-DA65-4205-ADC7-3467A804BD7B}"/>
          </ac:spMkLst>
        </pc:spChg>
        <pc:spChg chg="mod">
          <ac:chgData name="Dharmendra Kumar" userId="7b45c884-661b-48b6-82e0-49e73c765d08" providerId="ADAL" clId="{DE842FF1-6BB2-436A-847D-0CD465640B10}" dt="2021-10-18T16:33:04.056" v="990" actId="1076"/>
          <ac:spMkLst>
            <pc:docMk/>
            <pc:sldMk cId="2855453989" sldId="261"/>
            <ac:spMk id="7" creationId="{6EFD0098-8561-4168-8109-51FD3829B3C1}"/>
          </ac:spMkLst>
        </pc:spChg>
        <pc:spChg chg="mod">
          <ac:chgData name="Dharmendra Kumar" userId="7b45c884-661b-48b6-82e0-49e73c765d08" providerId="ADAL" clId="{DE842FF1-6BB2-436A-847D-0CD465640B10}" dt="2021-10-18T16:32:22.950" v="985" actId="14100"/>
          <ac:spMkLst>
            <pc:docMk/>
            <pc:sldMk cId="2855453989" sldId="261"/>
            <ac:spMk id="8" creationId="{15B523CB-3CBA-4349-A38D-41E6987042E3}"/>
          </ac:spMkLst>
        </pc:spChg>
        <pc:spChg chg="add del mod">
          <ac:chgData name="Dharmendra Kumar" userId="7b45c884-661b-48b6-82e0-49e73c765d08" providerId="ADAL" clId="{DE842FF1-6BB2-436A-847D-0CD465640B10}" dt="2021-10-18T18:15:55.098" v="1018" actId="21"/>
          <ac:spMkLst>
            <pc:docMk/>
            <pc:sldMk cId="2855453989" sldId="261"/>
            <ac:spMk id="9" creationId="{8F3AA486-8B59-4388-B2BF-AD85D23A12B2}"/>
          </ac:spMkLst>
        </pc:spChg>
        <pc:spChg chg="add del mod">
          <ac:chgData name="Dharmendra Kumar" userId="7b45c884-661b-48b6-82e0-49e73c765d08" providerId="ADAL" clId="{DE842FF1-6BB2-436A-847D-0CD465640B10}" dt="2021-10-18T18:16:30.802" v="1026" actId="21"/>
          <ac:spMkLst>
            <pc:docMk/>
            <pc:sldMk cId="2855453989" sldId="261"/>
            <ac:spMk id="10" creationId="{0CD29E9E-D966-48C6-97C9-CCE86ED1142F}"/>
          </ac:spMkLst>
        </pc:spChg>
        <pc:spChg chg="add del mod">
          <ac:chgData name="Dharmendra Kumar" userId="7b45c884-661b-48b6-82e0-49e73c765d08" providerId="ADAL" clId="{DE842FF1-6BB2-436A-847D-0CD465640B10}" dt="2021-10-18T18:24:52.467" v="1062" actId="21"/>
          <ac:spMkLst>
            <pc:docMk/>
            <pc:sldMk cId="2855453989" sldId="261"/>
            <ac:spMk id="12" creationId="{CF182F92-372A-4D02-AF38-764D85602ABB}"/>
          </ac:spMkLst>
        </pc:spChg>
        <pc:spChg chg="del">
          <ac:chgData name="Dharmendra Kumar" userId="7b45c884-661b-48b6-82e0-49e73c765d08" providerId="ADAL" clId="{DE842FF1-6BB2-436A-847D-0CD465640B10}" dt="2021-10-18T16:32:42.425" v="987" actId="21"/>
          <ac:spMkLst>
            <pc:docMk/>
            <pc:sldMk cId="2855453989" sldId="261"/>
            <ac:spMk id="13" creationId="{799BE0D6-2764-43F5-836A-6ADDB8B67D39}"/>
          </ac:spMkLst>
        </pc:spChg>
        <pc:spChg chg="del">
          <ac:chgData name="Dharmendra Kumar" userId="7b45c884-661b-48b6-82e0-49e73c765d08" providerId="ADAL" clId="{DE842FF1-6BB2-436A-847D-0CD465640B10}" dt="2021-10-18T16:32:38.672" v="986" actId="21"/>
          <ac:spMkLst>
            <pc:docMk/>
            <pc:sldMk cId="2855453989" sldId="261"/>
            <ac:spMk id="15" creationId="{9C2BFE23-0263-4463-A744-64396A350103}"/>
          </ac:spMkLst>
        </pc:spChg>
        <pc:spChg chg="del mod">
          <ac:chgData name="Dharmendra Kumar" userId="7b45c884-661b-48b6-82e0-49e73c765d08" providerId="ADAL" clId="{DE842FF1-6BB2-436A-847D-0CD465640B10}" dt="2021-10-18T16:33:48.774" v="999" actId="21"/>
          <ac:spMkLst>
            <pc:docMk/>
            <pc:sldMk cId="2855453989" sldId="261"/>
            <ac:spMk id="16" creationId="{B7CF21BC-12C6-4C77-B539-1E8DE205A840}"/>
          </ac:spMkLst>
        </pc:spChg>
        <pc:spChg chg="add del mod">
          <ac:chgData name="Dharmendra Kumar" userId="7b45c884-661b-48b6-82e0-49e73c765d08" providerId="ADAL" clId="{DE842FF1-6BB2-436A-847D-0CD465640B10}" dt="2021-10-18T18:21:36.383" v="1037" actId="21"/>
          <ac:spMkLst>
            <pc:docMk/>
            <pc:sldMk cId="2855453989" sldId="261"/>
            <ac:spMk id="17" creationId="{9F7EDE17-E0CD-4B1B-9C02-F407711C28F4}"/>
          </ac:spMkLst>
        </pc:spChg>
        <pc:spChg chg="del">
          <ac:chgData name="Dharmendra Kumar" userId="7b45c884-661b-48b6-82e0-49e73c765d08" providerId="ADAL" clId="{DE842FF1-6BB2-436A-847D-0CD465640B10}" dt="2021-10-18T16:33:24.218" v="993" actId="21"/>
          <ac:spMkLst>
            <pc:docMk/>
            <pc:sldMk cId="2855453989" sldId="261"/>
            <ac:spMk id="19" creationId="{281D3B5C-BA8E-4476-B330-F1B57B945C55}"/>
          </ac:spMkLst>
        </pc:spChg>
        <pc:spChg chg="del">
          <ac:chgData name="Dharmendra Kumar" userId="7b45c884-661b-48b6-82e0-49e73c765d08" providerId="ADAL" clId="{DE842FF1-6BB2-436A-847D-0CD465640B10}" dt="2021-10-18T16:33:28.380" v="994" actId="21"/>
          <ac:spMkLst>
            <pc:docMk/>
            <pc:sldMk cId="2855453989" sldId="261"/>
            <ac:spMk id="20" creationId="{6C6648BF-080D-40DC-9248-D2EF4ABB3DF4}"/>
          </ac:spMkLst>
        </pc:spChg>
        <pc:spChg chg="del mod">
          <ac:chgData name="Dharmendra Kumar" userId="7b45c884-661b-48b6-82e0-49e73c765d08" providerId="ADAL" clId="{DE842FF1-6BB2-436A-847D-0CD465640B10}" dt="2021-10-18T16:34:03.282" v="1003" actId="21"/>
          <ac:spMkLst>
            <pc:docMk/>
            <pc:sldMk cId="2855453989" sldId="261"/>
            <ac:spMk id="22" creationId="{B6C92EB1-84EB-4CAE-BC3A-ECE8F065773B}"/>
          </ac:spMkLst>
        </pc:spChg>
        <pc:spChg chg="mod">
          <ac:chgData name="Dharmendra Kumar" userId="7b45c884-661b-48b6-82e0-49e73c765d08" providerId="ADAL" clId="{DE842FF1-6BB2-436A-847D-0CD465640B10}" dt="2021-10-18T16:34:45.450" v="1010" actId="1076"/>
          <ac:spMkLst>
            <pc:docMk/>
            <pc:sldMk cId="2855453989" sldId="261"/>
            <ac:spMk id="23" creationId="{9C46305F-4C4E-44DF-AE3E-D7935C98B333}"/>
          </ac:spMkLst>
        </pc:spChg>
        <pc:spChg chg="del mod">
          <ac:chgData name="Dharmendra Kumar" userId="7b45c884-661b-48b6-82e0-49e73c765d08" providerId="ADAL" clId="{DE842FF1-6BB2-436A-847D-0CD465640B10}" dt="2021-10-18T18:23:51.203" v="1055" actId="21"/>
          <ac:spMkLst>
            <pc:docMk/>
            <pc:sldMk cId="2855453989" sldId="261"/>
            <ac:spMk id="24" creationId="{55AA9902-1E3C-4691-9092-80D1B96A93EE}"/>
          </ac:spMkLst>
        </pc:spChg>
        <pc:spChg chg="add del mod">
          <ac:chgData name="Dharmendra Kumar" userId="7b45c884-661b-48b6-82e0-49e73c765d08" providerId="ADAL" clId="{DE842FF1-6BB2-436A-847D-0CD465640B10}" dt="2021-10-18T18:22:17.927" v="1044" actId="21"/>
          <ac:spMkLst>
            <pc:docMk/>
            <pc:sldMk cId="2855453989" sldId="261"/>
            <ac:spMk id="25" creationId="{F658C033-41E3-4072-B471-2C38D8B293E1}"/>
          </ac:spMkLst>
        </pc:spChg>
        <pc:spChg chg="add mod">
          <ac:chgData name="Dharmendra Kumar" userId="7b45c884-661b-48b6-82e0-49e73c765d08" providerId="ADAL" clId="{DE842FF1-6BB2-436A-847D-0CD465640B10}" dt="2021-10-18T18:23:39.621" v="1054" actId="1076"/>
          <ac:spMkLst>
            <pc:docMk/>
            <pc:sldMk cId="2855453989" sldId="261"/>
            <ac:spMk id="28" creationId="{EAE2E8A6-DD07-49FE-BDD7-EB841EB01269}"/>
          </ac:spMkLst>
        </pc:spChg>
        <pc:spChg chg="add mod">
          <ac:chgData name="Dharmendra Kumar" userId="7b45c884-661b-48b6-82e0-49e73c765d08" providerId="ADAL" clId="{DE842FF1-6BB2-436A-847D-0CD465640B10}" dt="2021-10-18T18:24:44.441" v="1061" actId="14100"/>
          <ac:spMkLst>
            <pc:docMk/>
            <pc:sldMk cId="2855453989" sldId="261"/>
            <ac:spMk id="29" creationId="{0A0E1128-0BF4-4BD3-8660-AAC5A81A3976}"/>
          </ac:spMkLst>
        </pc:spChg>
        <pc:cxnChg chg="add del">
          <ac:chgData name="Dharmendra Kumar" userId="7b45c884-661b-48b6-82e0-49e73c765d08" providerId="ADAL" clId="{DE842FF1-6BB2-436A-847D-0CD465640B10}" dt="2021-10-18T18:22:45.526" v="1046" actId="21"/>
          <ac:cxnSpMkLst>
            <pc:docMk/>
            <pc:sldMk cId="2855453989" sldId="261"/>
            <ac:cxnSpMk id="27" creationId="{29D5B301-AD36-46D3-AB15-F3F7E628217F}"/>
          </ac:cxnSpMkLst>
        </pc:cxnChg>
      </pc:sldChg>
      <pc:sldChg chg="modSp mod">
        <pc:chgData name="Dharmendra Kumar" userId="7b45c884-661b-48b6-82e0-49e73c765d08" providerId="ADAL" clId="{DE842FF1-6BB2-436A-847D-0CD465640B10}" dt="2021-10-18T18:38:21.103" v="1476" actId="20577"/>
        <pc:sldMkLst>
          <pc:docMk/>
          <pc:sldMk cId="3875895972" sldId="262"/>
        </pc:sldMkLst>
        <pc:spChg chg="mod">
          <ac:chgData name="Dharmendra Kumar" userId="7b45c884-661b-48b6-82e0-49e73c765d08" providerId="ADAL" clId="{DE842FF1-6BB2-436A-847D-0CD465640B10}" dt="2021-10-18T18:38:21.103" v="1476" actId="20577"/>
          <ac:spMkLst>
            <pc:docMk/>
            <pc:sldMk cId="3875895972" sldId="262"/>
            <ac:spMk id="3" creationId="{00000000-0000-0000-0000-000000000000}"/>
          </ac:spMkLst>
        </pc:spChg>
      </pc:sldChg>
      <pc:sldChg chg="addSp delSp modSp mod">
        <pc:chgData name="Dharmendra Kumar" userId="7b45c884-661b-48b6-82e0-49e73c765d08" providerId="ADAL" clId="{DE842FF1-6BB2-436A-847D-0CD465640B10}" dt="2021-10-18T18:46:19.909" v="1536" actId="207"/>
        <pc:sldMkLst>
          <pc:docMk/>
          <pc:sldMk cId="135197703" sldId="271"/>
        </pc:sldMkLst>
        <pc:spChg chg="mod">
          <ac:chgData name="Dharmendra Kumar" userId="7b45c884-661b-48b6-82e0-49e73c765d08" providerId="ADAL" clId="{DE842FF1-6BB2-436A-847D-0CD465640B10}" dt="2021-10-18T18:46:19.909" v="1536" actId="207"/>
          <ac:spMkLst>
            <pc:docMk/>
            <pc:sldMk cId="135197703" sldId="271"/>
            <ac:spMk id="6" creationId="{4111B65F-C07F-48E1-B195-2193000AACBA}"/>
          </ac:spMkLst>
        </pc:spChg>
        <pc:spChg chg="mod">
          <ac:chgData name="Dharmendra Kumar" userId="7b45c884-661b-48b6-82e0-49e73c765d08" providerId="ADAL" clId="{DE842FF1-6BB2-436A-847D-0CD465640B10}" dt="2021-10-18T18:45:59.540" v="1535" actId="1076"/>
          <ac:spMkLst>
            <pc:docMk/>
            <pc:sldMk cId="135197703" sldId="271"/>
            <ac:spMk id="9" creationId="{2EF3DCEF-D6CE-4DC0-BB67-0F803707ADE0}"/>
          </ac:spMkLst>
        </pc:spChg>
        <pc:picChg chg="del mod">
          <ac:chgData name="Dharmendra Kumar" userId="7b45c884-661b-48b6-82e0-49e73c765d08" providerId="ADAL" clId="{DE842FF1-6BB2-436A-847D-0CD465640B10}" dt="2021-10-18T18:42:47.777" v="1522" actId="21"/>
          <ac:picMkLst>
            <pc:docMk/>
            <pc:sldMk cId="135197703" sldId="271"/>
            <ac:picMk id="3" creationId="{D8DB8335-66BC-41F1-A872-0933EF3F1610}"/>
          </ac:picMkLst>
        </pc:picChg>
        <pc:picChg chg="add mod">
          <ac:chgData name="Dharmendra Kumar" userId="7b45c884-661b-48b6-82e0-49e73c765d08" providerId="ADAL" clId="{DE842FF1-6BB2-436A-847D-0CD465640B10}" dt="2021-10-18T18:45:55.949" v="1534" actId="1076"/>
          <ac:picMkLst>
            <pc:docMk/>
            <pc:sldMk cId="135197703" sldId="271"/>
            <ac:picMk id="4" creationId="{B7475D9B-5140-43D0-8956-CAD64E346636}"/>
          </ac:picMkLst>
        </pc:picChg>
      </pc:sldChg>
      <pc:sldChg chg="modSp mod">
        <pc:chgData name="Dharmendra Kumar" userId="7b45c884-661b-48b6-82e0-49e73c765d08" providerId="ADAL" clId="{DE842FF1-6BB2-436A-847D-0CD465640B10}" dt="2021-10-18T18:41:36.931" v="1520" actId="20577"/>
        <pc:sldMkLst>
          <pc:docMk/>
          <pc:sldMk cId="2536223359" sldId="272"/>
        </pc:sldMkLst>
        <pc:spChg chg="mod">
          <ac:chgData name="Dharmendra Kumar" userId="7b45c884-661b-48b6-82e0-49e73c765d08" providerId="ADAL" clId="{DE842FF1-6BB2-436A-847D-0CD465640B10}" dt="2021-10-18T18:41:36.931" v="1520" actId="20577"/>
          <ac:spMkLst>
            <pc:docMk/>
            <pc:sldMk cId="2536223359" sldId="272"/>
            <ac:spMk id="3" creationId="{014C9840-62CF-4A91-9486-4DDC6DF2C674}"/>
          </ac:spMkLst>
        </pc:spChg>
      </pc:sldChg>
      <pc:sldChg chg="addSp delSp modSp mod">
        <pc:chgData name="Dharmendra Kumar" userId="7b45c884-661b-48b6-82e0-49e73c765d08" providerId="ADAL" clId="{DE842FF1-6BB2-436A-847D-0CD465640B10}" dt="2021-10-18T16:07:12.084" v="812" actId="14100"/>
        <pc:sldMkLst>
          <pc:docMk/>
          <pc:sldMk cId="7831018" sldId="273"/>
        </pc:sldMkLst>
        <pc:spChg chg="del mod">
          <ac:chgData name="Dharmendra Kumar" userId="7b45c884-661b-48b6-82e0-49e73c765d08" providerId="ADAL" clId="{DE842FF1-6BB2-436A-847D-0CD465640B10}" dt="2021-10-18T16:05:03.526" v="798" actId="21"/>
          <ac:spMkLst>
            <pc:docMk/>
            <pc:sldMk cId="7831018" sldId="273"/>
            <ac:spMk id="3" creationId="{B1CBDDF2-58D3-4A80-B8FF-CCD15B3A3CF8}"/>
          </ac:spMkLst>
        </pc:spChg>
        <pc:spChg chg="del">
          <ac:chgData name="Dharmendra Kumar" userId="7b45c884-661b-48b6-82e0-49e73c765d08" providerId="ADAL" clId="{DE842FF1-6BB2-436A-847D-0CD465640B10}" dt="2021-10-18T16:04:43.203" v="773" actId="21"/>
          <ac:spMkLst>
            <pc:docMk/>
            <pc:sldMk cId="7831018" sldId="273"/>
            <ac:spMk id="5" creationId="{5A020374-DFCC-4090-8CDD-AC27E9E0F4CD}"/>
          </ac:spMkLst>
        </pc:spChg>
        <pc:picChg chg="add mod">
          <ac:chgData name="Dharmendra Kumar" userId="7b45c884-661b-48b6-82e0-49e73c765d08" providerId="ADAL" clId="{DE842FF1-6BB2-436A-847D-0CD465640B10}" dt="2021-10-18T16:07:12.084" v="812" actId="14100"/>
          <ac:picMkLst>
            <pc:docMk/>
            <pc:sldMk cId="7831018" sldId="273"/>
            <ac:picMk id="4" creationId="{56041235-1166-4D13-8A40-2D24E91F8505}"/>
          </ac:picMkLst>
        </pc:picChg>
        <pc:picChg chg="del">
          <ac:chgData name="Dharmendra Kumar" userId="7b45c884-661b-48b6-82e0-49e73c765d08" providerId="ADAL" clId="{DE842FF1-6BB2-436A-847D-0CD465640B10}" dt="2021-10-18T16:03:44.099" v="765" actId="21"/>
          <ac:picMkLst>
            <pc:docMk/>
            <pc:sldMk cId="7831018" sldId="273"/>
            <ac:picMk id="6" creationId="{F44DC11A-A1DD-482C-BFF2-721739954DF6}"/>
          </ac:picMkLst>
        </pc:picChg>
        <pc:picChg chg="add del mod">
          <ac:chgData name="Dharmendra Kumar" userId="7b45c884-661b-48b6-82e0-49e73c765d08" providerId="ADAL" clId="{DE842FF1-6BB2-436A-847D-0CD465640B10}" dt="2021-10-18T16:03:54.841" v="767" actId="21"/>
          <ac:picMkLst>
            <pc:docMk/>
            <pc:sldMk cId="7831018" sldId="273"/>
            <ac:picMk id="8" creationId="{96AB8A91-63CF-4442-84B0-540954DA4C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9AAE-1D7F-4448-9F41-B9AB038BAC2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1A74-DACF-4B37-A3A0-FC555B94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7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21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6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7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8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A389-FE0D-42C1-9EF9-3667F466720D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4" y="2113948"/>
            <a:ext cx="9150548" cy="9644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Project</a:t>
            </a:r>
            <a:r>
              <a:rPr lang="en-US" dirty="0">
                <a:solidFill>
                  <a:srgbClr val="FFFF00"/>
                </a:solidFill>
              </a:rPr>
              <a:t> Title            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STUDENT RECORD SHEET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51621" y="3779572"/>
            <a:ext cx="7206018" cy="175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NAME</a:t>
            </a:r>
            <a:r>
              <a:rPr lang="en-US" b="1" dirty="0"/>
              <a:t>- Dharmendra kumar</a:t>
            </a:r>
          </a:p>
          <a:p>
            <a:r>
              <a:rPr lang="en-US" b="1" dirty="0">
                <a:solidFill>
                  <a:srgbClr val="FFFF00"/>
                </a:solidFill>
              </a:rPr>
              <a:t>ROLL NO</a:t>
            </a:r>
            <a:r>
              <a:rPr lang="en-US" b="1" dirty="0"/>
              <a:t>-2000320130056</a:t>
            </a:r>
          </a:p>
          <a:p>
            <a:r>
              <a:rPr lang="en-US" b="1" dirty="0">
                <a:solidFill>
                  <a:srgbClr val="FFFF00"/>
                </a:solidFill>
              </a:rPr>
              <a:t>Section</a:t>
            </a:r>
            <a:r>
              <a:rPr lang="en-US" b="1" dirty="0"/>
              <a:t>- IT ‘a’</a:t>
            </a:r>
          </a:p>
          <a:p>
            <a:r>
              <a:rPr lang="en-US" b="1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138"/>
            <a:ext cx="1501254" cy="16119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54CB7-E055-4768-99C6-9A43213D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747" y="0"/>
            <a:ext cx="1501253" cy="17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F3CDB-04F3-4A2F-91B5-74837C04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77" y="1751996"/>
            <a:ext cx="6497053" cy="4948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E6790B-84F7-4502-91E8-D020510F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65" y="1751997"/>
            <a:ext cx="5549764" cy="2540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C0002-9C9B-457A-90FA-0556E1B2C005}"/>
              </a:ext>
            </a:extLst>
          </p:cNvPr>
          <p:cNvSpPr txBox="1"/>
          <p:nvPr/>
        </p:nvSpPr>
        <p:spPr>
          <a:xfrm rot="10800000" flipV="1">
            <a:off x="-3208" y="1401916"/>
            <a:ext cx="4969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Choice:1 “Insertion”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8C5B-D039-4170-A54D-1191C20E1BBE}"/>
              </a:ext>
            </a:extLst>
          </p:cNvPr>
          <p:cNvSpPr txBox="1"/>
          <p:nvPr/>
        </p:nvSpPr>
        <p:spPr>
          <a:xfrm>
            <a:off x="6343049" y="1382665"/>
            <a:ext cx="826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Choice: 2”Display”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3456B6-053A-4FA9-901A-5D14D4C54C81}"/>
              </a:ext>
            </a:extLst>
          </p:cNvPr>
          <p:cNvSpPr/>
          <p:nvPr/>
        </p:nvSpPr>
        <p:spPr>
          <a:xfrm>
            <a:off x="3443606" y="136170"/>
            <a:ext cx="4958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FF00"/>
                </a:solidFill>
                <a:effectLst/>
              </a:rPr>
              <a:t>Run Time Screen…</a:t>
            </a:r>
          </a:p>
        </p:txBody>
      </p:sp>
    </p:spTree>
    <p:extLst>
      <p:ext uri="{BB962C8B-B14F-4D97-AF65-F5344CB8AC3E}">
        <p14:creationId xmlns:p14="http://schemas.microsoft.com/office/powerpoint/2010/main" val="176844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1B739-1752-4CDD-9162-242979D3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2456"/>
            <a:ext cx="5783991" cy="4613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2C7B3-D49F-4395-9CA4-8903C0C71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1" y="1772456"/>
            <a:ext cx="5929163" cy="3831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63873E-BFEA-4402-B7D7-DC1531823505}"/>
              </a:ext>
            </a:extLst>
          </p:cNvPr>
          <p:cNvSpPr txBox="1"/>
          <p:nvPr/>
        </p:nvSpPr>
        <p:spPr>
          <a:xfrm>
            <a:off x="0" y="1403124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Choice:3 “Search”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7A208-EED9-45DA-84F3-65A6D8870DA7}"/>
              </a:ext>
            </a:extLst>
          </p:cNvPr>
          <p:cNvSpPr txBox="1"/>
          <p:nvPr/>
        </p:nvSpPr>
        <p:spPr>
          <a:xfrm>
            <a:off x="6022864" y="1403124"/>
            <a:ext cx="23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Choice: 4 “Deletion”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E211D-2F3A-45C1-8375-8BDEF92ECD98}"/>
              </a:ext>
            </a:extLst>
          </p:cNvPr>
          <p:cNvSpPr/>
          <p:nvPr/>
        </p:nvSpPr>
        <p:spPr>
          <a:xfrm>
            <a:off x="3455648" y="60594"/>
            <a:ext cx="4958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FF00"/>
                </a:solidFill>
                <a:effectLst/>
              </a:rPr>
              <a:t>Run Time Screen…</a:t>
            </a:r>
          </a:p>
        </p:txBody>
      </p:sp>
    </p:spTree>
    <p:extLst>
      <p:ext uri="{BB962C8B-B14F-4D97-AF65-F5344CB8AC3E}">
        <p14:creationId xmlns:p14="http://schemas.microsoft.com/office/powerpoint/2010/main" val="280010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86DE9-322D-40BB-A4E8-34005E9C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26" y="1522458"/>
            <a:ext cx="5375705" cy="4470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952CC-F201-4CA8-8020-75ADE807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9" y="1522458"/>
            <a:ext cx="6346257" cy="4705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65F02-7597-4981-ABDF-63A00D65084A}"/>
              </a:ext>
            </a:extLst>
          </p:cNvPr>
          <p:cNvSpPr txBox="1"/>
          <p:nvPr/>
        </p:nvSpPr>
        <p:spPr>
          <a:xfrm>
            <a:off x="0" y="1163705"/>
            <a:ext cx="262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Choice: 5 “Updation”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76964-D2DE-4D60-A7A5-860F4F31A221}"/>
              </a:ext>
            </a:extLst>
          </p:cNvPr>
          <p:cNvSpPr txBox="1"/>
          <p:nvPr/>
        </p:nvSpPr>
        <p:spPr>
          <a:xfrm>
            <a:off x="6551595" y="1163705"/>
            <a:ext cx="21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Choice: 6 “Exit”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7576C-F079-49F3-AA1E-D520121BBE97}"/>
              </a:ext>
            </a:extLst>
          </p:cNvPr>
          <p:cNvSpPr/>
          <p:nvPr/>
        </p:nvSpPr>
        <p:spPr>
          <a:xfrm>
            <a:off x="3498329" y="120840"/>
            <a:ext cx="49887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FF00"/>
                </a:solidFill>
                <a:effectLst/>
              </a:rPr>
              <a:t>Run Time Screen…</a:t>
            </a:r>
          </a:p>
        </p:txBody>
      </p:sp>
    </p:spTree>
    <p:extLst>
      <p:ext uri="{BB962C8B-B14F-4D97-AF65-F5344CB8AC3E}">
        <p14:creationId xmlns:p14="http://schemas.microsoft.com/office/powerpoint/2010/main" val="22116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BADFA-68F6-457C-A247-BD6D05715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054" y="1300653"/>
            <a:ext cx="9667361" cy="51675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729EE7-6D98-4A26-95D9-56E845C86200}"/>
              </a:ext>
            </a:extLst>
          </p:cNvPr>
          <p:cNvSpPr/>
          <p:nvPr/>
        </p:nvSpPr>
        <p:spPr>
          <a:xfrm>
            <a:off x="2769164" y="79956"/>
            <a:ext cx="54601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FF00"/>
                </a:solidFill>
                <a:effectLst/>
              </a:rPr>
              <a:t>Stored File in System</a:t>
            </a:r>
          </a:p>
        </p:txBody>
      </p:sp>
    </p:spTree>
    <p:extLst>
      <p:ext uri="{BB962C8B-B14F-4D97-AF65-F5344CB8AC3E}">
        <p14:creationId xmlns:p14="http://schemas.microsoft.com/office/powerpoint/2010/main" val="108156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11B65F-C07F-48E1-B195-2193000AACBA}"/>
              </a:ext>
            </a:extLst>
          </p:cNvPr>
          <p:cNvSpPr/>
          <p:nvPr/>
        </p:nvSpPr>
        <p:spPr>
          <a:xfrm>
            <a:off x="4599650" y="262455"/>
            <a:ext cx="2789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FF00"/>
                </a:solidFill>
                <a:effectLst/>
              </a:rPr>
              <a:t>Course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3DCEF-D6CE-4DC0-BB67-0F803707ADE0}"/>
              </a:ext>
            </a:extLst>
          </p:cNvPr>
          <p:cNvSpPr txBox="1"/>
          <p:nvPr/>
        </p:nvSpPr>
        <p:spPr>
          <a:xfrm>
            <a:off x="617174" y="940251"/>
            <a:ext cx="10337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 have joined a course on coursera.com.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name of my course is “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C for Everyone: Programming Fundamentals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ource Sans Pro" panose="020B0604020202020204" pitchFamily="34" charset="0"/>
              </a:rPr>
              <a:t>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75D9B-5140-43D0-8956-CAD64E34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2107933"/>
            <a:ext cx="7036870" cy="4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5" y="2861482"/>
            <a:ext cx="9838267" cy="11430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00"/>
                </a:solidFill>
              </a:rPr>
              <a:t>Thank You  !!!</a:t>
            </a:r>
          </a:p>
        </p:txBody>
      </p:sp>
    </p:spTree>
    <p:extLst>
      <p:ext uri="{BB962C8B-B14F-4D97-AF65-F5344CB8AC3E}">
        <p14:creationId xmlns:p14="http://schemas.microsoft.com/office/powerpoint/2010/main" val="37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Contents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426" y="1935921"/>
            <a:ext cx="9684130" cy="4198961"/>
          </a:xfrm>
        </p:spPr>
        <p:txBody>
          <a:bodyPr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Introduction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+mn-cs"/>
              </a:rPr>
              <a:t>Requirement of project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Working {flow chart}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output screen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Conclusion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Future plans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Run Time Screen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Stored file in system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ckwell" panose="02060603020205020403"/>
              </a:rPr>
              <a:t>Course on coursera 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Introduction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3"/>
            <a:ext cx="10668605" cy="4485711"/>
          </a:xfrm>
        </p:spPr>
        <p:txBody>
          <a:bodyPr>
            <a:normAutofit/>
          </a:bodyPr>
          <a:lstStyle/>
          <a:p>
            <a:r>
              <a:rPr lang="en-US" sz="2800" dirty="0"/>
              <a:t>This project is to store the basic data/record of the students.</a:t>
            </a:r>
          </a:p>
          <a:p>
            <a:r>
              <a:rPr lang="en-US" sz="2800" dirty="0"/>
              <a:t>User get some choices in this project like insert, update or delete the record, display or search the updated record of any student by their roll no.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464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70" y="-8727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Requirements of </a:t>
            </a:r>
            <a:r>
              <a:rPr lang="en-US" sz="4000" dirty="0">
                <a:solidFill>
                  <a:srgbClr val="FFFF00"/>
                </a:solidFill>
              </a:rPr>
              <a:t>Projects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34" y="1935921"/>
            <a:ext cx="6510064" cy="59793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</a:rPr>
              <a:t>Language used</a:t>
            </a:r>
            <a:r>
              <a:rPr lang="en-US" sz="2400" b="1" dirty="0"/>
              <a:t>:- </a:t>
            </a:r>
            <a:r>
              <a:rPr lang="en-US" sz="2400" b="1" dirty="0">
                <a:solidFill>
                  <a:srgbClr val="FF0000"/>
                </a:solidFill>
              </a:rPr>
              <a:t>C </a:t>
            </a:r>
            <a:r>
              <a:rPr lang="en-US" sz="2400" b="1" dirty="0"/>
              <a:t>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 program in C language</a:t>
            </a:r>
          </a:p>
          <a:p>
            <a:endParaRPr lang="en-US" sz="2400" b="1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BDDBF3C-92F9-4C88-B28F-052699450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1409700"/>
            <a:ext cx="6096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7E3B0C-4769-40A6-BFD8-5E742448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49" y="2025588"/>
            <a:ext cx="2507001" cy="16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gramming code abstract technology background of software deve Stock  Photo by ©monsit 290384304">
            <a:extLst>
              <a:ext uri="{FF2B5EF4-FFF2-40B4-BE49-F238E27FC236}">
                <a16:creationId xmlns:a16="http://schemas.microsoft.com/office/drawing/2014/main" id="{143A9CF6-B179-4726-B84F-A727ABDE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54" y="1407816"/>
            <a:ext cx="3101774" cy="22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puter Desktop PC Logo Design Vector Icon Illustrations Stock Vector -  Illustration of modern, wide: 157881217">
            <a:extLst>
              <a:ext uri="{FF2B5EF4-FFF2-40B4-BE49-F238E27FC236}">
                <a16:creationId xmlns:a16="http://schemas.microsoft.com/office/drawing/2014/main" id="{6082AAC0-184D-47E2-8CB1-2B3DFA38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659" y="4277027"/>
            <a:ext cx="3334271" cy="24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46" y="42211"/>
            <a:ext cx="9125354" cy="82456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Working { Flow </a:t>
            </a:r>
            <a:r>
              <a:rPr lang="en-US" sz="3200" dirty="0">
                <a:solidFill>
                  <a:srgbClr val="FFFF00"/>
                </a:solidFill>
              </a:rPr>
              <a:t>Chart</a:t>
            </a:r>
            <a:r>
              <a:rPr lang="en-US" dirty="0">
                <a:solidFill>
                  <a:srgbClr val="FFFF00"/>
                </a:solidFill>
              </a:rPr>
              <a:t> 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0A03B6-33CA-4C00-926C-E8084622F23C}"/>
              </a:ext>
            </a:extLst>
          </p:cNvPr>
          <p:cNvSpPr/>
          <p:nvPr/>
        </p:nvSpPr>
        <p:spPr>
          <a:xfrm>
            <a:off x="4701440" y="709611"/>
            <a:ext cx="1233037" cy="686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FD0098-8561-4168-8109-51FD3829B3C1}"/>
              </a:ext>
            </a:extLst>
          </p:cNvPr>
          <p:cNvSpPr/>
          <p:nvPr/>
        </p:nvSpPr>
        <p:spPr>
          <a:xfrm>
            <a:off x="4818205" y="5943645"/>
            <a:ext cx="1481044" cy="771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End</a:t>
            </a:r>
            <a:r>
              <a:rPr lang="en-US" sz="2400" dirty="0"/>
              <a:t> 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2DAEF34-5F3A-4517-A4A0-713418064222}"/>
              </a:ext>
            </a:extLst>
          </p:cNvPr>
          <p:cNvSpPr/>
          <p:nvPr/>
        </p:nvSpPr>
        <p:spPr>
          <a:xfrm>
            <a:off x="5197643" y="1445837"/>
            <a:ext cx="240632" cy="45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1BF93BC-6C51-4348-8895-D3110DE27246}"/>
              </a:ext>
            </a:extLst>
          </p:cNvPr>
          <p:cNvSpPr/>
          <p:nvPr/>
        </p:nvSpPr>
        <p:spPr>
          <a:xfrm>
            <a:off x="8602543" y="4092181"/>
            <a:ext cx="175214" cy="475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9FD92B-A240-468E-82E5-2C1D288E313C}"/>
              </a:ext>
            </a:extLst>
          </p:cNvPr>
          <p:cNvSpPr/>
          <p:nvPr/>
        </p:nvSpPr>
        <p:spPr>
          <a:xfrm>
            <a:off x="4475372" y="1925207"/>
            <a:ext cx="1780772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choices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221AA2-1DC6-43FD-82C1-D39EEA6C9F92}"/>
              </a:ext>
            </a:extLst>
          </p:cNvPr>
          <p:cNvSpPr/>
          <p:nvPr/>
        </p:nvSpPr>
        <p:spPr>
          <a:xfrm>
            <a:off x="2030931" y="2970396"/>
            <a:ext cx="2208015" cy="776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Insert the record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702682-DA65-4205-ADC7-3467A804BD7B}"/>
              </a:ext>
            </a:extLst>
          </p:cNvPr>
          <p:cNvSpPr/>
          <p:nvPr/>
        </p:nvSpPr>
        <p:spPr>
          <a:xfrm>
            <a:off x="4436270" y="4414597"/>
            <a:ext cx="2002190" cy="849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Display the record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B523CB-3CBA-4349-A38D-41E6987042E3}"/>
              </a:ext>
            </a:extLst>
          </p:cNvPr>
          <p:cNvSpPr/>
          <p:nvPr/>
        </p:nvSpPr>
        <p:spPr>
          <a:xfrm>
            <a:off x="6969556" y="2848537"/>
            <a:ext cx="2376113" cy="120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Search, Delete or update the record 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FE75609-0ACD-47C5-A007-240545F80AB4}"/>
              </a:ext>
            </a:extLst>
          </p:cNvPr>
          <p:cNvSpPr/>
          <p:nvPr/>
        </p:nvSpPr>
        <p:spPr>
          <a:xfrm rot="5400000">
            <a:off x="6678384" y="1643901"/>
            <a:ext cx="753744" cy="15212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9BD17C37-176B-485C-9CFC-DA8030CDA222}"/>
              </a:ext>
            </a:extLst>
          </p:cNvPr>
          <p:cNvSpPr/>
          <p:nvPr/>
        </p:nvSpPr>
        <p:spPr>
          <a:xfrm rot="10800000">
            <a:off x="2448321" y="2009998"/>
            <a:ext cx="1988550" cy="888833"/>
          </a:xfrm>
          <a:prstGeom prst="bentUpArrow">
            <a:avLst>
              <a:gd name="adj1" fmla="val 25000"/>
              <a:gd name="adj2" fmla="val 25000"/>
              <a:gd name="adj3" fmla="val 28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C46305F-4C4E-44DF-AE3E-D7935C98B333}"/>
              </a:ext>
            </a:extLst>
          </p:cNvPr>
          <p:cNvSpPr/>
          <p:nvPr/>
        </p:nvSpPr>
        <p:spPr>
          <a:xfrm rot="5400000">
            <a:off x="6829923" y="4298832"/>
            <a:ext cx="279266" cy="98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AE2E8A6-DD07-49FE-BDD7-EB841EB01269}"/>
              </a:ext>
            </a:extLst>
          </p:cNvPr>
          <p:cNvSpPr/>
          <p:nvPr/>
        </p:nvSpPr>
        <p:spPr>
          <a:xfrm rot="16200000">
            <a:off x="3788501" y="4344430"/>
            <a:ext cx="279267" cy="894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A0E1128-0BF4-4BD3-8660-AAC5A81A3976}"/>
              </a:ext>
            </a:extLst>
          </p:cNvPr>
          <p:cNvSpPr/>
          <p:nvPr/>
        </p:nvSpPr>
        <p:spPr>
          <a:xfrm flipH="1">
            <a:off x="5457223" y="5311432"/>
            <a:ext cx="221530" cy="585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DA5A9A-872A-4F68-8EF7-61AE689E8B35}"/>
              </a:ext>
            </a:extLst>
          </p:cNvPr>
          <p:cNvSpPr/>
          <p:nvPr/>
        </p:nvSpPr>
        <p:spPr>
          <a:xfrm rot="5400000">
            <a:off x="2140705" y="3975288"/>
            <a:ext cx="619394" cy="27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585D53-5EC2-4D1B-8639-5440519B43E2}"/>
              </a:ext>
            </a:extLst>
          </p:cNvPr>
          <p:cNvSpPr/>
          <p:nvPr/>
        </p:nvSpPr>
        <p:spPr>
          <a:xfrm>
            <a:off x="1810381" y="4464221"/>
            <a:ext cx="1626680" cy="654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Entries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FE0B07-1486-4FFE-9D4D-5BBEF0384AEF}"/>
              </a:ext>
            </a:extLst>
          </p:cNvPr>
          <p:cNvSpPr/>
          <p:nvPr/>
        </p:nvSpPr>
        <p:spPr>
          <a:xfrm>
            <a:off x="7507707" y="4610501"/>
            <a:ext cx="2548925" cy="78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Enter roll no.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(Execute according to the choice)</a:t>
            </a:r>
          </a:p>
        </p:txBody>
      </p:sp>
    </p:spTree>
    <p:extLst>
      <p:ext uri="{BB962C8B-B14F-4D97-AF65-F5344CB8AC3E}">
        <p14:creationId xmlns:p14="http://schemas.microsoft.com/office/powerpoint/2010/main" val="28554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F16015-5147-4AAD-B910-2A375A10D9E1}"/>
              </a:ext>
            </a:extLst>
          </p:cNvPr>
          <p:cNvSpPr/>
          <p:nvPr/>
        </p:nvSpPr>
        <p:spPr>
          <a:xfrm>
            <a:off x="3497371" y="-899"/>
            <a:ext cx="5197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FF00"/>
                </a:solidFill>
                <a:effectLst/>
              </a:rPr>
              <a:t>Output Screen </a:t>
            </a:r>
            <a:r>
              <a:rPr lang="en-US" sz="4000" b="1" dirty="0">
                <a:ln/>
                <a:solidFill>
                  <a:srgbClr val="FFFF00"/>
                </a:solidFill>
              </a:rPr>
              <a:t>I</a:t>
            </a:r>
            <a:r>
              <a:rPr lang="en-US" sz="4000" b="1" cap="none" spc="0" dirty="0">
                <a:ln/>
                <a:solidFill>
                  <a:srgbClr val="FFFF00"/>
                </a:solidFill>
                <a:effectLst/>
              </a:rPr>
              <a:t>dea</a:t>
            </a:r>
            <a:r>
              <a:rPr lang="en-US" sz="5400" b="1" cap="none" spc="0" dirty="0">
                <a:ln/>
                <a:solidFill>
                  <a:srgbClr val="FFFF00"/>
                </a:solidFill>
                <a:effectLst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ECA2C-B729-4E06-83EB-9300C0CB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431"/>
            <a:ext cx="12192000" cy="59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862" y="670561"/>
            <a:ext cx="4986491" cy="67056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219" y="1570183"/>
            <a:ext cx="10840055" cy="4617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We can store the record of the students and that record can be updated, deleted or accessed by student’s roll no.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User can access the record of any student.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This project gives me an opportunity to acquire good skills which help me to achieve perfection in my coding or programming.   </a:t>
            </a:r>
          </a:p>
        </p:txBody>
      </p:sp>
    </p:spTree>
    <p:extLst>
      <p:ext uri="{BB962C8B-B14F-4D97-AF65-F5344CB8AC3E}">
        <p14:creationId xmlns:p14="http://schemas.microsoft.com/office/powerpoint/2010/main" val="3875895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599B-8EDA-48C3-B0D9-07D22018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28336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9840-62CF-4A91-9486-4DDC6DF2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364544"/>
            <a:ext cx="7113673" cy="549345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 am trying to maintain presentation of the student’s record sheet.</a:t>
            </a:r>
          </a:p>
          <a:p>
            <a:r>
              <a:rPr lang="en-US" sz="2800" dirty="0"/>
              <a:t>Next time, Creating a function to </a:t>
            </a:r>
            <a:r>
              <a:rPr lang="en-US" sz="2800" dirty="0">
                <a:solidFill>
                  <a:srgbClr val="FF0000"/>
                </a:solidFill>
              </a:rPr>
              <a:t>Insert </a:t>
            </a:r>
            <a:r>
              <a:rPr lang="en-US" sz="2800" dirty="0"/>
              <a:t>the student’s data.</a:t>
            </a:r>
          </a:p>
          <a:p>
            <a:r>
              <a:rPr lang="en-US" sz="2800" dirty="0"/>
              <a:t>Next time, Creating a function to </a:t>
            </a:r>
            <a:r>
              <a:rPr lang="en-US" sz="2800" dirty="0">
                <a:solidFill>
                  <a:srgbClr val="FF0000"/>
                </a:solidFill>
              </a:rPr>
              <a:t>Display</a:t>
            </a:r>
            <a:r>
              <a:rPr lang="en-US" sz="2800" dirty="0"/>
              <a:t> the data of all students.</a:t>
            </a:r>
          </a:p>
          <a:p>
            <a:r>
              <a:rPr lang="en-US" sz="2800" dirty="0"/>
              <a:t>Next time, Creating a function to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the recorded details of any student by student’s roll no.</a:t>
            </a:r>
          </a:p>
          <a:p>
            <a:r>
              <a:rPr lang="en-US" sz="2800" dirty="0"/>
              <a:t>Next time, Creating a function to </a:t>
            </a:r>
            <a:r>
              <a:rPr lang="en-US" sz="2800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the data/record of any student by calling that’s roll no.</a:t>
            </a:r>
          </a:p>
          <a:p>
            <a:r>
              <a:rPr lang="en-US" sz="2800" dirty="0"/>
              <a:t>Next time, Creating a function to </a:t>
            </a:r>
            <a:r>
              <a:rPr lang="en-US" sz="2800" dirty="0">
                <a:solidFill>
                  <a:srgbClr val="FF0000"/>
                </a:solidFill>
              </a:rPr>
              <a:t>update</a:t>
            </a:r>
            <a:r>
              <a:rPr lang="en-US" sz="2800" dirty="0"/>
              <a:t> any  student by its roll no.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D2F3-AFFA-49A2-AB1C-3B13CD2B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100" y="2892198"/>
            <a:ext cx="3840479" cy="27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FFC505-A03C-40C5-9551-CB604398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50" y="1186433"/>
            <a:ext cx="8575252" cy="4944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048C34-5374-4059-AC16-CD98D6611274}"/>
              </a:ext>
            </a:extLst>
          </p:cNvPr>
          <p:cNvSpPr txBox="1"/>
          <p:nvPr/>
        </p:nvSpPr>
        <p:spPr>
          <a:xfrm>
            <a:off x="1593057" y="791456"/>
            <a:ext cx="143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First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A1B26-C306-412A-8018-C7A7B6E419AF}"/>
              </a:ext>
            </a:extLst>
          </p:cNvPr>
          <p:cNvSpPr/>
          <p:nvPr/>
        </p:nvSpPr>
        <p:spPr>
          <a:xfrm>
            <a:off x="3478036" y="91210"/>
            <a:ext cx="4958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FF00"/>
                </a:solidFill>
                <a:effectLst/>
              </a:rPr>
              <a:t>Run Time Screen…</a:t>
            </a:r>
          </a:p>
        </p:txBody>
      </p:sp>
    </p:spTree>
    <p:extLst>
      <p:ext uri="{BB962C8B-B14F-4D97-AF65-F5344CB8AC3E}">
        <p14:creationId xmlns:p14="http://schemas.microsoft.com/office/powerpoint/2010/main" val="3725838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2275</TotalTime>
  <Words>371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Source Sans Pro</vt:lpstr>
      <vt:lpstr>Wingdings</vt:lpstr>
      <vt:lpstr>Damask</vt:lpstr>
      <vt:lpstr>Project Title                    STUDENT RECORD SHEET</vt:lpstr>
      <vt:lpstr>Contents</vt:lpstr>
      <vt:lpstr>Introduction</vt:lpstr>
      <vt:lpstr>Requirements of Projects</vt:lpstr>
      <vt:lpstr>Working { Flow Chart }</vt:lpstr>
      <vt:lpstr>PowerPoint Presentation</vt:lpstr>
      <vt:lpstr>Conclusion </vt:lpstr>
      <vt:lpstr>Future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Harikesh Singh</dc:creator>
  <cp:lastModifiedBy>Dharmendra Kumar</cp:lastModifiedBy>
  <cp:revision>29</cp:revision>
  <dcterms:created xsi:type="dcterms:W3CDTF">2019-09-25T05:42:20Z</dcterms:created>
  <dcterms:modified xsi:type="dcterms:W3CDTF">2022-03-11T12:20:03Z</dcterms:modified>
</cp:coreProperties>
</file>