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sldIdLst>
    <p:sldId id="256" r:id="rId5"/>
    <p:sldId id="257" r:id="rId6"/>
    <p:sldId id="259" r:id="rId7"/>
    <p:sldId id="260" r:id="rId8"/>
    <p:sldId id="258" r:id="rId9"/>
    <p:sldId id="263" r:id="rId10"/>
    <p:sldId id="264" r:id="rId11"/>
    <p:sldId id="265" r:id="rId12"/>
    <p:sldId id="266" r:id="rId13"/>
    <p:sldId id="261" r:id="rId14"/>
    <p:sldId id="267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56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92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544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310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37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854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73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731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29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57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20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5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87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67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7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91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3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3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B8936A-F9F6-0342-8CC9-98C3EF83E0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650" y="0"/>
            <a:ext cx="1661818" cy="1784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3FB224-8FA9-78D9-E610-D65AD0980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0747" y="-9625"/>
            <a:ext cx="1501253" cy="17035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0B89891-F26E-F479-C1F6-88C9715BEEED}"/>
              </a:ext>
            </a:extLst>
          </p:cNvPr>
          <p:cNvSpPr/>
          <p:nvPr/>
        </p:nvSpPr>
        <p:spPr>
          <a:xfrm>
            <a:off x="743385" y="325103"/>
            <a:ext cx="10697988" cy="10341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US" alt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Technology</a:t>
            </a:r>
          </a:p>
          <a:p>
            <a:pPr algn="ctr" eaLnBrk="1" hangingPunct="1">
              <a:lnSpc>
                <a:spcPct val="85000"/>
              </a:lnSpc>
            </a:pPr>
            <a:r>
              <a:rPr lang="en-US" alt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ABES Engineering College, Ghaziabad, 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C66D61-8BDF-18E6-C78E-6B5565FA2FD9}"/>
              </a:ext>
            </a:extLst>
          </p:cNvPr>
          <p:cNvSpPr/>
          <p:nvPr/>
        </p:nvSpPr>
        <p:spPr>
          <a:xfrm>
            <a:off x="2579532" y="1489064"/>
            <a:ext cx="559896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cap="none" spc="0" dirty="0">
                <a:ln/>
                <a:solidFill>
                  <a:srgbClr val="C00000"/>
                </a:solidFill>
                <a:effectLst/>
              </a:rPr>
              <a:t>Project:</a:t>
            </a:r>
            <a:r>
              <a:rPr lang="en-US" sz="3600" b="1" cap="none" spc="0" dirty="0">
                <a:ln/>
                <a:solidFill>
                  <a:schemeClr val="accent3"/>
                </a:solidFill>
                <a:effectLst/>
              </a:rPr>
              <a:t> Uber Data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284E11-BC99-4EAA-4758-6B3462A31E8D}"/>
              </a:ext>
            </a:extLst>
          </p:cNvPr>
          <p:cNvSpPr/>
          <p:nvPr/>
        </p:nvSpPr>
        <p:spPr>
          <a:xfrm>
            <a:off x="2579532" y="2060768"/>
            <a:ext cx="366638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cap="none" spc="0" dirty="0">
                <a:ln/>
                <a:solidFill>
                  <a:srgbClr val="C00000"/>
                </a:solidFill>
                <a:effectLst/>
              </a:rPr>
              <a:t>Domain:</a:t>
            </a:r>
            <a:r>
              <a:rPr lang="en-US" sz="3600" b="1" cap="none" spc="0" dirty="0">
                <a:ln/>
                <a:solidFill>
                  <a:schemeClr val="accent3"/>
                </a:solidFill>
                <a:effectLst/>
              </a:rPr>
              <a:t> Big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86B974-B711-76B5-EB8F-2A73AB74EA2D}"/>
              </a:ext>
            </a:extLst>
          </p:cNvPr>
          <p:cNvSpPr/>
          <p:nvPr/>
        </p:nvSpPr>
        <p:spPr>
          <a:xfrm>
            <a:off x="4235620" y="3579198"/>
            <a:ext cx="37135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chemeClr val="accent3"/>
                </a:solidFill>
                <a:effectLst/>
              </a:rPr>
              <a:t>Dharmendra Kumar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3E3327-7029-5A84-BF35-2867C44BCB48}"/>
              </a:ext>
            </a:extLst>
          </p:cNvPr>
          <p:cNvSpPr/>
          <p:nvPr/>
        </p:nvSpPr>
        <p:spPr>
          <a:xfrm>
            <a:off x="4616438" y="4231483"/>
            <a:ext cx="263006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chemeClr val="accent3"/>
                </a:solidFill>
                <a:effectLst/>
              </a:rPr>
              <a:t>2000320130056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A970C1-3857-98FF-AF8F-3E0346DE254C}"/>
              </a:ext>
            </a:extLst>
          </p:cNvPr>
          <p:cNvSpPr/>
          <p:nvPr/>
        </p:nvSpPr>
        <p:spPr>
          <a:xfrm>
            <a:off x="2592036" y="2632472"/>
            <a:ext cx="220073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cap="none" spc="0" dirty="0">
                <a:ln/>
                <a:solidFill>
                  <a:srgbClr val="C00000"/>
                </a:solidFill>
                <a:effectLst/>
              </a:rPr>
              <a:t>Sec:</a:t>
            </a:r>
            <a:r>
              <a:rPr lang="en-US" sz="3600" b="1" cap="none" spc="0" dirty="0">
                <a:ln/>
                <a:solidFill>
                  <a:schemeClr val="accent3"/>
                </a:solidFill>
                <a:effectLst/>
              </a:rPr>
              <a:t> IT ‘A’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88D566-B6F7-E7EE-3EDB-DB432ABD189A}"/>
              </a:ext>
            </a:extLst>
          </p:cNvPr>
          <p:cNvSpPr/>
          <p:nvPr/>
        </p:nvSpPr>
        <p:spPr>
          <a:xfrm>
            <a:off x="2767949" y="4169927"/>
            <a:ext cx="184890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Roll No: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E2EFAE-C730-1CF9-25FF-BB697AED42D9}"/>
              </a:ext>
            </a:extLst>
          </p:cNvPr>
          <p:cNvSpPr/>
          <p:nvPr/>
        </p:nvSpPr>
        <p:spPr>
          <a:xfrm>
            <a:off x="2714050" y="3536987"/>
            <a:ext cx="15215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Name:</a:t>
            </a: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F247-234E-1772-1166-CAEF6BD41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504646"/>
            <a:ext cx="9601196" cy="130386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87E7E-33B9-4476-4413-CB6C55C42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the Uber data analysis R project, we observed:-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 visualization help us for making more understanding about the complex dataset.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how to create </a:t>
            </a:r>
            <a:r>
              <a:rPr lang="en-US" dirty="0">
                <a:solidFill>
                  <a:srgbClr val="C00000"/>
                </a:solidFill>
              </a:rPr>
              <a:t>data visualizations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We made use of packages like </a:t>
            </a:r>
            <a:r>
              <a:rPr lang="en-US" dirty="0">
                <a:solidFill>
                  <a:srgbClr val="C00000"/>
                </a:solidFill>
              </a:rPr>
              <a:t>ggplot2</a:t>
            </a:r>
            <a:r>
              <a:rPr lang="en-US" dirty="0"/>
              <a:t> that allowed us to plot various types of visualizations.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we could conclude how </a:t>
            </a:r>
            <a:r>
              <a:rPr lang="en-US" dirty="0">
                <a:solidFill>
                  <a:srgbClr val="C00000"/>
                </a:solidFill>
              </a:rPr>
              <a:t>time affected customer trips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9769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12AE-2227-0103-3F97-6359D16F9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463396"/>
            <a:ext cx="9601196" cy="130386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Certificate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6875E4-D546-35F1-2453-2121E058A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960" y="2436506"/>
            <a:ext cx="4871748" cy="36562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9F8E05-1D95-C577-A96D-0654AF951ED5}"/>
              </a:ext>
            </a:extLst>
          </p:cNvPr>
          <p:cNvSpPr txBox="1"/>
          <p:nvPr/>
        </p:nvSpPr>
        <p:spPr>
          <a:xfrm>
            <a:off x="1482292" y="2767263"/>
            <a:ext cx="37899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have completed my certification in </a:t>
            </a:r>
            <a:r>
              <a:rPr lang="en-US" sz="2000" b="1" dirty="0"/>
              <a:t>“Analyzing Big Data in R Using Apache Spark” </a:t>
            </a:r>
            <a:r>
              <a:rPr lang="en-US" sz="2000" dirty="0"/>
              <a:t>from </a:t>
            </a:r>
            <a:r>
              <a:rPr lang="en-US" sz="2000" b="1" dirty="0"/>
              <a:t>“Cognitive Class”.</a:t>
            </a:r>
          </a:p>
        </p:txBody>
      </p:sp>
    </p:spTree>
    <p:extLst>
      <p:ext uri="{BB962C8B-B14F-4D97-AF65-F5344CB8AC3E}">
        <p14:creationId xmlns:p14="http://schemas.microsoft.com/office/powerpoint/2010/main" val="109556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5B5C38-6EF2-7DB2-842D-4A248564CC1B}"/>
              </a:ext>
            </a:extLst>
          </p:cNvPr>
          <p:cNvSpPr/>
          <p:nvPr/>
        </p:nvSpPr>
        <p:spPr>
          <a:xfrm>
            <a:off x="3827838" y="1521711"/>
            <a:ext cx="4536324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6896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94A3-B7E2-5D5C-913C-13B571340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430446"/>
            <a:ext cx="9601196" cy="130386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6AABB-6A02-59AB-9310-D644AA21B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653" y="2641601"/>
            <a:ext cx="9601196" cy="3318936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800" dirty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Tasks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Requirements of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Graphs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Flow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Limitations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81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3F13A-749D-D758-F2BC-2B8A7D6D7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42856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Project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Introduction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CE714-74AE-C82A-F230-36974BADB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project is to </a:t>
            </a:r>
            <a:r>
              <a:rPr lang="en-US" dirty="0">
                <a:solidFill>
                  <a:srgbClr val="C00000"/>
                </a:solidFill>
              </a:rPr>
              <a:t>visualize the Uber dataset </a:t>
            </a:r>
            <a:r>
              <a:rPr lang="en-US" dirty="0"/>
              <a:t>for more understanding about the dataset.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With the help of visualization, companies can avail the benefit of </a:t>
            </a:r>
            <a:r>
              <a:rPr lang="en-US" dirty="0">
                <a:solidFill>
                  <a:srgbClr val="C00000"/>
                </a:solidFill>
              </a:rPr>
              <a:t>understanding the complex data and gain insights</a:t>
            </a:r>
            <a:r>
              <a:rPr lang="en-US" dirty="0"/>
              <a:t> that would help them to craft decisions.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project will help us to learn how to </a:t>
            </a:r>
            <a:r>
              <a:rPr lang="en-US" dirty="0">
                <a:solidFill>
                  <a:srgbClr val="C00000"/>
                </a:solidFill>
              </a:rPr>
              <a:t>implement the ggplot2 </a:t>
            </a:r>
            <a:r>
              <a:rPr lang="en-US" dirty="0"/>
              <a:t>on the Uber Pickups dataset and at the end, master the art of data visualization in R. </a:t>
            </a:r>
          </a:p>
        </p:txBody>
      </p:sp>
    </p:spTree>
    <p:extLst>
      <p:ext uri="{BB962C8B-B14F-4D97-AF65-F5344CB8AC3E}">
        <p14:creationId xmlns:p14="http://schemas.microsoft.com/office/powerpoint/2010/main" val="56791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F22C-0E0B-FBF1-6F9D-FA33AB532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434978"/>
            <a:ext cx="9601196" cy="130386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3A157-6257-F7FC-BDAD-5478FC074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Plotting the </a:t>
            </a:r>
            <a:r>
              <a:rPr lang="en-US" dirty="0">
                <a:solidFill>
                  <a:srgbClr val="C00000"/>
                </a:solidFill>
              </a:rPr>
              <a:t>trips by the hours in a day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Plotting </a:t>
            </a:r>
            <a:r>
              <a:rPr lang="en-US" dirty="0">
                <a:solidFill>
                  <a:schemeClr val="tx1"/>
                </a:solidFill>
              </a:rPr>
              <a:t>data by trips during every day of the month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Number of </a:t>
            </a:r>
            <a:r>
              <a:rPr lang="en-US" dirty="0">
                <a:solidFill>
                  <a:srgbClr val="C00000"/>
                </a:solidFill>
              </a:rPr>
              <a:t>Trips taking place during months in a year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Finding out </a:t>
            </a:r>
            <a:r>
              <a:rPr lang="en-US" dirty="0">
                <a:solidFill>
                  <a:srgbClr val="C00000"/>
                </a:solidFill>
              </a:rPr>
              <a:t>the number of Trips by bases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</a:t>
            </a:r>
            <a:r>
              <a:rPr lang="en-US" dirty="0">
                <a:solidFill>
                  <a:srgbClr val="C00000"/>
                </a:solidFill>
              </a:rPr>
              <a:t>a Heatmap visualization of day, hour and month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a map visualization of rides in New York</a:t>
            </a:r>
          </a:p>
        </p:txBody>
      </p:sp>
    </p:spTree>
    <p:extLst>
      <p:ext uri="{BB962C8B-B14F-4D97-AF65-F5344CB8AC3E}">
        <p14:creationId xmlns:p14="http://schemas.microsoft.com/office/powerpoint/2010/main" val="69249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2D05B-458A-9E89-6F40-F747605AF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771" y="1437972"/>
            <a:ext cx="9601196" cy="130386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Requirements of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DFF4FC-644D-525E-9420-D6129BB1F9E8}"/>
              </a:ext>
            </a:extLst>
          </p:cNvPr>
          <p:cNvSpPr/>
          <p:nvPr/>
        </p:nvSpPr>
        <p:spPr>
          <a:xfrm>
            <a:off x="1054771" y="2553448"/>
            <a:ext cx="5182400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ln/>
                <a:solidFill>
                  <a:schemeClr val="accent3"/>
                </a:solidFill>
              </a:rPr>
              <a:t>R Language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cap="none" spc="0" dirty="0">
                <a:ln/>
                <a:solidFill>
                  <a:schemeClr val="accent3"/>
                </a:solidFill>
                <a:effectLst/>
              </a:rPr>
              <a:t>RStudio IDE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ln/>
                <a:solidFill>
                  <a:schemeClr val="accent3"/>
                </a:solidFill>
              </a:rPr>
              <a:t>Packages: ggplot2, dplyr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cap="none" spc="0" dirty="0">
                <a:ln/>
                <a:solidFill>
                  <a:schemeClr val="accent3"/>
                </a:solidFill>
                <a:effectLst/>
              </a:rPr>
              <a:t>Uber Database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4EBDB0-D3E3-3121-8C72-11275D83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273" y="4116162"/>
            <a:ext cx="3077559" cy="17177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3F2F7C-5C16-1E24-FCC0-5E746CFC1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689" y="2553448"/>
            <a:ext cx="3506285" cy="1383035"/>
          </a:xfrm>
          <a:prstGeom prst="rect">
            <a:avLst/>
          </a:prstGeo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CB8FB042-5C32-344F-4C0B-2FD9EB9B1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219975" y="3890202"/>
            <a:ext cx="2917254" cy="211949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734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6113F4-1C56-C54B-AD5C-7DE5CB308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94" y="1305389"/>
            <a:ext cx="3900559" cy="27569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1D6652-CEDC-7420-8F61-3F33621FE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188" y="639241"/>
            <a:ext cx="4061862" cy="2861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ECB835-B17B-5856-E028-D030CFC85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653" y="3429000"/>
            <a:ext cx="4012029" cy="27569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DA1F752-D7A7-E48E-CA59-8738F9360DEC}"/>
              </a:ext>
            </a:extLst>
          </p:cNvPr>
          <p:cNvSpPr/>
          <p:nvPr/>
        </p:nvSpPr>
        <p:spPr>
          <a:xfrm>
            <a:off x="746011" y="474392"/>
            <a:ext cx="269176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ln/>
                <a:solidFill>
                  <a:srgbClr val="C00000"/>
                </a:solidFill>
              </a:rPr>
              <a:t>Graph</a:t>
            </a:r>
            <a:r>
              <a:rPr lang="en-US" sz="4800" b="1" cap="none" spc="0" dirty="0">
                <a:ln/>
                <a:solidFill>
                  <a:srgbClr val="C00000"/>
                </a:solidFill>
                <a:effectLst/>
              </a:rPr>
              <a:t>s…</a:t>
            </a:r>
          </a:p>
        </p:txBody>
      </p:sp>
    </p:spTree>
    <p:extLst>
      <p:ext uri="{BB962C8B-B14F-4D97-AF65-F5344CB8AC3E}">
        <p14:creationId xmlns:p14="http://schemas.microsoft.com/office/powerpoint/2010/main" val="1020289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44B2A1-C252-D722-CF56-0C59C5E3F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52" y="1251153"/>
            <a:ext cx="3989730" cy="2887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DBA6A3-2698-53D7-072D-4FBD1B5C1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826" y="664591"/>
            <a:ext cx="4167743" cy="3031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B5F342-AB92-47B9-E4DD-6CD760A46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140" y="3582750"/>
            <a:ext cx="3551722" cy="26499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904BA19-F8DC-69BE-2ABE-255ECE6D4D4D}"/>
              </a:ext>
            </a:extLst>
          </p:cNvPr>
          <p:cNvSpPr/>
          <p:nvPr/>
        </p:nvSpPr>
        <p:spPr>
          <a:xfrm>
            <a:off x="1211910" y="481712"/>
            <a:ext cx="203180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/>
                <a:solidFill>
                  <a:srgbClr val="C00000"/>
                </a:solidFill>
              </a:rPr>
              <a:t>Graphs</a:t>
            </a:r>
            <a:endParaRPr lang="en-US" sz="4400" b="1" cap="none" spc="0" dirty="0">
              <a:ln/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6731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EEF575-D5F7-729D-A17C-5AF5992633D2}"/>
              </a:ext>
            </a:extLst>
          </p:cNvPr>
          <p:cNvSpPr/>
          <p:nvPr/>
        </p:nvSpPr>
        <p:spPr>
          <a:xfrm>
            <a:off x="4943356" y="439988"/>
            <a:ext cx="1647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rgbClr val="C00000"/>
                </a:solidFill>
              </a:rPr>
              <a:t>Flow</a:t>
            </a:r>
            <a:endParaRPr lang="en-US" sz="5400" b="1" cap="none" spc="0" dirty="0">
              <a:ln/>
              <a:solidFill>
                <a:srgbClr val="C00000"/>
              </a:solidFill>
              <a:effectLst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208BBBA-5BD4-5E8E-C946-2C097DEAF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528" y="1363318"/>
            <a:ext cx="1337911" cy="14408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65EBBC-E159-E4B9-2D38-398B31573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481" y="4331490"/>
            <a:ext cx="2644694" cy="1973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D3A7FA-EA63-0594-2129-4499280AD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084" y="3280699"/>
            <a:ext cx="2644695" cy="181735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9EA4065-1940-92FB-F505-0195F2D032B6}"/>
              </a:ext>
            </a:extLst>
          </p:cNvPr>
          <p:cNvSpPr/>
          <p:nvPr/>
        </p:nvSpPr>
        <p:spPr>
          <a:xfrm>
            <a:off x="3151538" y="1539904"/>
            <a:ext cx="1665171" cy="847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 Packages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543DBBC-2BCA-D61B-C39F-AD2F0DB34366}"/>
              </a:ext>
            </a:extLst>
          </p:cNvPr>
          <p:cNvSpPr/>
          <p:nvPr/>
        </p:nvSpPr>
        <p:spPr>
          <a:xfrm>
            <a:off x="2147213" y="1843100"/>
            <a:ext cx="995568" cy="240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537ADAEE-2996-9414-2A7B-7EE1E2AD78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032" y="1550210"/>
            <a:ext cx="1610085" cy="11697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F9F7E13-D5E6-0C88-9A46-696985C04A5F}"/>
              </a:ext>
            </a:extLst>
          </p:cNvPr>
          <p:cNvSpPr/>
          <p:nvPr/>
        </p:nvSpPr>
        <p:spPr>
          <a:xfrm>
            <a:off x="4825467" y="1843100"/>
            <a:ext cx="941672" cy="240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4D19075-04D2-E3BC-0870-264BDF3A8397}"/>
              </a:ext>
            </a:extLst>
          </p:cNvPr>
          <p:cNvSpPr/>
          <p:nvPr/>
        </p:nvSpPr>
        <p:spPr>
          <a:xfrm>
            <a:off x="6630693" y="1828524"/>
            <a:ext cx="1122259" cy="240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00D67E-A6B2-D980-D9A5-225F66D059D5}"/>
              </a:ext>
            </a:extLst>
          </p:cNvPr>
          <p:cNvSpPr/>
          <p:nvPr/>
        </p:nvSpPr>
        <p:spPr>
          <a:xfrm>
            <a:off x="7735993" y="1539904"/>
            <a:ext cx="1472665" cy="7410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the data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8E0E752-3919-8377-172C-E08CA2177178}"/>
              </a:ext>
            </a:extLst>
          </p:cNvPr>
          <p:cNvSpPr/>
          <p:nvPr/>
        </p:nvSpPr>
        <p:spPr>
          <a:xfrm rot="4092553">
            <a:off x="8706834" y="3632742"/>
            <a:ext cx="2435191" cy="96057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 the graphs acc. to given data 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1E9B568-BF04-0581-A671-1A385AF0A2C7}"/>
              </a:ext>
            </a:extLst>
          </p:cNvPr>
          <p:cNvSpPr/>
          <p:nvPr/>
        </p:nvSpPr>
        <p:spPr>
          <a:xfrm rot="7195221">
            <a:off x="9666437" y="2606205"/>
            <a:ext cx="990247" cy="22758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AC929B31-7060-13A4-6EC7-F03DB4580A94}"/>
              </a:ext>
            </a:extLst>
          </p:cNvPr>
          <p:cNvSpPr/>
          <p:nvPr/>
        </p:nvSpPr>
        <p:spPr>
          <a:xfrm>
            <a:off x="4716987" y="3491362"/>
            <a:ext cx="4491671" cy="28602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65491C1F-FD79-FC42-5264-3C308D7C5009}"/>
              </a:ext>
            </a:extLst>
          </p:cNvPr>
          <p:cNvSpPr/>
          <p:nvPr/>
        </p:nvSpPr>
        <p:spPr>
          <a:xfrm rot="20979245">
            <a:off x="7379078" y="4350546"/>
            <a:ext cx="2085420" cy="346835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E6C748E-35D6-09E7-E0C9-7855BB27B731}"/>
              </a:ext>
            </a:extLst>
          </p:cNvPr>
          <p:cNvSpPr/>
          <p:nvPr/>
        </p:nvSpPr>
        <p:spPr>
          <a:xfrm>
            <a:off x="9806606" y="1669638"/>
            <a:ext cx="1795924" cy="55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Manipulation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E5BA1C4-6C0D-D792-74D3-61634F64ED16}"/>
              </a:ext>
            </a:extLst>
          </p:cNvPr>
          <p:cNvSpPr/>
          <p:nvPr/>
        </p:nvSpPr>
        <p:spPr>
          <a:xfrm>
            <a:off x="9208658" y="1828524"/>
            <a:ext cx="570609" cy="1639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43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E984C-571A-B58E-9062-D829C0A5C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quality of data</a:t>
            </a:r>
          </a:p>
          <a:p>
            <a:r>
              <a:rPr lang="en-US" dirty="0"/>
              <a:t>Inconsistency in data collection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04EDEE-F25E-8E4B-B9D8-33242BAC8E2C}"/>
              </a:ext>
            </a:extLst>
          </p:cNvPr>
          <p:cNvSpPr/>
          <p:nvPr/>
        </p:nvSpPr>
        <p:spPr>
          <a:xfrm>
            <a:off x="4616266" y="1787491"/>
            <a:ext cx="295946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rgbClr val="C00000"/>
                </a:solidFill>
                <a:effectLst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3793698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E3FDBF8A78F34AACD21ABCC795A358" ma:contentTypeVersion="11" ma:contentTypeDescription="Create a new document." ma:contentTypeScope="" ma:versionID="61f561813e3402480c5daffa30140b3d">
  <xsd:schema xmlns:xsd="http://www.w3.org/2001/XMLSchema" xmlns:xs="http://www.w3.org/2001/XMLSchema" xmlns:p="http://schemas.microsoft.com/office/2006/metadata/properties" xmlns:ns3="f43dd11f-824c-48ad-8964-7a90d5e9b559" targetNamespace="http://schemas.microsoft.com/office/2006/metadata/properties" ma:root="true" ma:fieldsID="c37cd7fdacfd14aed9fecdbc533b56b8" ns3:_="">
    <xsd:import namespace="f43dd11f-824c-48ad-8964-7a90d5e9b55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3dd11f-824c-48ad-8964-7a90d5e9b5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40EB9D-7F11-46AE-8322-F0881AA3F6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3dd11f-824c-48ad-8964-7a90d5e9b5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D16B83-7B9C-468E-9F6F-A2ACE9043A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32D8BC-9E4B-4AA3-8996-C122206AE082}">
  <ds:schemaRefs>
    <ds:schemaRef ds:uri="http://purl.org/dc/dcmitype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f43dd11f-824c-48ad-8964-7a90d5e9b559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1350</TotalTime>
  <Words>305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Garamond</vt:lpstr>
      <vt:lpstr>Times New Roman</vt:lpstr>
      <vt:lpstr>Wingdings</vt:lpstr>
      <vt:lpstr>Organic</vt:lpstr>
      <vt:lpstr>PowerPoint Presentation</vt:lpstr>
      <vt:lpstr>Contents</vt:lpstr>
      <vt:lpstr>Project Introduction</vt:lpstr>
      <vt:lpstr>Tasks</vt:lpstr>
      <vt:lpstr>Requirements of Project</vt:lpstr>
      <vt:lpstr>PowerPoint Presentation</vt:lpstr>
      <vt:lpstr>PowerPoint Presentation</vt:lpstr>
      <vt:lpstr>PowerPoint Presentation</vt:lpstr>
      <vt:lpstr>PowerPoint Presentation</vt:lpstr>
      <vt:lpstr>Conclusion</vt:lpstr>
      <vt:lpstr>Certificate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Dharmendra Kumar</dc:creator>
  <cp:lastModifiedBy>Dharmendra Kumar</cp:lastModifiedBy>
  <cp:revision>20</cp:revision>
  <dcterms:created xsi:type="dcterms:W3CDTF">2022-10-03T18:38:45Z</dcterms:created>
  <dcterms:modified xsi:type="dcterms:W3CDTF">2022-11-22T08:43:15Z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0x01010079E3FDBF8A78F34AACD21ABCC795A358</vt:lpwstr>
  </property>
</Properties>
</file>