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embeddedFontLst>
    <p:embeddedFont>
      <p:font typeface="Oswald" panose="020B0604020202020204" charset="0"/>
      <p:regular r:id="rId10"/>
      <p:bold r:id="rId11"/>
    </p:embeddedFont>
    <p:embeddedFont>
      <p:font typeface="Trebuchet MS" panose="020B0603020202020204" pitchFamily="34" charset="0"/>
      <p:regular r:id="rId12"/>
      <p:bold r:id="rId13"/>
      <p:italic r:id="rId14"/>
      <p:boldItalic r:id="rId15"/>
    </p:embeddedFont>
    <p:embeddedFont>
      <p:font typeface="Calibri" panose="020F050202020403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grPwmWpsJYN9WGkni5yRBAXI8pW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2AD0167-33A9-4ECE-ACE4-29ABEA59A571}">
  <a:tblStyle styleId="{52AD0167-33A9-4ECE-ACE4-29ABEA59A571}"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AF0"/>
          </a:solidFill>
        </a:fill>
      </a:tcStyle>
    </a:wholeTbl>
    <a:band1H>
      <a:tcTxStyle/>
      <a:tcStyle>
        <a:tcBdr/>
        <a:fill>
          <a:solidFill>
            <a:srgbClr val="CAD2E0"/>
          </a:solidFill>
        </a:fill>
      </a:tcStyle>
    </a:band1H>
    <a:band2H>
      <a:tcTxStyle/>
      <a:tcStyle>
        <a:tcBdr/>
      </a:tcStyle>
    </a:band2H>
    <a:band1V>
      <a:tcTxStyle/>
      <a:tcStyle>
        <a:tcBdr/>
        <a:fill>
          <a:solidFill>
            <a:srgbClr val="CAD2E0"/>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heme" Target="theme/theme1.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0" name="Google Shape;35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0" name="Google Shape;36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7"/>
        <p:cNvGrpSpPr/>
        <p:nvPr/>
      </p:nvGrpSpPr>
      <p:grpSpPr>
        <a:xfrm>
          <a:off x="0" y="0"/>
          <a:ext cx="0" cy="0"/>
          <a:chOff x="0" y="0"/>
          <a:chExt cx="0" cy="0"/>
        </a:xfrm>
      </p:grpSpPr>
      <p:sp>
        <p:nvSpPr>
          <p:cNvPr id="28" name="Google Shape;28;p9"/>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29" name="Google Shape;29;p9"/>
          <p:cNvGrpSpPr/>
          <p:nvPr/>
        </p:nvGrpSpPr>
        <p:grpSpPr>
          <a:xfrm>
            <a:off x="-2269807" y="-751383"/>
            <a:ext cx="14461808" cy="7609383"/>
            <a:chOff x="-2269807" y="-751383"/>
            <a:chExt cx="14461808" cy="7609383"/>
          </a:xfrm>
        </p:grpSpPr>
        <p:grpSp>
          <p:nvGrpSpPr>
            <p:cNvPr id="30" name="Google Shape;30;p9"/>
            <p:cNvGrpSpPr/>
            <p:nvPr/>
          </p:nvGrpSpPr>
          <p:grpSpPr>
            <a:xfrm>
              <a:off x="-16298" y="0"/>
              <a:ext cx="12208299" cy="6858000"/>
              <a:chOff x="-16298" y="0"/>
              <a:chExt cx="12208299" cy="6858000"/>
            </a:xfrm>
          </p:grpSpPr>
          <p:sp>
            <p:nvSpPr>
              <p:cNvPr id="31" name="Google Shape;31;p9"/>
              <p:cNvSpPr/>
              <p:nvPr/>
            </p:nvSpPr>
            <p:spPr>
              <a:xfrm flipH="1">
                <a:off x="-16297" y="0"/>
                <a:ext cx="12208298" cy="6858000"/>
              </a:xfrm>
              <a:custGeom>
                <a:avLst/>
                <a:gdLst/>
                <a:ahLst/>
                <a:cxnLst/>
                <a:rect l="l" t="t" r="r" b="b"/>
                <a:pathLst>
                  <a:path w="12208298" h="6858000" extrusionOk="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2" name="Google Shape;32;p9"/>
              <p:cNvSpPr/>
              <p:nvPr/>
            </p:nvSpPr>
            <p:spPr>
              <a:xfrm rot="-5400000">
                <a:off x="2667000" y="-2667001"/>
                <a:ext cx="6858000" cy="12192002"/>
              </a:xfrm>
              <a:custGeom>
                <a:avLst/>
                <a:gdLst/>
                <a:ahLst/>
                <a:cxnLst/>
                <a:rect l="l" t="t" r="r" b="b"/>
                <a:pathLst>
                  <a:path w="6858000" h="12192002" extrusionOk="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3" name="Google Shape;33;p9"/>
              <p:cNvSpPr/>
              <p:nvPr/>
            </p:nvSpPr>
            <p:spPr>
              <a:xfrm rot="5400000">
                <a:off x="24625" y="-4746"/>
                <a:ext cx="2819399" cy="2828891"/>
              </a:xfrm>
              <a:prstGeom prst="rtTriangle">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4" name="Google Shape;34;p9"/>
              <p:cNvSpPr/>
              <p:nvPr/>
            </p:nvSpPr>
            <p:spPr>
              <a:xfrm rot="5400000">
                <a:off x="4418" y="-4422"/>
                <a:ext cx="2627088" cy="2635933"/>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5" name="Google Shape;35;p9"/>
              <p:cNvSpPr/>
              <p:nvPr/>
            </p:nvSpPr>
            <p:spPr>
              <a:xfrm rot="5400000">
                <a:off x="-12263" y="-4034"/>
                <a:ext cx="2397087" cy="2405158"/>
              </a:xfrm>
              <a:prstGeom prst="rtTriangle">
                <a:avLst/>
              </a:prstGeom>
              <a:solidFill>
                <a:schemeClr val="accent2">
                  <a:alpha val="4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6" name="Google Shape;36;p9"/>
              <p:cNvSpPr/>
              <p:nvPr/>
            </p:nvSpPr>
            <p:spPr>
              <a:xfrm rot="-5400000">
                <a:off x="2667000" y="-2667001"/>
                <a:ext cx="6858000" cy="12192002"/>
              </a:xfrm>
              <a:custGeom>
                <a:avLst/>
                <a:gdLst/>
                <a:ahLst/>
                <a:cxnLst/>
                <a:rect l="l" t="t" r="r" b="b"/>
                <a:pathLst>
                  <a:path w="6858000" h="12192002" extrusionOk="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37" name="Google Shape;37;p9"/>
            <p:cNvSpPr/>
            <p:nvPr/>
          </p:nvSpPr>
          <p:spPr>
            <a:xfrm rot="-2700000" flipH="1">
              <a:off x="-1604709" y="1397837"/>
              <a:ext cx="3211378" cy="3211378"/>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8" name="Google Shape;38;p9"/>
            <p:cNvSpPr/>
            <p:nvPr/>
          </p:nvSpPr>
          <p:spPr>
            <a:xfrm rot="-2700000">
              <a:off x="-861777" y="-3756"/>
              <a:ext cx="2676646" cy="1356876"/>
            </a:xfrm>
            <a:custGeom>
              <a:avLst/>
              <a:gdLst/>
              <a:ahLst/>
              <a:cxnLst/>
              <a:rect l="l" t="t" r="r" b="b"/>
              <a:pathLst>
                <a:path w="2676646" h="1356876" extrusionOk="0">
                  <a:moveTo>
                    <a:pt x="1319770" y="0"/>
                  </a:moveTo>
                  <a:lnTo>
                    <a:pt x="2676646" y="1356876"/>
                  </a:lnTo>
                  <a:lnTo>
                    <a:pt x="0" y="1356876"/>
                  </a:lnTo>
                  <a:lnTo>
                    <a:pt x="0" y="131977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9" name="Google Shape;39;p9"/>
            <p:cNvSpPr/>
            <p:nvPr/>
          </p:nvSpPr>
          <p:spPr>
            <a:xfrm rot="-8100000">
              <a:off x="-1226102" y="1737462"/>
              <a:ext cx="2416016" cy="2416016"/>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40" name="Google Shape;40;p9"/>
            <p:cNvGrpSpPr/>
            <p:nvPr/>
          </p:nvGrpSpPr>
          <p:grpSpPr>
            <a:xfrm>
              <a:off x="-1075376" y="4357967"/>
              <a:ext cx="2150753" cy="2150753"/>
              <a:chOff x="-2269807" y="2347782"/>
              <a:chExt cx="4541574" cy="4541574"/>
            </a:xfrm>
          </p:grpSpPr>
          <p:sp>
            <p:nvSpPr>
              <p:cNvPr id="41" name="Google Shape;41;p9"/>
              <p:cNvSpPr/>
              <p:nvPr/>
            </p:nvSpPr>
            <p:spPr>
              <a:xfrm rot="-2700000" flipH="1">
                <a:off x="-1604709" y="3012880"/>
                <a:ext cx="3211378" cy="3211378"/>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2" name="Google Shape;42;p9"/>
              <p:cNvSpPr/>
              <p:nvPr/>
            </p:nvSpPr>
            <p:spPr>
              <a:xfrm rot="-8100000">
                <a:off x="-1226102" y="3352505"/>
                <a:ext cx="2416016" cy="2416016"/>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grpSp>
      <p:sp>
        <p:nvSpPr>
          <p:cNvPr id="43" name="Google Shape;43;p9"/>
          <p:cNvSpPr txBox="1">
            <a:spLocks noGrp="1"/>
          </p:cNvSpPr>
          <p:nvPr>
            <p:ph type="ctrTitle"/>
          </p:nvPr>
        </p:nvSpPr>
        <p:spPr>
          <a:xfrm>
            <a:off x="2761488" y="2395728"/>
            <a:ext cx="7077456" cy="1243584"/>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2"/>
              </a:buClr>
              <a:buSzPts val="6600"/>
              <a:buFont typeface="Trebuchet MS"/>
              <a:buNone/>
              <a:defRPr sz="6600" b="1">
                <a:solidFill>
                  <a:schemeClr val="accent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9"/>
          <p:cNvSpPr txBox="1">
            <a:spLocks noGrp="1"/>
          </p:cNvSpPr>
          <p:nvPr>
            <p:ph type="subTitle" idx="1"/>
          </p:nvPr>
        </p:nvSpPr>
        <p:spPr>
          <a:xfrm>
            <a:off x="2761488" y="3721608"/>
            <a:ext cx="7077456" cy="86868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SzPts val="1800"/>
              <a:buNone/>
              <a:defRPr sz="1800">
                <a:solidFill>
                  <a:schemeClr val="lt1"/>
                </a:solidFill>
                <a:latin typeface="Arial"/>
                <a:ea typeface="Arial"/>
                <a:cs typeface="Arial"/>
                <a:sym typeface="Arial"/>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transition spd="slow" advTm="20000">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solidFill>
          <a:schemeClr val="accent2"/>
        </a:solidFill>
        <a:effectLst/>
      </p:bgPr>
    </p:bg>
    <p:spTree>
      <p:nvGrpSpPr>
        <p:cNvPr id="1" name="Shape 159"/>
        <p:cNvGrpSpPr/>
        <p:nvPr/>
      </p:nvGrpSpPr>
      <p:grpSpPr>
        <a:xfrm>
          <a:off x="0" y="0"/>
          <a:ext cx="0" cy="0"/>
          <a:chOff x="0" y="0"/>
          <a:chExt cx="0" cy="0"/>
        </a:xfrm>
      </p:grpSpPr>
      <p:sp>
        <p:nvSpPr>
          <p:cNvPr id="160" name="Google Shape;160;p18"/>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1" name="Google Shape;161;p18"/>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2" name="Google Shape;162;p18"/>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3" name="Google Shape;163;p18"/>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4" name="Google Shape;164;p18"/>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5" name="Google Shape;165;p18"/>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lvl1pPr lvl="0" algn="l">
              <a:lnSpc>
                <a:spcPct val="90000"/>
              </a:lnSpc>
              <a:spcBef>
                <a:spcPts val="0"/>
              </a:spcBef>
              <a:spcAft>
                <a:spcPts val="0"/>
              </a:spcAft>
              <a:buClr>
                <a:schemeClr val="lt1"/>
              </a:buClr>
              <a:buSzPts val="3200"/>
              <a:buFont typeface="Trebuchet MS"/>
              <a:buNone/>
              <a:defRPr sz="32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66" name="Google Shape;166;p18"/>
          <p:cNvGrpSpPr/>
          <p:nvPr/>
        </p:nvGrpSpPr>
        <p:grpSpPr>
          <a:xfrm rot="-5400000">
            <a:off x="390304" y="-431739"/>
            <a:ext cx="757355" cy="863476"/>
            <a:chOff x="10431418" y="6819549"/>
            <a:chExt cx="3512798" cy="4005019"/>
          </a:xfrm>
        </p:grpSpPr>
        <p:sp>
          <p:nvSpPr>
            <p:cNvPr id="167" name="Google Shape;167;p18"/>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8" name="Google Shape;168;p18"/>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169" name="Google Shape;169;p18"/>
          <p:cNvGrpSpPr/>
          <p:nvPr/>
        </p:nvGrpSpPr>
        <p:grpSpPr>
          <a:xfrm>
            <a:off x="-1" y="1357409"/>
            <a:ext cx="12192000" cy="4846320"/>
            <a:chOff x="-1" y="1357409"/>
            <a:chExt cx="12192000" cy="4917518"/>
          </a:xfrm>
        </p:grpSpPr>
        <p:sp>
          <p:nvSpPr>
            <p:cNvPr id="170" name="Google Shape;170;p18"/>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1" name="Google Shape;171;p18"/>
            <p:cNvSpPr/>
            <p:nvPr/>
          </p:nvSpPr>
          <p:spPr>
            <a:xfrm rot="10800000" flipH="1">
              <a:off x="-1" y="1357409"/>
              <a:ext cx="12192000"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72" name="Google Shape;172;p18"/>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3" name="Google Shape;173;p18"/>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a:solidFill>
                  <a:schemeClr val="lt1"/>
                </a:solidFill>
                <a:latin typeface="Oswald"/>
                <a:ea typeface="Oswald"/>
                <a:cs typeface="Oswald"/>
                <a:sym typeface="Oswald"/>
              </a:defRPr>
            </a:lvl1pPr>
            <a:lvl2pPr marL="0" lvl="1" indent="0" algn="r">
              <a:spcBef>
                <a:spcPts val="0"/>
              </a:spcBef>
              <a:buNone/>
              <a:defRPr sz="1000">
                <a:solidFill>
                  <a:schemeClr val="lt1"/>
                </a:solidFill>
                <a:latin typeface="Oswald"/>
                <a:ea typeface="Oswald"/>
                <a:cs typeface="Oswald"/>
                <a:sym typeface="Oswald"/>
              </a:defRPr>
            </a:lvl2pPr>
            <a:lvl3pPr marL="0" lvl="2" indent="0" algn="r">
              <a:spcBef>
                <a:spcPts val="0"/>
              </a:spcBef>
              <a:buNone/>
              <a:defRPr sz="1000">
                <a:solidFill>
                  <a:schemeClr val="lt1"/>
                </a:solidFill>
                <a:latin typeface="Oswald"/>
                <a:ea typeface="Oswald"/>
                <a:cs typeface="Oswald"/>
                <a:sym typeface="Oswald"/>
              </a:defRPr>
            </a:lvl3pPr>
            <a:lvl4pPr marL="0" lvl="3" indent="0" algn="r">
              <a:spcBef>
                <a:spcPts val="0"/>
              </a:spcBef>
              <a:buNone/>
              <a:defRPr sz="1000">
                <a:solidFill>
                  <a:schemeClr val="lt1"/>
                </a:solidFill>
                <a:latin typeface="Oswald"/>
                <a:ea typeface="Oswald"/>
                <a:cs typeface="Oswald"/>
                <a:sym typeface="Oswald"/>
              </a:defRPr>
            </a:lvl4pPr>
            <a:lvl5pPr marL="0" lvl="4" indent="0" algn="r">
              <a:spcBef>
                <a:spcPts val="0"/>
              </a:spcBef>
              <a:buNone/>
              <a:defRPr sz="1000">
                <a:solidFill>
                  <a:schemeClr val="lt1"/>
                </a:solidFill>
                <a:latin typeface="Oswald"/>
                <a:ea typeface="Oswald"/>
                <a:cs typeface="Oswald"/>
                <a:sym typeface="Oswald"/>
              </a:defRPr>
            </a:lvl5pPr>
            <a:lvl6pPr marL="0" lvl="5" indent="0" algn="r">
              <a:spcBef>
                <a:spcPts val="0"/>
              </a:spcBef>
              <a:buNone/>
              <a:defRPr sz="1000">
                <a:solidFill>
                  <a:schemeClr val="lt1"/>
                </a:solidFill>
                <a:latin typeface="Oswald"/>
                <a:ea typeface="Oswald"/>
                <a:cs typeface="Oswald"/>
                <a:sym typeface="Oswald"/>
              </a:defRPr>
            </a:lvl6pPr>
            <a:lvl7pPr marL="0" lvl="6" indent="0" algn="r">
              <a:spcBef>
                <a:spcPts val="0"/>
              </a:spcBef>
              <a:buNone/>
              <a:defRPr sz="1000">
                <a:solidFill>
                  <a:schemeClr val="lt1"/>
                </a:solidFill>
                <a:latin typeface="Oswald"/>
                <a:ea typeface="Oswald"/>
                <a:cs typeface="Oswald"/>
                <a:sym typeface="Oswald"/>
              </a:defRPr>
            </a:lvl7pPr>
            <a:lvl8pPr marL="0" lvl="7" indent="0" algn="r">
              <a:spcBef>
                <a:spcPts val="0"/>
              </a:spcBef>
              <a:buNone/>
              <a:defRPr sz="1000">
                <a:solidFill>
                  <a:schemeClr val="lt1"/>
                </a:solidFill>
                <a:latin typeface="Oswald"/>
                <a:ea typeface="Oswald"/>
                <a:cs typeface="Oswald"/>
                <a:sym typeface="Oswald"/>
              </a:defRPr>
            </a:lvl8pPr>
            <a:lvl9pPr marL="0" lvl="8" indent="0" algn="r">
              <a:spcBef>
                <a:spcPts val="0"/>
              </a:spcBef>
              <a:buNone/>
              <a:defRPr sz="1000">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
        <p:nvSpPr>
          <p:cNvPr id="174" name="Google Shape;174;p18"/>
          <p:cNvSpPr txBox="1">
            <a:spLocks noGrp="1"/>
          </p:cNvSpPr>
          <p:nvPr>
            <p:ph type="body" idx="1"/>
          </p:nvPr>
        </p:nvSpPr>
        <p:spPr>
          <a:xfrm>
            <a:off x="443365" y="1825625"/>
            <a:ext cx="11215235" cy="4351338"/>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SzPts val="2800"/>
              <a:buChar char="•"/>
              <a:defRPr>
                <a:solidFill>
                  <a:schemeClr val="lt1"/>
                </a:solidFill>
              </a:defRPr>
            </a:lvl1pPr>
            <a:lvl2pPr marL="914400" lvl="1" indent="-381000" algn="l">
              <a:lnSpc>
                <a:spcPct val="90000"/>
              </a:lnSpc>
              <a:spcBef>
                <a:spcPts val="500"/>
              </a:spcBef>
              <a:spcAft>
                <a:spcPts val="0"/>
              </a:spcAft>
              <a:buSzPts val="2400"/>
              <a:buChar char="•"/>
              <a:defRPr>
                <a:solidFill>
                  <a:schemeClr val="lt1"/>
                </a:solidFill>
              </a:defRPr>
            </a:lvl2pPr>
            <a:lvl3pPr marL="1371600" lvl="2" indent="-355600" algn="l">
              <a:lnSpc>
                <a:spcPct val="90000"/>
              </a:lnSpc>
              <a:spcBef>
                <a:spcPts val="500"/>
              </a:spcBef>
              <a:spcAft>
                <a:spcPts val="0"/>
              </a:spcAft>
              <a:buSzPts val="2000"/>
              <a:buChar char="•"/>
              <a:defRPr>
                <a:solidFill>
                  <a:schemeClr val="lt1"/>
                </a:solidFill>
              </a:defRPr>
            </a:lvl3pPr>
            <a:lvl4pPr marL="1828800" lvl="3" indent="-342900" algn="l">
              <a:lnSpc>
                <a:spcPct val="90000"/>
              </a:lnSpc>
              <a:spcBef>
                <a:spcPts val="500"/>
              </a:spcBef>
              <a:spcAft>
                <a:spcPts val="0"/>
              </a:spcAft>
              <a:buSzPts val="1800"/>
              <a:buChar char="•"/>
              <a:defRPr>
                <a:solidFill>
                  <a:schemeClr val="lt1"/>
                </a:solidFill>
              </a:defRPr>
            </a:lvl4pPr>
            <a:lvl5pPr marL="2286000" lvl="4" indent="-342900" algn="l">
              <a:lnSpc>
                <a:spcPct val="90000"/>
              </a:lnSpc>
              <a:spcBef>
                <a:spcPts val="500"/>
              </a:spcBef>
              <a:spcAft>
                <a:spcPts val="0"/>
              </a:spcAft>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transition spd="slow" advTm="20000">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ntent">
  <p:cSld name="Two Content">
    <p:bg>
      <p:bgPr>
        <a:solidFill>
          <a:schemeClr val="accent2"/>
        </a:solidFill>
        <a:effectLst/>
      </p:bgPr>
    </p:bg>
    <p:spTree>
      <p:nvGrpSpPr>
        <p:cNvPr id="1" name="Shape 175"/>
        <p:cNvGrpSpPr/>
        <p:nvPr/>
      </p:nvGrpSpPr>
      <p:grpSpPr>
        <a:xfrm>
          <a:off x="0" y="0"/>
          <a:ext cx="0" cy="0"/>
          <a:chOff x="0" y="0"/>
          <a:chExt cx="0" cy="0"/>
        </a:xfrm>
      </p:grpSpPr>
      <p:sp>
        <p:nvSpPr>
          <p:cNvPr id="176" name="Google Shape;176;p19"/>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7" name="Google Shape;177;p19"/>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8" name="Google Shape;178;p19"/>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9" name="Google Shape;179;p19"/>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0" name="Google Shape;180;p19"/>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1" name="Google Shape;181;p19"/>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lvl1pPr lvl="0" algn="l">
              <a:lnSpc>
                <a:spcPct val="90000"/>
              </a:lnSpc>
              <a:spcBef>
                <a:spcPts val="0"/>
              </a:spcBef>
              <a:spcAft>
                <a:spcPts val="0"/>
              </a:spcAft>
              <a:buClr>
                <a:schemeClr val="lt1"/>
              </a:buClr>
              <a:buSzPts val="3200"/>
              <a:buFont typeface="Trebuchet MS"/>
              <a:buNone/>
              <a:defRPr sz="32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82" name="Google Shape;182;p19"/>
          <p:cNvGrpSpPr/>
          <p:nvPr/>
        </p:nvGrpSpPr>
        <p:grpSpPr>
          <a:xfrm rot="-5400000">
            <a:off x="390304" y="-431739"/>
            <a:ext cx="757355" cy="863476"/>
            <a:chOff x="10431418" y="6819549"/>
            <a:chExt cx="3512798" cy="4005019"/>
          </a:xfrm>
        </p:grpSpPr>
        <p:sp>
          <p:nvSpPr>
            <p:cNvPr id="183" name="Google Shape;183;p19"/>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4" name="Google Shape;184;p19"/>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185" name="Google Shape;185;p19"/>
          <p:cNvGrpSpPr/>
          <p:nvPr/>
        </p:nvGrpSpPr>
        <p:grpSpPr>
          <a:xfrm>
            <a:off x="-1" y="1357409"/>
            <a:ext cx="12192000" cy="4846320"/>
            <a:chOff x="-1" y="1357409"/>
            <a:chExt cx="12192000" cy="4917518"/>
          </a:xfrm>
        </p:grpSpPr>
        <p:sp>
          <p:nvSpPr>
            <p:cNvPr id="186" name="Google Shape;186;p19"/>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7" name="Google Shape;187;p19"/>
            <p:cNvSpPr/>
            <p:nvPr/>
          </p:nvSpPr>
          <p:spPr>
            <a:xfrm rot="10800000" flipH="1">
              <a:off x="-1" y="1357409"/>
              <a:ext cx="12192000"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88" name="Google Shape;188;p19"/>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9" name="Google Shape;189;p19"/>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a:solidFill>
                  <a:schemeClr val="lt1"/>
                </a:solidFill>
                <a:latin typeface="Oswald"/>
                <a:ea typeface="Oswald"/>
                <a:cs typeface="Oswald"/>
                <a:sym typeface="Oswald"/>
              </a:defRPr>
            </a:lvl1pPr>
            <a:lvl2pPr marL="0" lvl="1" indent="0" algn="r">
              <a:spcBef>
                <a:spcPts val="0"/>
              </a:spcBef>
              <a:buNone/>
              <a:defRPr sz="1000">
                <a:solidFill>
                  <a:schemeClr val="lt1"/>
                </a:solidFill>
                <a:latin typeface="Oswald"/>
                <a:ea typeface="Oswald"/>
                <a:cs typeface="Oswald"/>
                <a:sym typeface="Oswald"/>
              </a:defRPr>
            </a:lvl2pPr>
            <a:lvl3pPr marL="0" lvl="2" indent="0" algn="r">
              <a:spcBef>
                <a:spcPts val="0"/>
              </a:spcBef>
              <a:buNone/>
              <a:defRPr sz="1000">
                <a:solidFill>
                  <a:schemeClr val="lt1"/>
                </a:solidFill>
                <a:latin typeface="Oswald"/>
                <a:ea typeface="Oswald"/>
                <a:cs typeface="Oswald"/>
                <a:sym typeface="Oswald"/>
              </a:defRPr>
            </a:lvl3pPr>
            <a:lvl4pPr marL="0" lvl="3" indent="0" algn="r">
              <a:spcBef>
                <a:spcPts val="0"/>
              </a:spcBef>
              <a:buNone/>
              <a:defRPr sz="1000">
                <a:solidFill>
                  <a:schemeClr val="lt1"/>
                </a:solidFill>
                <a:latin typeface="Oswald"/>
                <a:ea typeface="Oswald"/>
                <a:cs typeface="Oswald"/>
                <a:sym typeface="Oswald"/>
              </a:defRPr>
            </a:lvl4pPr>
            <a:lvl5pPr marL="0" lvl="4" indent="0" algn="r">
              <a:spcBef>
                <a:spcPts val="0"/>
              </a:spcBef>
              <a:buNone/>
              <a:defRPr sz="1000">
                <a:solidFill>
                  <a:schemeClr val="lt1"/>
                </a:solidFill>
                <a:latin typeface="Oswald"/>
                <a:ea typeface="Oswald"/>
                <a:cs typeface="Oswald"/>
                <a:sym typeface="Oswald"/>
              </a:defRPr>
            </a:lvl5pPr>
            <a:lvl6pPr marL="0" lvl="5" indent="0" algn="r">
              <a:spcBef>
                <a:spcPts val="0"/>
              </a:spcBef>
              <a:buNone/>
              <a:defRPr sz="1000">
                <a:solidFill>
                  <a:schemeClr val="lt1"/>
                </a:solidFill>
                <a:latin typeface="Oswald"/>
                <a:ea typeface="Oswald"/>
                <a:cs typeface="Oswald"/>
                <a:sym typeface="Oswald"/>
              </a:defRPr>
            </a:lvl6pPr>
            <a:lvl7pPr marL="0" lvl="6" indent="0" algn="r">
              <a:spcBef>
                <a:spcPts val="0"/>
              </a:spcBef>
              <a:buNone/>
              <a:defRPr sz="1000">
                <a:solidFill>
                  <a:schemeClr val="lt1"/>
                </a:solidFill>
                <a:latin typeface="Oswald"/>
                <a:ea typeface="Oswald"/>
                <a:cs typeface="Oswald"/>
                <a:sym typeface="Oswald"/>
              </a:defRPr>
            </a:lvl7pPr>
            <a:lvl8pPr marL="0" lvl="7" indent="0" algn="r">
              <a:spcBef>
                <a:spcPts val="0"/>
              </a:spcBef>
              <a:buNone/>
              <a:defRPr sz="1000">
                <a:solidFill>
                  <a:schemeClr val="lt1"/>
                </a:solidFill>
                <a:latin typeface="Oswald"/>
                <a:ea typeface="Oswald"/>
                <a:cs typeface="Oswald"/>
                <a:sym typeface="Oswald"/>
              </a:defRPr>
            </a:lvl8pPr>
            <a:lvl9pPr marL="0" lvl="8" indent="0" algn="r">
              <a:spcBef>
                <a:spcPts val="0"/>
              </a:spcBef>
              <a:buNone/>
              <a:defRPr sz="1000">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
        <p:nvSpPr>
          <p:cNvPr id="190" name="Google Shape;190;p19"/>
          <p:cNvSpPr txBox="1">
            <a:spLocks noGrp="1"/>
          </p:cNvSpPr>
          <p:nvPr>
            <p:ph type="body" idx="1"/>
          </p:nvPr>
        </p:nvSpPr>
        <p:spPr>
          <a:xfrm>
            <a:off x="443365" y="1517715"/>
            <a:ext cx="5184437" cy="4659248"/>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SzPts val="2000"/>
              <a:buFont typeface="Arial"/>
              <a:buChar char="•"/>
              <a:defRPr sz="2000">
                <a:solidFill>
                  <a:schemeClr val="lt1"/>
                </a:solidFill>
              </a:defRPr>
            </a:lvl1pPr>
            <a:lvl2pPr marL="914400" lvl="1" indent="-342900" algn="l">
              <a:lnSpc>
                <a:spcPct val="90000"/>
              </a:lnSpc>
              <a:spcBef>
                <a:spcPts val="500"/>
              </a:spcBef>
              <a:spcAft>
                <a:spcPts val="0"/>
              </a:spcAft>
              <a:buSzPts val="1800"/>
              <a:buFont typeface="Arial"/>
              <a:buChar char="•"/>
              <a:defRPr sz="1800">
                <a:solidFill>
                  <a:schemeClr val="lt1"/>
                </a:solidFill>
              </a:defRPr>
            </a:lvl2pPr>
            <a:lvl3pPr marL="1371600" lvl="2" indent="-330200" algn="l">
              <a:lnSpc>
                <a:spcPct val="90000"/>
              </a:lnSpc>
              <a:spcBef>
                <a:spcPts val="500"/>
              </a:spcBef>
              <a:spcAft>
                <a:spcPts val="0"/>
              </a:spcAft>
              <a:buSzPts val="1600"/>
              <a:buFont typeface="Arial"/>
              <a:buChar char="•"/>
              <a:defRPr sz="1600">
                <a:solidFill>
                  <a:schemeClr val="lt1"/>
                </a:solidFill>
              </a:defRPr>
            </a:lvl3pPr>
            <a:lvl4pPr marL="1828800" lvl="3" indent="-317500" algn="l">
              <a:lnSpc>
                <a:spcPct val="90000"/>
              </a:lnSpc>
              <a:spcBef>
                <a:spcPts val="500"/>
              </a:spcBef>
              <a:spcAft>
                <a:spcPts val="0"/>
              </a:spcAft>
              <a:buSzPts val="1400"/>
              <a:buFont typeface="Arial"/>
              <a:buChar char="•"/>
              <a:defRPr sz="1400">
                <a:solidFill>
                  <a:schemeClr val="lt1"/>
                </a:solidFill>
              </a:defRPr>
            </a:lvl4pPr>
            <a:lvl5pPr marL="2286000" lvl="4" indent="-317500" algn="l">
              <a:lnSpc>
                <a:spcPct val="90000"/>
              </a:lnSpc>
              <a:spcBef>
                <a:spcPts val="500"/>
              </a:spcBef>
              <a:spcAft>
                <a:spcPts val="0"/>
              </a:spcAft>
              <a:buSzPts val="1400"/>
              <a:buFont typeface="Arial"/>
              <a:buChar char="•"/>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1" name="Google Shape;191;p19"/>
          <p:cNvSpPr txBox="1">
            <a:spLocks noGrp="1"/>
          </p:cNvSpPr>
          <p:nvPr>
            <p:ph type="body" idx="2"/>
          </p:nvPr>
        </p:nvSpPr>
        <p:spPr>
          <a:xfrm>
            <a:off x="6474163" y="1517715"/>
            <a:ext cx="5184437" cy="4659248"/>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SzPts val="2000"/>
              <a:buChar char="•"/>
              <a:defRPr sz="2000">
                <a:solidFill>
                  <a:schemeClr val="lt1"/>
                </a:solidFill>
              </a:defRPr>
            </a:lvl1pPr>
            <a:lvl2pPr marL="914400" lvl="1" indent="-342900" algn="l">
              <a:lnSpc>
                <a:spcPct val="90000"/>
              </a:lnSpc>
              <a:spcBef>
                <a:spcPts val="500"/>
              </a:spcBef>
              <a:spcAft>
                <a:spcPts val="0"/>
              </a:spcAft>
              <a:buSzPts val="1800"/>
              <a:buChar char="•"/>
              <a:defRPr sz="1800">
                <a:solidFill>
                  <a:schemeClr val="lt1"/>
                </a:solidFill>
              </a:defRPr>
            </a:lvl2pPr>
            <a:lvl3pPr marL="1371600" lvl="2" indent="-330200" algn="l">
              <a:lnSpc>
                <a:spcPct val="90000"/>
              </a:lnSpc>
              <a:spcBef>
                <a:spcPts val="500"/>
              </a:spcBef>
              <a:spcAft>
                <a:spcPts val="0"/>
              </a:spcAft>
              <a:buSzPts val="1600"/>
              <a:buChar char="•"/>
              <a:defRPr sz="1600">
                <a:solidFill>
                  <a:schemeClr val="lt1"/>
                </a:solidFill>
              </a:defRPr>
            </a:lvl3pPr>
            <a:lvl4pPr marL="1828800" lvl="3" indent="-317500" algn="l">
              <a:lnSpc>
                <a:spcPct val="90000"/>
              </a:lnSpc>
              <a:spcBef>
                <a:spcPts val="500"/>
              </a:spcBef>
              <a:spcAft>
                <a:spcPts val="0"/>
              </a:spcAft>
              <a:buSzPts val="1400"/>
              <a:buChar char="•"/>
              <a:defRPr sz="1400">
                <a:solidFill>
                  <a:schemeClr val="lt1"/>
                </a:solidFill>
              </a:defRPr>
            </a:lvl4pPr>
            <a:lvl5pPr marL="2286000" lvl="4" indent="-317500" algn="l">
              <a:lnSpc>
                <a:spcPct val="90000"/>
              </a:lnSpc>
              <a:spcBef>
                <a:spcPts val="500"/>
              </a:spcBef>
              <a:spcAft>
                <a:spcPts val="0"/>
              </a:spcAft>
              <a:buSzPts val="1400"/>
              <a:buChar char="•"/>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transition spd="slow" advTm="20000">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5 Category">
  <p:cSld name="5 Category">
    <p:bg>
      <p:bgPr>
        <a:solidFill>
          <a:schemeClr val="accent2"/>
        </a:solidFill>
        <a:effectLst/>
      </p:bgPr>
    </p:bg>
    <p:spTree>
      <p:nvGrpSpPr>
        <p:cNvPr id="1" name="Shape 192"/>
        <p:cNvGrpSpPr/>
        <p:nvPr/>
      </p:nvGrpSpPr>
      <p:grpSpPr>
        <a:xfrm>
          <a:off x="0" y="0"/>
          <a:ext cx="0" cy="0"/>
          <a:chOff x="0" y="0"/>
          <a:chExt cx="0" cy="0"/>
        </a:xfrm>
      </p:grpSpPr>
      <p:sp>
        <p:nvSpPr>
          <p:cNvPr id="193" name="Google Shape;193;p20"/>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4" name="Google Shape;194;p20"/>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5" name="Google Shape;195;p20"/>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6" name="Google Shape;196;p20"/>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7" name="Google Shape;197;p20"/>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8" name="Google Shape;198;p20"/>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lvl1pPr lvl="0" algn="l">
              <a:lnSpc>
                <a:spcPct val="90000"/>
              </a:lnSpc>
              <a:spcBef>
                <a:spcPts val="0"/>
              </a:spcBef>
              <a:spcAft>
                <a:spcPts val="0"/>
              </a:spcAft>
              <a:buClr>
                <a:schemeClr val="lt1"/>
              </a:buClr>
              <a:buSzPts val="3200"/>
              <a:buFont typeface="Trebuchet MS"/>
              <a:buNone/>
              <a:defRPr sz="32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99" name="Google Shape;199;p20"/>
          <p:cNvGrpSpPr/>
          <p:nvPr/>
        </p:nvGrpSpPr>
        <p:grpSpPr>
          <a:xfrm rot="-5400000">
            <a:off x="390304" y="-431739"/>
            <a:ext cx="757355" cy="863476"/>
            <a:chOff x="10431418" y="6819549"/>
            <a:chExt cx="3512798" cy="4005019"/>
          </a:xfrm>
        </p:grpSpPr>
        <p:sp>
          <p:nvSpPr>
            <p:cNvPr id="200" name="Google Shape;200;p20"/>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20"/>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202" name="Google Shape;202;p20"/>
          <p:cNvGrpSpPr/>
          <p:nvPr/>
        </p:nvGrpSpPr>
        <p:grpSpPr>
          <a:xfrm>
            <a:off x="-1" y="1357409"/>
            <a:ext cx="12192000" cy="4846320"/>
            <a:chOff x="-1" y="1357409"/>
            <a:chExt cx="12192000" cy="4917518"/>
          </a:xfrm>
        </p:grpSpPr>
        <p:sp>
          <p:nvSpPr>
            <p:cNvPr id="203" name="Google Shape;203;p20"/>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4" name="Google Shape;204;p20"/>
            <p:cNvSpPr/>
            <p:nvPr/>
          </p:nvSpPr>
          <p:spPr>
            <a:xfrm rot="10800000" flipH="1">
              <a:off x="-1" y="1357409"/>
              <a:ext cx="12192000"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205" name="Google Shape;205;p20"/>
          <p:cNvSpPr>
            <a:spLocks noGrp="1"/>
          </p:cNvSpPr>
          <p:nvPr>
            <p:ph type="pic" idx="2"/>
          </p:nvPr>
        </p:nvSpPr>
        <p:spPr>
          <a:xfrm>
            <a:off x="978212" y="2096716"/>
            <a:ext cx="1259505" cy="1259505"/>
          </a:xfrm>
          <a:prstGeom prst="ellipse">
            <a:avLst/>
          </a:prstGeom>
          <a:solidFill>
            <a:srgbClr val="003252"/>
          </a:solidFill>
          <a:ln w="38100" cap="flat" cmpd="sng">
            <a:solidFill>
              <a:schemeClr val="accent2"/>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accent2"/>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accent2"/>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accent2"/>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06" name="Google Shape;206;p20"/>
          <p:cNvSpPr>
            <a:spLocks noGrp="1"/>
          </p:cNvSpPr>
          <p:nvPr>
            <p:ph type="pic" idx="3"/>
          </p:nvPr>
        </p:nvSpPr>
        <p:spPr>
          <a:xfrm>
            <a:off x="3222230" y="2096716"/>
            <a:ext cx="1259505" cy="1259505"/>
          </a:xfrm>
          <a:prstGeom prst="ellipse">
            <a:avLst/>
          </a:prstGeom>
          <a:solidFill>
            <a:srgbClr val="003252"/>
          </a:solidFill>
          <a:ln w="38100" cap="flat" cmpd="sng">
            <a:solidFill>
              <a:schemeClr val="accent2"/>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accent2"/>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accent2"/>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accent2"/>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07" name="Google Shape;207;p20"/>
          <p:cNvSpPr>
            <a:spLocks noGrp="1"/>
          </p:cNvSpPr>
          <p:nvPr>
            <p:ph type="pic" idx="4"/>
          </p:nvPr>
        </p:nvSpPr>
        <p:spPr>
          <a:xfrm>
            <a:off x="5466248" y="2096716"/>
            <a:ext cx="1259505" cy="1259505"/>
          </a:xfrm>
          <a:prstGeom prst="ellipse">
            <a:avLst/>
          </a:prstGeom>
          <a:solidFill>
            <a:srgbClr val="003252"/>
          </a:solidFill>
          <a:ln w="38100" cap="flat" cmpd="sng">
            <a:solidFill>
              <a:schemeClr val="accent2"/>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accent2"/>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accent2"/>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accent2"/>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08" name="Google Shape;208;p20"/>
          <p:cNvSpPr>
            <a:spLocks noGrp="1"/>
          </p:cNvSpPr>
          <p:nvPr>
            <p:ph type="pic" idx="5"/>
          </p:nvPr>
        </p:nvSpPr>
        <p:spPr>
          <a:xfrm>
            <a:off x="7710266" y="2096716"/>
            <a:ext cx="1259505" cy="1259505"/>
          </a:xfrm>
          <a:prstGeom prst="ellipse">
            <a:avLst/>
          </a:prstGeom>
          <a:solidFill>
            <a:srgbClr val="003252"/>
          </a:solidFill>
          <a:ln w="38100" cap="flat" cmpd="sng">
            <a:solidFill>
              <a:schemeClr val="accent2"/>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accent2"/>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accent2"/>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accent2"/>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09" name="Google Shape;209;p20"/>
          <p:cNvSpPr>
            <a:spLocks noGrp="1"/>
          </p:cNvSpPr>
          <p:nvPr>
            <p:ph type="pic" idx="6"/>
          </p:nvPr>
        </p:nvSpPr>
        <p:spPr>
          <a:xfrm>
            <a:off x="9954283" y="2096716"/>
            <a:ext cx="1259505" cy="1259505"/>
          </a:xfrm>
          <a:prstGeom prst="ellipse">
            <a:avLst/>
          </a:prstGeom>
          <a:solidFill>
            <a:srgbClr val="003252"/>
          </a:solidFill>
          <a:ln w="38100" cap="flat" cmpd="sng">
            <a:solidFill>
              <a:schemeClr val="accent2"/>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accent2"/>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accent2"/>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accent2"/>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10" name="Google Shape;210;p20"/>
          <p:cNvSpPr txBox="1">
            <a:spLocks noGrp="1"/>
          </p:cNvSpPr>
          <p:nvPr>
            <p:ph type="body" idx="1"/>
          </p:nvPr>
        </p:nvSpPr>
        <p:spPr>
          <a:xfrm>
            <a:off x="719894" y="4240093"/>
            <a:ext cx="1776140" cy="146304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marL="914400" lvl="1" indent="-3302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marL="1371600" lvl="2" indent="-3175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marL="1828800" lvl="3"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marL="2286000" lvl="4"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1" name="Google Shape;211;p20"/>
          <p:cNvSpPr txBox="1">
            <a:spLocks noGrp="1"/>
          </p:cNvSpPr>
          <p:nvPr>
            <p:ph type="body" idx="7"/>
          </p:nvPr>
        </p:nvSpPr>
        <p:spPr>
          <a:xfrm>
            <a:off x="2963912" y="4240093"/>
            <a:ext cx="1776140" cy="146304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marL="914400" lvl="1" indent="-3302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marL="1371600" lvl="2" indent="-3175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marL="1828800" lvl="3"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marL="2286000" lvl="4"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2" name="Google Shape;212;p20"/>
          <p:cNvSpPr txBox="1">
            <a:spLocks noGrp="1"/>
          </p:cNvSpPr>
          <p:nvPr>
            <p:ph type="body" idx="8"/>
          </p:nvPr>
        </p:nvSpPr>
        <p:spPr>
          <a:xfrm>
            <a:off x="5207930" y="4240093"/>
            <a:ext cx="1776140" cy="146304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marL="914400" lvl="1" indent="-3302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marL="1371600" lvl="2" indent="-3175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marL="1828800" lvl="3"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marL="2286000" lvl="4"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3" name="Google Shape;213;p20"/>
          <p:cNvSpPr txBox="1">
            <a:spLocks noGrp="1"/>
          </p:cNvSpPr>
          <p:nvPr>
            <p:ph type="body" idx="9"/>
          </p:nvPr>
        </p:nvSpPr>
        <p:spPr>
          <a:xfrm>
            <a:off x="7451948" y="4240093"/>
            <a:ext cx="1776140" cy="146304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marL="914400" lvl="1" indent="-3302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marL="1371600" lvl="2" indent="-3175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marL="1828800" lvl="3"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marL="2286000" lvl="4"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4" name="Google Shape;214;p20"/>
          <p:cNvSpPr txBox="1">
            <a:spLocks noGrp="1"/>
          </p:cNvSpPr>
          <p:nvPr>
            <p:ph type="body" idx="13"/>
          </p:nvPr>
        </p:nvSpPr>
        <p:spPr>
          <a:xfrm>
            <a:off x="9695965" y="4240093"/>
            <a:ext cx="1776140" cy="146304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marL="914400" lvl="1" indent="-3302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marL="1371600" lvl="2" indent="-3175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marL="1828800" lvl="3"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marL="2286000" lvl="4"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215" name="Google Shape;215;p20"/>
          <p:cNvCxnSpPr/>
          <p:nvPr/>
        </p:nvCxnSpPr>
        <p:spPr>
          <a:xfrm>
            <a:off x="1242354" y="3825022"/>
            <a:ext cx="731221" cy="0"/>
          </a:xfrm>
          <a:prstGeom prst="straightConnector1">
            <a:avLst/>
          </a:prstGeom>
          <a:noFill/>
          <a:ln w="38100" cap="rnd" cmpd="sng">
            <a:solidFill>
              <a:schemeClr val="accent2"/>
            </a:solidFill>
            <a:prstDash val="solid"/>
            <a:miter lim="800000"/>
            <a:headEnd type="none" w="sm" len="sm"/>
            <a:tailEnd type="none" w="sm" len="sm"/>
          </a:ln>
        </p:spPr>
      </p:cxnSp>
      <p:cxnSp>
        <p:nvCxnSpPr>
          <p:cNvPr id="216" name="Google Shape;216;p20"/>
          <p:cNvCxnSpPr/>
          <p:nvPr/>
        </p:nvCxnSpPr>
        <p:spPr>
          <a:xfrm>
            <a:off x="3486372" y="3825022"/>
            <a:ext cx="731221" cy="0"/>
          </a:xfrm>
          <a:prstGeom prst="straightConnector1">
            <a:avLst/>
          </a:prstGeom>
          <a:noFill/>
          <a:ln w="38100" cap="rnd" cmpd="sng">
            <a:solidFill>
              <a:schemeClr val="accent2"/>
            </a:solidFill>
            <a:prstDash val="solid"/>
            <a:miter lim="800000"/>
            <a:headEnd type="none" w="sm" len="sm"/>
            <a:tailEnd type="none" w="sm" len="sm"/>
          </a:ln>
        </p:spPr>
      </p:cxnSp>
      <p:cxnSp>
        <p:nvCxnSpPr>
          <p:cNvPr id="217" name="Google Shape;217;p20"/>
          <p:cNvCxnSpPr/>
          <p:nvPr/>
        </p:nvCxnSpPr>
        <p:spPr>
          <a:xfrm>
            <a:off x="5730390" y="3825022"/>
            <a:ext cx="731221" cy="0"/>
          </a:xfrm>
          <a:prstGeom prst="straightConnector1">
            <a:avLst/>
          </a:prstGeom>
          <a:noFill/>
          <a:ln w="38100" cap="rnd" cmpd="sng">
            <a:solidFill>
              <a:schemeClr val="accent2"/>
            </a:solidFill>
            <a:prstDash val="solid"/>
            <a:miter lim="800000"/>
            <a:headEnd type="none" w="sm" len="sm"/>
            <a:tailEnd type="none" w="sm" len="sm"/>
          </a:ln>
        </p:spPr>
      </p:cxnSp>
      <p:cxnSp>
        <p:nvCxnSpPr>
          <p:cNvPr id="218" name="Google Shape;218;p20"/>
          <p:cNvCxnSpPr/>
          <p:nvPr/>
        </p:nvCxnSpPr>
        <p:spPr>
          <a:xfrm>
            <a:off x="7974408" y="3825022"/>
            <a:ext cx="731221" cy="0"/>
          </a:xfrm>
          <a:prstGeom prst="straightConnector1">
            <a:avLst/>
          </a:prstGeom>
          <a:noFill/>
          <a:ln w="38100" cap="rnd" cmpd="sng">
            <a:solidFill>
              <a:schemeClr val="accent2"/>
            </a:solidFill>
            <a:prstDash val="solid"/>
            <a:miter lim="800000"/>
            <a:headEnd type="none" w="sm" len="sm"/>
            <a:tailEnd type="none" w="sm" len="sm"/>
          </a:ln>
        </p:spPr>
      </p:cxnSp>
      <p:cxnSp>
        <p:nvCxnSpPr>
          <p:cNvPr id="219" name="Google Shape;219;p20"/>
          <p:cNvCxnSpPr/>
          <p:nvPr/>
        </p:nvCxnSpPr>
        <p:spPr>
          <a:xfrm>
            <a:off x="10218425" y="3825022"/>
            <a:ext cx="731221" cy="0"/>
          </a:xfrm>
          <a:prstGeom prst="straightConnector1">
            <a:avLst/>
          </a:prstGeom>
          <a:noFill/>
          <a:ln w="38100" cap="rnd" cmpd="sng">
            <a:solidFill>
              <a:schemeClr val="accent2"/>
            </a:solidFill>
            <a:prstDash val="solid"/>
            <a:miter lim="800000"/>
            <a:headEnd type="none" w="sm" len="sm"/>
            <a:tailEnd type="none" w="sm" len="sm"/>
          </a:ln>
        </p:spPr>
      </p:cxnSp>
      <p:sp>
        <p:nvSpPr>
          <p:cNvPr id="220" name="Google Shape;220;p20"/>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1" name="Google Shape;221;p20"/>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a:solidFill>
                  <a:schemeClr val="lt1"/>
                </a:solidFill>
                <a:latin typeface="Oswald"/>
                <a:ea typeface="Oswald"/>
                <a:cs typeface="Oswald"/>
                <a:sym typeface="Oswald"/>
              </a:defRPr>
            </a:lvl1pPr>
            <a:lvl2pPr marL="0" lvl="1" indent="0" algn="r">
              <a:spcBef>
                <a:spcPts val="0"/>
              </a:spcBef>
              <a:buNone/>
              <a:defRPr sz="1000">
                <a:solidFill>
                  <a:schemeClr val="lt1"/>
                </a:solidFill>
                <a:latin typeface="Oswald"/>
                <a:ea typeface="Oswald"/>
                <a:cs typeface="Oswald"/>
                <a:sym typeface="Oswald"/>
              </a:defRPr>
            </a:lvl2pPr>
            <a:lvl3pPr marL="0" lvl="2" indent="0" algn="r">
              <a:spcBef>
                <a:spcPts val="0"/>
              </a:spcBef>
              <a:buNone/>
              <a:defRPr sz="1000">
                <a:solidFill>
                  <a:schemeClr val="lt1"/>
                </a:solidFill>
                <a:latin typeface="Oswald"/>
                <a:ea typeface="Oswald"/>
                <a:cs typeface="Oswald"/>
                <a:sym typeface="Oswald"/>
              </a:defRPr>
            </a:lvl3pPr>
            <a:lvl4pPr marL="0" lvl="3" indent="0" algn="r">
              <a:spcBef>
                <a:spcPts val="0"/>
              </a:spcBef>
              <a:buNone/>
              <a:defRPr sz="1000">
                <a:solidFill>
                  <a:schemeClr val="lt1"/>
                </a:solidFill>
                <a:latin typeface="Oswald"/>
                <a:ea typeface="Oswald"/>
                <a:cs typeface="Oswald"/>
                <a:sym typeface="Oswald"/>
              </a:defRPr>
            </a:lvl4pPr>
            <a:lvl5pPr marL="0" lvl="4" indent="0" algn="r">
              <a:spcBef>
                <a:spcPts val="0"/>
              </a:spcBef>
              <a:buNone/>
              <a:defRPr sz="1000">
                <a:solidFill>
                  <a:schemeClr val="lt1"/>
                </a:solidFill>
                <a:latin typeface="Oswald"/>
                <a:ea typeface="Oswald"/>
                <a:cs typeface="Oswald"/>
                <a:sym typeface="Oswald"/>
              </a:defRPr>
            </a:lvl5pPr>
            <a:lvl6pPr marL="0" lvl="5" indent="0" algn="r">
              <a:spcBef>
                <a:spcPts val="0"/>
              </a:spcBef>
              <a:buNone/>
              <a:defRPr sz="1000">
                <a:solidFill>
                  <a:schemeClr val="lt1"/>
                </a:solidFill>
                <a:latin typeface="Oswald"/>
                <a:ea typeface="Oswald"/>
                <a:cs typeface="Oswald"/>
                <a:sym typeface="Oswald"/>
              </a:defRPr>
            </a:lvl6pPr>
            <a:lvl7pPr marL="0" lvl="6" indent="0" algn="r">
              <a:spcBef>
                <a:spcPts val="0"/>
              </a:spcBef>
              <a:buNone/>
              <a:defRPr sz="1000">
                <a:solidFill>
                  <a:schemeClr val="lt1"/>
                </a:solidFill>
                <a:latin typeface="Oswald"/>
                <a:ea typeface="Oswald"/>
                <a:cs typeface="Oswald"/>
                <a:sym typeface="Oswald"/>
              </a:defRPr>
            </a:lvl7pPr>
            <a:lvl8pPr marL="0" lvl="7" indent="0" algn="r">
              <a:spcBef>
                <a:spcPts val="0"/>
              </a:spcBef>
              <a:buNone/>
              <a:defRPr sz="1000">
                <a:solidFill>
                  <a:schemeClr val="lt1"/>
                </a:solidFill>
                <a:latin typeface="Oswald"/>
                <a:ea typeface="Oswald"/>
                <a:cs typeface="Oswald"/>
                <a:sym typeface="Oswald"/>
              </a:defRPr>
            </a:lvl8pPr>
            <a:lvl9pPr marL="0" lvl="8" indent="0" algn="r">
              <a:spcBef>
                <a:spcPts val="0"/>
              </a:spcBef>
              <a:buNone/>
              <a:defRPr sz="1000">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advTm="20000">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hoto + 3 Section">
  <p:cSld name="Photo + 3 Section">
    <p:bg>
      <p:bgPr>
        <a:solidFill>
          <a:schemeClr val="accent2"/>
        </a:solidFill>
        <a:effectLst/>
      </p:bgPr>
    </p:bg>
    <p:spTree>
      <p:nvGrpSpPr>
        <p:cNvPr id="1" name="Shape 222"/>
        <p:cNvGrpSpPr/>
        <p:nvPr/>
      </p:nvGrpSpPr>
      <p:grpSpPr>
        <a:xfrm>
          <a:off x="0" y="0"/>
          <a:ext cx="0" cy="0"/>
          <a:chOff x="0" y="0"/>
          <a:chExt cx="0" cy="0"/>
        </a:xfrm>
      </p:grpSpPr>
      <p:sp>
        <p:nvSpPr>
          <p:cNvPr id="223" name="Google Shape;223;p21"/>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4" name="Google Shape;224;p21"/>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5" name="Google Shape;225;p21"/>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6" name="Google Shape;226;p21"/>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7" name="Google Shape;227;p21"/>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8" name="Google Shape;228;p21"/>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lvl1pPr lvl="0" algn="l">
              <a:lnSpc>
                <a:spcPct val="90000"/>
              </a:lnSpc>
              <a:spcBef>
                <a:spcPts val="0"/>
              </a:spcBef>
              <a:spcAft>
                <a:spcPts val="0"/>
              </a:spcAft>
              <a:buClr>
                <a:schemeClr val="lt1"/>
              </a:buClr>
              <a:buSzPts val="3200"/>
              <a:buFont typeface="Trebuchet MS"/>
              <a:buNone/>
              <a:defRPr sz="32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29" name="Google Shape;229;p21"/>
          <p:cNvGrpSpPr/>
          <p:nvPr/>
        </p:nvGrpSpPr>
        <p:grpSpPr>
          <a:xfrm rot="-5400000">
            <a:off x="390304" y="-431739"/>
            <a:ext cx="757355" cy="863476"/>
            <a:chOff x="10431418" y="6819549"/>
            <a:chExt cx="3512798" cy="4005019"/>
          </a:xfrm>
        </p:grpSpPr>
        <p:sp>
          <p:nvSpPr>
            <p:cNvPr id="230" name="Google Shape;230;p21"/>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31" name="Google Shape;231;p21"/>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232" name="Google Shape;232;p21"/>
          <p:cNvGrpSpPr/>
          <p:nvPr/>
        </p:nvGrpSpPr>
        <p:grpSpPr>
          <a:xfrm>
            <a:off x="-1" y="1357409"/>
            <a:ext cx="12192000" cy="4846320"/>
            <a:chOff x="-1" y="1357409"/>
            <a:chExt cx="12192000" cy="4917518"/>
          </a:xfrm>
        </p:grpSpPr>
        <p:sp>
          <p:nvSpPr>
            <p:cNvPr id="233" name="Google Shape;233;p21"/>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34" name="Google Shape;234;p21"/>
            <p:cNvSpPr/>
            <p:nvPr/>
          </p:nvSpPr>
          <p:spPr>
            <a:xfrm rot="10800000" flipH="1">
              <a:off x="-1" y="1357409"/>
              <a:ext cx="12192000"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235" name="Google Shape;235;p21"/>
          <p:cNvSpPr txBox="1">
            <a:spLocks noGrp="1"/>
          </p:cNvSpPr>
          <p:nvPr>
            <p:ph type="body" idx="1"/>
          </p:nvPr>
        </p:nvSpPr>
        <p:spPr>
          <a:xfrm>
            <a:off x="542094" y="4240093"/>
            <a:ext cx="3293306" cy="14630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SzPts val="1400"/>
              <a:buNone/>
              <a:defRPr sz="1400">
                <a:solidFill>
                  <a:schemeClr val="lt1"/>
                </a:solidFill>
                <a:latin typeface="Arial"/>
                <a:ea typeface="Arial"/>
                <a:cs typeface="Arial"/>
                <a:sym typeface="Arial"/>
              </a:defRPr>
            </a:lvl1pPr>
            <a:lvl2pPr marL="914400" lvl="1" indent="-3302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marL="1371600" lvl="2" indent="-3175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marL="1828800" lvl="3"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marL="2286000" lvl="4"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6" name="Google Shape;236;p21"/>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37" name="Google Shape;237;p21"/>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a:solidFill>
                  <a:schemeClr val="lt1"/>
                </a:solidFill>
                <a:latin typeface="Oswald"/>
                <a:ea typeface="Oswald"/>
                <a:cs typeface="Oswald"/>
                <a:sym typeface="Oswald"/>
              </a:defRPr>
            </a:lvl1pPr>
            <a:lvl2pPr marL="0" lvl="1" indent="0" algn="r">
              <a:spcBef>
                <a:spcPts val="0"/>
              </a:spcBef>
              <a:buNone/>
              <a:defRPr sz="1000">
                <a:solidFill>
                  <a:schemeClr val="lt1"/>
                </a:solidFill>
                <a:latin typeface="Oswald"/>
                <a:ea typeface="Oswald"/>
                <a:cs typeface="Oswald"/>
                <a:sym typeface="Oswald"/>
              </a:defRPr>
            </a:lvl2pPr>
            <a:lvl3pPr marL="0" lvl="2" indent="0" algn="r">
              <a:spcBef>
                <a:spcPts val="0"/>
              </a:spcBef>
              <a:buNone/>
              <a:defRPr sz="1000">
                <a:solidFill>
                  <a:schemeClr val="lt1"/>
                </a:solidFill>
                <a:latin typeface="Oswald"/>
                <a:ea typeface="Oswald"/>
                <a:cs typeface="Oswald"/>
                <a:sym typeface="Oswald"/>
              </a:defRPr>
            </a:lvl3pPr>
            <a:lvl4pPr marL="0" lvl="3" indent="0" algn="r">
              <a:spcBef>
                <a:spcPts val="0"/>
              </a:spcBef>
              <a:buNone/>
              <a:defRPr sz="1000">
                <a:solidFill>
                  <a:schemeClr val="lt1"/>
                </a:solidFill>
                <a:latin typeface="Oswald"/>
                <a:ea typeface="Oswald"/>
                <a:cs typeface="Oswald"/>
                <a:sym typeface="Oswald"/>
              </a:defRPr>
            </a:lvl4pPr>
            <a:lvl5pPr marL="0" lvl="4" indent="0" algn="r">
              <a:spcBef>
                <a:spcPts val="0"/>
              </a:spcBef>
              <a:buNone/>
              <a:defRPr sz="1000">
                <a:solidFill>
                  <a:schemeClr val="lt1"/>
                </a:solidFill>
                <a:latin typeface="Oswald"/>
                <a:ea typeface="Oswald"/>
                <a:cs typeface="Oswald"/>
                <a:sym typeface="Oswald"/>
              </a:defRPr>
            </a:lvl5pPr>
            <a:lvl6pPr marL="0" lvl="5" indent="0" algn="r">
              <a:spcBef>
                <a:spcPts val="0"/>
              </a:spcBef>
              <a:buNone/>
              <a:defRPr sz="1000">
                <a:solidFill>
                  <a:schemeClr val="lt1"/>
                </a:solidFill>
                <a:latin typeface="Oswald"/>
                <a:ea typeface="Oswald"/>
                <a:cs typeface="Oswald"/>
                <a:sym typeface="Oswald"/>
              </a:defRPr>
            </a:lvl6pPr>
            <a:lvl7pPr marL="0" lvl="6" indent="0" algn="r">
              <a:spcBef>
                <a:spcPts val="0"/>
              </a:spcBef>
              <a:buNone/>
              <a:defRPr sz="1000">
                <a:solidFill>
                  <a:schemeClr val="lt1"/>
                </a:solidFill>
                <a:latin typeface="Oswald"/>
                <a:ea typeface="Oswald"/>
                <a:cs typeface="Oswald"/>
                <a:sym typeface="Oswald"/>
              </a:defRPr>
            </a:lvl7pPr>
            <a:lvl8pPr marL="0" lvl="7" indent="0" algn="r">
              <a:spcBef>
                <a:spcPts val="0"/>
              </a:spcBef>
              <a:buNone/>
              <a:defRPr sz="1000">
                <a:solidFill>
                  <a:schemeClr val="lt1"/>
                </a:solidFill>
                <a:latin typeface="Oswald"/>
                <a:ea typeface="Oswald"/>
                <a:cs typeface="Oswald"/>
                <a:sym typeface="Oswald"/>
              </a:defRPr>
            </a:lvl8pPr>
            <a:lvl9pPr marL="0" lvl="8" indent="0" algn="r">
              <a:spcBef>
                <a:spcPts val="0"/>
              </a:spcBef>
              <a:buNone/>
              <a:defRPr sz="1000">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
        <p:nvSpPr>
          <p:cNvPr id="238" name="Google Shape;238;p21"/>
          <p:cNvSpPr>
            <a:spLocks noGrp="1"/>
          </p:cNvSpPr>
          <p:nvPr>
            <p:ph type="pic" idx="2"/>
          </p:nvPr>
        </p:nvSpPr>
        <p:spPr>
          <a:xfrm>
            <a:off x="-2" y="1352575"/>
            <a:ext cx="12192002" cy="2289897"/>
          </a:xfrm>
          <a:prstGeom prst="rect">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accent2"/>
              </a:buClr>
              <a:buSzPts val="1400"/>
              <a:buFont typeface="Arial"/>
              <a:buNone/>
              <a:defRPr sz="1400" b="0" i="0" u="none" strike="noStrike" cap="none">
                <a:solidFill>
                  <a:schemeClr val="accent2"/>
                </a:solidFill>
                <a:latin typeface="Oswald"/>
                <a:ea typeface="Oswald"/>
                <a:cs typeface="Oswald"/>
                <a:sym typeface="Oswald"/>
              </a:defRPr>
            </a:lvl1pPr>
            <a:lvl2pPr marR="0" lvl="1" algn="l" rtl="0">
              <a:lnSpc>
                <a:spcPct val="90000"/>
              </a:lnSpc>
              <a:spcBef>
                <a:spcPts val="500"/>
              </a:spcBef>
              <a:spcAft>
                <a:spcPts val="0"/>
              </a:spcAft>
              <a:buClr>
                <a:schemeClr val="accent2"/>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accent2"/>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39" name="Google Shape;239;p21"/>
          <p:cNvSpPr txBox="1">
            <a:spLocks noGrp="1"/>
          </p:cNvSpPr>
          <p:nvPr>
            <p:ph type="body" idx="3"/>
          </p:nvPr>
        </p:nvSpPr>
        <p:spPr>
          <a:xfrm>
            <a:off x="4444169" y="4240093"/>
            <a:ext cx="3293306" cy="14630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SzPts val="1400"/>
              <a:buNone/>
              <a:defRPr sz="1400">
                <a:solidFill>
                  <a:schemeClr val="lt1"/>
                </a:solidFill>
                <a:latin typeface="Arial"/>
                <a:ea typeface="Arial"/>
                <a:cs typeface="Arial"/>
                <a:sym typeface="Arial"/>
              </a:defRPr>
            </a:lvl1pPr>
            <a:lvl2pPr marL="914400" lvl="1" indent="-3302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marL="1371600" lvl="2" indent="-3175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marL="1828800" lvl="3"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marL="2286000" lvl="4"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0" name="Google Shape;240;p21"/>
          <p:cNvSpPr txBox="1">
            <a:spLocks noGrp="1"/>
          </p:cNvSpPr>
          <p:nvPr>
            <p:ph type="body" idx="4"/>
          </p:nvPr>
        </p:nvSpPr>
        <p:spPr>
          <a:xfrm>
            <a:off x="8346244" y="4240093"/>
            <a:ext cx="3293306" cy="14630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SzPts val="1400"/>
              <a:buNone/>
              <a:defRPr sz="1400">
                <a:solidFill>
                  <a:schemeClr val="lt1"/>
                </a:solidFill>
                <a:latin typeface="Arial"/>
                <a:ea typeface="Arial"/>
                <a:cs typeface="Arial"/>
                <a:sym typeface="Arial"/>
              </a:defRPr>
            </a:lvl1pPr>
            <a:lvl2pPr marL="914400" lvl="1" indent="-3302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marL="1371600" lvl="2" indent="-3175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marL="1828800" lvl="3"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marL="2286000" lvl="4"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transition spd="slow" advTm="20000">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hoto + Text">
  <p:cSld name="Photo + Text">
    <p:bg>
      <p:bgPr>
        <a:solidFill>
          <a:schemeClr val="accent2"/>
        </a:solidFill>
        <a:effectLst/>
      </p:bgPr>
    </p:bg>
    <p:spTree>
      <p:nvGrpSpPr>
        <p:cNvPr id="1" name="Shape 241"/>
        <p:cNvGrpSpPr/>
        <p:nvPr/>
      </p:nvGrpSpPr>
      <p:grpSpPr>
        <a:xfrm>
          <a:off x="0" y="0"/>
          <a:ext cx="0" cy="0"/>
          <a:chOff x="0" y="0"/>
          <a:chExt cx="0" cy="0"/>
        </a:xfrm>
      </p:grpSpPr>
      <p:sp>
        <p:nvSpPr>
          <p:cNvPr id="242" name="Google Shape;242;p22"/>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43" name="Google Shape;243;p22"/>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44" name="Google Shape;244;p22"/>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45" name="Google Shape;245;p22"/>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46" name="Google Shape;246;p22"/>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47" name="Google Shape;247;p22"/>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lvl1pPr lvl="0" algn="l">
              <a:lnSpc>
                <a:spcPct val="90000"/>
              </a:lnSpc>
              <a:spcBef>
                <a:spcPts val="0"/>
              </a:spcBef>
              <a:spcAft>
                <a:spcPts val="0"/>
              </a:spcAft>
              <a:buClr>
                <a:schemeClr val="lt1"/>
              </a:buClr>
              <a:buSzPts val="3200"/>
              <a:buFont typeface="Trebuchet MS"/>
              <a:buNone/>
              <a:defRPr sz="32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48" name="Google Shape;248;p22"/>
          <p:cNvGrpSpPr/>
          <p:nvPr/>
        </p:nvGrpSpPr>
        <p:grpSpPr>
          <a:xfrm rot="-5400000">
            <a:off x="390304" y="-431739"/>
            <a:ext cx="757355" cy="863476"/>
            <a:chOff x="10431418" y="6819549"/>
            <a:chExt cx="3512798" cy="4005019"/>
          </a:xfrm>
        </p:grpSpPr>
        <p:sp>
          <p:nvSpPr>
            <p:cNvPr id="249" name="Google Shape;249;p22"/>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0" name="Google Shape;250;p22"/>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251" name="Google Shape;251;p22"/>
          <p:cNvGrpSpPr/>
          <p:nvPr/>
        </p:nvGrpSpPr>
        <p:grpSpPr>
          <a:xfrm>
            <a:off x="-1" y="1357409"/>
            <a:ext cx="12192000" cy="4846320"/>
            <a:chOff x="-1" y="1357409"/>
            <a:chExt cx="12192000" cy="4917518"/>
          </a:xfrm>
        </p:grpSpPr>
        <p:sp>
          <p:nvSpPr>
            <p:cNvPr id="252" name="Google Shape;252;p22"/>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3" name="Google Shape;253;p22"/>
            <p:cNvSpPr/>
            <p:nvPr/>
          </p:nvSpPr>
          <p:spPr>
            <a:xfrm rot="10800000" flipH="1">
              <a:off x="-1" y="1357409"/>
              <a:ext cx="12192000"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254" name="Google Shape;254;p22"/>
          <p:cNvSpPr txBox="1">
            <a:spLocks noGrp="1"/>
          </p:cNvSpPr>
          <p:nvPr>
            <p:ph type="body" idx="1"/>
          </p:nvPr>
        </p:nvSpPr>
        <p:spPr>
          <a:xfrm>
            <a:off x="542094" y="4240093"/>
            <a:ext cx="9402006" cy="14630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00"/>
              </a:spcBef>
              <a:spcAft>
                <a:spcPts val="0"/>
              </a:spcAft>
              <a:buSzPts val="1400"/>
              <a:buNone/>
              <a:defRPr sz="1400">
                <a:solidFill>
                  <a:schemeClr val="lt1"/>
                </a:solidFill>
                <a:latin typeface="Arial"/>
                <a:ea typeface="Arial"/>
                <a:cs typeface="Arial"/>
                <a:sym typeface="Arial"/>
              </a:defRPr>
            </a:lvl1pPr>
            <a:lvl2pPr marL="914400" lvl="1" indent="-3302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marL="1371600" lvl="2" indent="-3175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marL="1828800" lvl="3"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marL="2286000" lvl="4"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5" name="Google Shape;255;p22"/>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6" name="Google Shape;256;p22"/>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a:solidFill>
                  <a:schemeClr val="lt1"/>
                </a:solidFill>
                <a:latin typeface="Oswald"/>
                <a:ea typeface="Oswald"/>
                <a:cs typeface="Oswald"/>
                <a:sym typeface="Oswald"/>
              </a:defRPr>
            </a:lvl1pPr>
            <a:lvl2pPr marL="0" lvl="1" indent="0" algn="r">
              <a:spcBef>
                <a:spcPts val="0"/>
              </a:spcBef>
              <a:buNone/>
              <a:defRPr sz="1000">
                <a:solidFill>
                  <a:schemeClr val="lt1"/>
                </a:solidFill>
                <a:latin typeface="Oswald"/>
                <a:ea typeface="Oswald"/>
                <a:cs typeface="Oswald"/>
                <a:sym typeface="Oswald"/>
              </a:defRPr>
            </a:lvl2pPr>
            <a:lvl3pPr marL="0" lvl="2" indent="0" algn="r">
              <a:spcBef>
                <a:spcPts val="0"/>
              </a:spcBef>
              <a:buNone/>
              <a:defRPr sz="1000">
                <a:solidFill>
                  <a:schemeClr val="lt1"/>
                </a:solidFill>
                <a:latin typeface="Oswald"/>
                <a:ea typeface="Oswald"/>
                <a:cs typeface="Oswald"/>
                <a:sym typeface="Oswald"/>
              </a:defRPr>
            </a:lvl3pPr>
            <a:lvl4pPr marL="0" lvl="3" indent="0" algn="r">
              <a:spcBef>
                <a:spcPts val="0"/>
              </a:spcBef>
              <a:buNone/>
              <a:defRPr sz="1000">
                <a:solidFill>
                  <a:schemeClr val="lt1"/>
                </a:solidFill>
                <a:latin typeface="Oswald"/>
                <a:ea typeface="Oswald"/>
                <a:cs typeface="Oswald"/>
                <a:sym typeface="Oswald"/>
              </a:defRPr>
            </a:lvl4pPr>
            <a:lvl5pPr marL="0" lvl="4" indent="0" algn="r">
              <a:spcBef>
                <a:spcPts val="0"/>
              </a:spcBef>
              <a:buNone/>
              <a:defRPr sz="1000">
                <a:solidFill>
                  <a:schemeClr val="lt1"/>
                </a:solidFill>
                <a:latin typeface="Oswald"/>
                <a:ea typeface="Oswald"/>
                <a:cs typeface="Oswald"/>
                <a:sym typeface="Oswald"/>
              </a:defRPr>
            </a:lvl5pPr>
            <a:lvl6pPr marL="0" lvl="5" indent="0" algn="r">
              <a:spcBef>
                <a:spcPts val="0"/>
              </a:spcBef>
              <a:buNone/>
              <a:defRPr sz="1000">
                <a:solidFill>
                  <a:schemeClr val="lt1"/>
                </a:solidFill>
                <a:latin typeface="Oswald"/>
                <a:ea typeface="Oswald"/>
                <a:cs typeface="Oswald"/>
                <a:sym typeface="Oswald"/>
              </a:defRPr>
            </a:lvl6pPr>
            <a:lvl7pPr marL="0" lvl="6" indent="0" algn="r">
              <a:spcBef>
                <a:spcPts val="0"/>
              </a:spcBef>
              <a:buNone/>
              <a:defRPr sz="1000">
                <a:solidFill>
                  <a:schemeClr val="lt1"/>
                </a:solidFill>
                <a:latin typeface="Oswald"/>
                <a:ea typeface="Oswald"/>
                <a:cs typeface="Oswald"/>
                <a:sym typeface="Oswald"/>
              </a:defRPr>
            </a:lvl7pPr>
            <a:lvl8pPr marL="0" lvl="7" indent="0" algn="r">
              <a:spcBef>
                <a:spcPts val="0"/>
              </a:spcBef>
              <a:buNone/>
              <a:defRPr sz="1000">
                <a:solidFill>
                  <a:schemeClr val="lt1"/>
                </a:solidFill>
                <a:latin typeface="Oswald"/>
                <a:ea typeface="Oswald"/>
                <a:cs typeface="Oswald"/>
                <a:sym typeface="Oswald"/>
              </a:defRPr>
            </a:lvl8pPr>
            <a:lvl9pPr marL="0" lvl="8" indent="0" algn="r">
              <a:spcBef>
                <a:spcPts val="0"/>
              </a:spcBef>
              <a:buNone/>
              <a:defRPr sz="1000">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
        <p:nvSpPr>
          <p:cNvPr id="257" name="Google Shape;257;p22"/>
          <p:cNvSpPr>
            <a:spLocks noGrp="1"/>
          </p:cNvSpPr>
          <p:nvPr>
            <p:ph type="pic" idx="2"/>
          </p:nvPr>
        </p:nvSpPr>
        <p:spPr>
          <a:xfrm>
            <a:off x="-2" y="1352575"/>
            <a:ext cx="12192002" cy="2289897"/>
          </a:xfrm>
          <a:prstGeom prst="rect">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accent2"/>
              </a:buClr>
              <a:buSzPts val="1400"/>
              <a:buFont typeface="Arial"/>
              <a:buNone/>
              <a:defRPr sz="1400" b="0" i="0" u="none" strike="noStrike" cap="none">
                <a:solidFill>
                  <a:schemeClr val="accent2"/>
                </a:solidFill>
                <a:latin typeface="Oswald"/>
                <a:ea typeface="Oswald"/>
                <a:cs typeface="Oswald"/>
                <a:sym typeface="Oswald"/>
              </a:defRPr>
            </a:lvl1pPr>
            <a:lvl2pPr marR="0" lvl="1" algn="l" rtl="0">
              <a:lnSpc>
                <a:spcPct val="90000"/>
              </a:lnSpc>
              <a:spcBef>
                <a:spcPts val="500"/>
              </a:spcBef>
              <a:spcAft>
                <a:spcPts val="0"/>
              </a:spcAft>
              <a:buClr>
                <a:schemeClr val="accent2"/>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accent2"/>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slow" advTm="20000">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bg>
      <p:bgPr>
        <a:solidFill>
          <a:schemeClr val="accent2"/>
        </a:solidFill>
        <a:effectLst/>
      </p:bgPr>
    </p:bg>
    <p:spTree>
      <p:nvGrpSpPr>
        <p:cNvPr id="1" name="Shape 258"/>
        <p:cNvGrpSpPr/>
        <p:nvPr/>
      </p:nvGrpSpPr>
      <p:grpSpPr>
        <a:xfrm>
          <a:off x="0" y="0"/>
          <a:ext cx="0" cy="0"/>
          <a:chOff x="0" y="0"/>
          <a:chExt cx="0" cy="0"/>
        </a:xfrm>
      </p:grpSpPr>
      <p:sp>
        <p:nvSpPr>
          <p:cNvPr id="259" name="Google Shape;259;p23"/>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60" name="Google Shape;260;p23"/>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61" name="Google Shape;261;p23"/>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62" name="Google Shape;262;p23"/>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63" name="Google Shape;263;p23"/>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64" name="Google Shape;264;p23"/>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lvl1pPr lvl="0" algn="l">
              <a:lnSpc>
                <a:spcPct val="90000"/>
              </a:lnSpc>
              <a:spcBef>
                <a:spcPts val="0"/>
              </a:spcBef>
              <a:spcAft>
                <a:spcPts val="0"/>
              </a:spcAft>
              <a:buClr>
                <a:schemeClr val="lt1"/>
              </a:buClr>
              <a:buSzPts val="3200"/>
              <a:buFont typeface="Trebuchet MS"/>
              <a:buNone/>
              <a:defRPr sz="32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65" name="Google Shape;265;p23"/>
          <p:cNvGrpSpPr/>
          <p:nvPr/>
        </p:nvGrpSpPr>
        <p:grpSpPr>
          <a:xfrm rot="-5400000">
            <a:off x="390304" y="-431739"/>
            <a:ext cx="757355" cy="863476"/>
            <a:chOff x="10431418" y="6819549"/>
            <a:chExt cx="3512798" cy="4005019"/>
          </a:xfrm>
        </p:grpSpPr>
        <p:sp>
          <p:nvSpPr>
            <p:cNvPr id="266" name="Google Shape;266;p23"/>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67" name="Google Shape;267;p23"/>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268" name="Google Shape;268;p23"/>
          <p:cNvGrpSpPr/>
          <p:nvPr/>
        </p:nvGrpSpPr>
        <p:grpSpPr>
          <a:xfrm>
            <a:off x="-1" y="1357409"/>
            <a:ext cx="12192000" cy="4846320"/>
            <a:chOff x="-1" y="1357409"/>
            <a:chExt cx="12192000" cy="4917518"/>
          </a:xfrm>
        </p:grpSpPr>
        <p:sp>
          <p:nvSpPr>
            <p:cNvPr id="269" name="Google Shape;269;p23"/>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70" name="Google Shape;270;p23"/>
            <p:cNvSpPr/>
            <p:nvPr/>
          </p:nvSpPr>
          <p:spPr>
            <a:xfrm rot="10800000" flipH="1">
              <a:off x="-1" y="1357409"/>
              <a:ext cx="12192000"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271" name="Google Shape;271;p23"/>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72" name="Google Shape;272;p23"/>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a:solidFill>
                  <a:schemeClr val="lt1"/>
                </a:solidFill>
                <a:latin typeface="Oswald"/>
                <a:ea typeface="Oswald"/>
                <a:cs typeface="Oswald"/>
                <a:sym typeface="Oswald"/>
              </a:defRPr>
            </a:lvl1pPr>
            <a:lvl2pPr marL="0" lvl="1" indent="0" algn="r">
              <a:spcBef>
                <a:spcPts val="0"/>
              </a:spcBef>
              <a:buNone/>
              <a:defRPr sz="1000">
                <a:solidFill>
                  <a:schemeClr val="lt1"/>
                </a:solidFill>
                <a:latin typeface="Oswald"/>
                <a:ea typeface="Oswald"/>
                <a:cs typeface="Oswald"/>
                <a:sym typeface="Oswald"/>
              </a:defRPr>
            </a:lvl2pPr>
            <a:lvl3pPr marL="0" lvl="2" indent="0" algn="r">
              <a:spcBef>
                <a:spcPts val="0"/>
              </a:spcBef>
              <a:buNone/>
              <a:defRPr sz="1000">
                <a:solidFill>
                  <a:schemeClr val="lt1"/>
                </a:solidFill>
                <a:latin typeface="Oswald"/>
                <a:ea typeface="Oswald"/>
                <a:cs typeface="Oswald"/>
                <a:sym typeface="Oswald"/>
              </a:defRPr>
            </a:lvl3pPr>
            <a:lvl4pPr marL="0" lvl="3" indent="0" algn="r">
              <a:spcBef>
                <a:spcPts val="0"/>
              </a:spcBef>
              <a:buNone/>
              <a:defRPr sz="1000">
                <a:solidFill>
                  <a:schemeClr val="lt1"/>
                </a:solidFill>
                <a:latin typeface="Oswald"/>
                <a:ea typeface="Oswald"/>
                <a:cs typeface="Oswald"/>
                <a:sym typeface="Oswald"/>
              </a:defRPr>
            </a:lvl4pPr>
            <a:lvl5pPr marL="0" lvl="4" indent="0" algn="r">
              <a:spcBef>
                <a:spcPts val="0"/>
              </a:spcBef>
              <a:buNone/>
              <a:defRPr sz="1000">
                <a:solidFill>
                  <a:schemeClr val="lt1"/>
                </a:solidFill>
                <a:latin typeface="Oswald"/>
                <a:ea typeface="Oswald"/>
                <a:cs typeface="Oswald"/>
                <a:sym typeface="Oswald"/>
              </a:defRPr>
            </a:lvl5pPr>
            <a:lvl6pPr marL="0" lvl="5" indent="0" algn="r">
              <a:spcBef>
                <a:spcPts val="0"/>
              </a:spcBef>
              <a:buNone/>
              <a:defRPr sz="1000">
                <a:solidFill>
                  <a:schemeClr val="lt1"/>
                </a:solidFill>
                <a:latin typeface="Oswald"/>
                <a:ea typeface="Oswald"/>
                <a:cs typeface="Oswald"/>
                <a:sym typeface="Oswald"/>
              </a:defRPr>
            </a:lvl6pPr>
            <a:lvl7pPr marL="0" lvl="6" indent="0" algn="r">
              <a:spcBef>
                <a:spcPts val="0"/>
              </a:spcBef>
              <a:buNone/>
              <a:defRPr sz="1000">
                <a:solidFill>
                  <a:schemeClr val="lt1"/>
                </a:solidFill>
                <a:latin typeface="Oswald"/>
                <a:ea typeface="Oswald"/>
                <a:cs typeface="Oswald"/>
                <a:sym typeface="Oswald"/>
              </a:defRPr>
            </a:lvl7pPr>
            <a:lvl8pPr marL="0" lvl="7" indent="0" algn="r">
              <a:spcBef>
                <a:spcPts val="0"/>
              </a:spcBef>
              <a:buNone/>
              <a:defRPr sz="1000">
                <a:solidFill>
                  <a:schemeClr val="lt1"/>
                </a:solidFill>
                <a:latin typeface="Oswald"/>
                <a:ea typeface="Oswald"/>
                <a:cs typeface="Oswald"/>
                <a:sym typeface="Oswald"/>
              </a:defRPr>
            </a:lvl8pPr>
            <a:lvl9pPr marL="0" lvl="8" indent="0" algn="r">
              <a:spcBef>
                <a:spcPts val="0"/>
              </a:spcBef>
              <a:buNone/>
              <a:defRPr sz="1000">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
        <p:nvSpPr>
          <p:cNvPr id="273" name="Google Shape;273;p23"/>
          <p:cNvSpPr>
            <a:spLocks noGrp="1"/>
          </p:cNvSpPr>
          <p:nvPr>
            <p:ph type="pic" idx="2"/>
          </p:nvPr>
        </p:nvSpPr>
        <p:spPr>
          <a:xfrm>
            <a:off x="4110087" y="1444649"/>
            <a:ext cx="7548513" cy="4579079"/>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accent2"/>
              </a:buClr>
              <a:buSzPts val="2400"/>
              <a:buFont typeface="Arial"/>
              <a:buNone/>
              <a:defRPr sz="2400" b="0" i="0" u="none" strike="noStrike" cap="none">
                <a:solidFill>
                  <a:schemeClr val="lt1"/>
                </a:solidFill>
                <a:latin typeface="Arial"/>
                <a:ea typeface="Arial"/>
                <a:cs typeface="Arial"/>
                <a:sym typeface="Arial"/>
              </a:defRPr>
            </a:lvl1pPr>
            <a:lvl2pPr marR="0" lvl="1" algn="l" rtl="0">
              <a:lnSpc>
                <a:spcPct val="90000"/>
              </a:lnSpc>
              <a:spcBef>
                <a:spcPts val="500"/>
              </a:spcBef>
              <a:spcAft>
                <a:spcPts val="0"/>
              </a:spcAft>
              <a:buClr>
                <a:schemeClr val="accent2"/>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accent2"/>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accent2"/>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accent2"/>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274" name="Google Shape;274;p23"/>
          <p:cNvSpPr txBox="1">
            <a:spLocks noGrp="1"/>
          </p:cNvSpPr>
          <p:nvPr>
            <p:ph type="body" idx="1"/>
          </p:nvPr>
        </p:nvSpPr>
        <p:spPr>
          <a:xfrm>
            <a:off x="443366" y="1444649"/>
            <a:ext cx="3365063" cy="457907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1600"/>
              <a:buFont typeface="Arial"/>
              <a:buNone/>
              <a:defRPr sz="1600">
                <a:solidFill>
                  <a:schemeClr val="lt1"/>
                </a:solidFill>
              </a:defRPr>
            </a:lvl1pPr>
            <a:lvl2pPr marL="914400" lvl="1" indent="-228600" algn="l">
              <a:lnSpc>
                <a:spcPct val="90000"/>
              </a:lnSpc>
              <a:spcBef>
                <a:spcPts val="500"/>
              </a:spcBef>
              <a:spcAft>
                <a:spcPts val="0"/>
              </a:spcAft>
              <a:buSzPts val="1400"/>
              <a:buNone/>
              <a:defRPr sz="1400"/>
            </a:lvl2pPr>
            <a:lvl3pPr marL="1371600" lvl="2" indent="-228600" algn="l">
              <a:lnSpc>
                <a:spcPct val="90000"/>
              </a:lnSpc>
              <a:spcBef>
                <a:spcPts val="500"/>
              </a:spcBef>
              <a:spcAft>
                <a:spcPts val="0"/>
              </a:spcAft>
              <a:buSzPts val="1200"/>
              <a:buNone/>
              <a:defRPr sz="1200"/>
            </a:lvl3pPr>
            <a:lvl4pPr marL="1828800" lvl="3" indent="-228600" algn="l">
              <a:lnSpc>
                <a:spcPct val="90000"/>
              </a:lnSpc>
              <a:spcBef>
                <a:spcPts val="500"/>
              </a:spcBef>
              <a:spcAft>
                <a:spcPts val="0"/>
              </a:spcAft>
              <a:buSzPts val="1000"/>
              <a:buNone/>
              <a:defRPr sz="1000"/>
            </a:lvl4pPr>
            <a:lvl5pPr marL="2286000" lvl="4" indent="-228600" algn="l">
              <a:lnSpc>
                <a:spcPct val="90000"/>
              </a:lnSpc>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Tree>
  </p:cSld>
  <p:clrMapOvr>
    <a:masterClrMapping/>
  </p:clrMapOvr>
  <p:transition spd="slow" advTm="20000">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bg>
      <p:bgPr>
        <a:solidFill>
          <a:schemeClr val="accent2"/>
        </a:solidFill>
        <a:effectLst/>
      </p:bgPr>
    </p:bg>
    <p:spTree>
      <p:nvGrpSpPr>
        <p:cNvPr id="1" name="Shape 275"/>
        <p:cNvGrpSpPr/>
        <p:nvPr/>
      </p:nvGrpSpPr>
      <p:grpSpPr>
        <a:xfrm>
          <a:off x="0" y="0"/>
          <a:ext cx="0" cy="0"/>
          <a:chOff x="0" y="0"/>
          <a:chExt cx="0" cy="0"/>
        </a:xfrm>
      </p:grpSpPr>
      <p:sp>
        <p:nvSpPr>
          <p:cNvPr id="276" name="Google Shape;276;p24"/>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77" name="Google Shape;277;p24"/>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78" name="Google Shape;278;p24"/>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79" name="Google Shape;279;p24"/>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80" name="Google Shape;280;p24"/>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81" name="Google Shape;281;p24"/>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lvl1pPr lvl="0" algn="l">
              <a:lnSpc>
                <a:spcPct val="90000"/>
              </a:lnSpc>
              <a:spcBef>
                <a:spcPts val="0"/>
              </a:spcBef>
              <a:spcAft>
                <a:spcPts val="0"/>
              </a:spcAft>
              <a:buClr>
                <a:schemeClr val="lt1"/>
              </a:buClr>
              <a:buSzPts val="3200"/>
              <a:buFont typeface="Trebuchet MS"/>
              <a:buNone/>
              <a:defRPr sz="32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82" name="Google Shape;282;p24"/>
          <p:cNvGrpSpPr/>
          <p:nvPr/>
        </p:nvGrpSpPr>
        <p:grpSpPr>
          <a:xfrm rot="-5400000">
            <a:off x="390304" y="-431739"/>
            <a:ext cx="757355" cy="863476"/>
            <a:chOff x="10431418" y="6819549"/>
            <a:chExt cx="3512798" cy="4005019"/>
          </a:xfrm>
        </p:grpSpPr>
        <p:sp>
          <p:nvSpPr>
            <p:cNvPr id="283" name="Google Shape;283;p24"/>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84" name="Google Shape;284;p24"/>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285" name="Google Shape;285;p24"/>
          <p:cNvGrpSpPr/>
          <p:nvPr/>
        </p:nvGrpSpPr>
        <p:grpSpPr>
          <a:xfrm>
            <a:off x="-1" y="1357409"/>
            <a:ext cx="12192000" cy="4846320"/>
            <a:chOff x="-1" y="1357409"/>
            <a:chExt cx="12192000" cy="4917518"/>
          </a:xfrm>
        </p:grpSpPr>
        <p:sp>
          <p:nvSpPr>
            <p:cNvPr id="286" name="Google Shape;286;p24"/>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87" name="Google Shape;287;p24"/>
            <p:cNvSpPr/>
            <p:nvPr/>
          </p:nvSpPr>
          <p:spPr>
            <a:xfrm rot="10800000" flipH="1">
              <a:off x="-1" y="1357409"/>
              <a:ext cx="12192000"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288" name="Google Shape;288;p24"/>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89" name="Google Shape;289;p24"/>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a:solidFill>
                  <a:schemeClr val="lt1"/>
                </a:solidFill>
                <a:latin typeface="Oswald"/>
                <a:ea typeface="Oswald"/>
                <a:cs typeface="Oswald"/>
                <a:sym typeface="Oswald"/>
              </a:defRPr>
            </a:lvl1pPr>
            <a:lvl2pPr marL="0" lvl="1" indent="0" algn="r">
              <a:spcBef>
                <a:spcPts val="0"/>
              </a:spcBef>
              <a:buNone/>
              <a:defRPr sz="1000">
                <a:solidFill>
                  <a:schemeClr val="lt1"/>
                </a:solidFill>
                <a:latin typeface="Oswald"/>
                <a:ea typeface="Oswald"/>
                <a:cs typeface="Oswald"/>
                <a:sym typeface="Oswald"/>
              </a:defRPr>
            </a:lvl2pPr>
            <a:lvl3pPr marL="0" lvl="2" indent="0" algn="r">
              <a:spcBef>
                <a:spcPts val="0"/>
              </a:spcBef>
              <a:buNone/>
              <a:defRPr sz="1000">
                <a:solidFill>
                  <a:schemeClr val="lt1"/>
                </a:solidFill>
                <a:latin typeface="Oswald"/>
                <a:ea typeface="Oswald"/>
                <a:cs typeface="Oswald"/>
                <a:sym typeface="Oswald"/>
              </a:defRPr>
            </a:lvl3pPr>
            <a:lvl4pPr marL="0" lvl="3" indent="0" algn="r">
              <a:spcBef>
                <a:spcPts val="0"/>
              </a:spcBef>
              <a:buNone/>
              <a:defRPr sz="1000">
                <a:solidFill>
                  <a:schemeClr val="lt1"/>
                </a:solidFill>
                <a:latin typeface="Oswald"/>
                <a:ea typeface="Oswald"/>
                <a:cs typeface="Oswald"/>
                <a:sym typeface="Oswald"/>
              </a:defRPr>
            </a:lvl4pPr>
            <a:lvl5pPr marL="0" lvl="4" indent="0" algn="r">
              <a:spcBef>
                <a:spcPts val="0"/>
              </a:spcBef>
              <a:buNone/>
              <a:defRPr sz="1000">
                <a:solidFill>
                  <a:schemeClr val="lt1"/>
                </a:solidFill>
                <a:latin typeface="Oswald"/>
                <a:ea typeface="Oswald"/>
                <a:cs typeface="Oswald"/>
                <a:sym typeface="Oswald"/>
              </a:defRPr>
            </a:lvl5pPr>
            <a:lvl6pPr marL="0" lvl="5" indent="0" algn="r">
              <a:spcBef>
                <a:spcPts val="0"/>
              </a:spcBef>
              <a:buNone/>
              <a:defRPr sz="1000">
                <a:solidFill>
                  <a:schemeClr val="lt1"/>
                </a:solidFill>
                <a:latin typeface="Oswald"/>
                <a:ea typeface="Oswald"/>
                <a:cs typeface="Oswald"/>
                <a:sym typeface="Oswald"/>
              </a:defRPr>
            </a:lvl6pPr>
            <a:lvl7pPr marL="0" lvl="6" indent="0" algn="r">
              <a:spcBef>
                <a:spcPts val="0"/>
              </a:spcBef>
              <a:buNone/>
              <a:defRPr sz="1000">
                <a:solidFill>
                  <a:schemeClr val="lt1"/>
                </a:solidFill>
                <a:latin typeface="Oswald"/>
                <a:ea typeface="Oswald"/>
                <a:cs typeface="Oswald"/>
                <a:sym typeface="Oswald"/>
              </a:defRPr>
            </a:lvl7pPr>
            <a:lvl8pPr marL="0" lvl="7" indent="0" algn="r">
              <a:spcBef>
                <a:spcPts val="0"/>
              </a:spcBef>
              <a:buNone/>
              <a:defRPr sz="1000">
                <a:solidFill>
                  <a:schemeClr val="lt1"/>
                </a:solidFill>
                <a:latin typeface="Oswald"/>
                <a:ea typeface="Oswald"/>
                <a:cs typeface="Oswald"/>
                <a:sym typeface="Oswald"/>
              </a:defRPr>
            </a:lvl8pPr>
            <a:lvl9pPr marL="0" lvl="8" indent="0" algn="r">
              <a:spcBef>
                <a:spcPts val="0"/>
              </a:spcBef>
              <a:buNone/>
              <a:defRPr sz="1000">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
        <p:nvSpPr>
          <p:cNvPr id="290" name="Google Shape;290;p24"/>
          <p:cNvSpPr txBox="1">
            <a:spLocks noGrp="1"/>
          </p:cNvSpPr>
          <p:nvPr>
            <p:ph type="body" idx="1"/>
          </p:nvPr>
        </p:nvSpPr>
        <p:spPr>
          <a:xfrm>
            <a:off x="443366" y="1444649"/>
            <a:ext cx="3365063" cy="457907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1600"/>
              <a:buFont typeface="Arial"/>
              <a:buNone/>
              <a:defRPr sz="1600">
                <a:solidFill>
                  <a:schemeClr val="lt1"/>
                </a:solidFill>
              </a:defRPr>
            </a:lvl1pPr>
            <a:lvl2pPr marL="914400" lvl="1" indent="-228600" algn="l">
              <a:lnSpc>
                <a:spcPct val="90000"/>
              </a:lnSpc>
              <a:spcBef>
                <a:spcPts val="500"/>
              </a:spcBef>
              <a:spcAft>
                <a:spcPts val="0"/>
              </a:spcAft>
              <a:buSzPts val="1400"/>
              <a:buNone/>
              <a:defRPr sz="1400"/>
            </a:lvl2pPr>
            <a:lvl3pPr marL="1371600" lvl="2" indent="-228600" algn="l">
              <a:lnSpc>
                <a:spcPct val="90000"/>
              </a:lnSpc>
              <a:spcBef>
                <a:spcPts val="500"/>
              </a:spcBef>
              <a:spcAft>
                <a:spcPts val="0"/>
              </a:spcAft>
              <a:buSzPts val="1200"/>
              <a:buNone/>
              <a:defRPr sz="1200"/>
            </a:lvl3pPr>
            <a:lvl4pPr marL="1828800" lvl="3" indent="-228600" algn="l">
              <a:lnSpc>
                <a:spcPct val="90000"/>
              </a:lnSpc>
              <a:spcBef>
                <a:spcPts val="500"/>
              </a:spcBef>
              <a:spcAft>
                <a:spcPts val="0"/>
              </a:spcAft>
              <a:buSzPts val="1000"/>
              <a:buNone/>
              <a:defRPr sz="1000"/>
            </a:lvl4pPr>
            <a:lvl5pPr marL="2286000" lvl="4" indent="-228600" algn="l">
              <a:lnSpc>
                <a:spcPct val="90000"/>
              </a:lnSpc>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91" name="Google Shape;291;p24"/>
          <p:cNvSpPr txBox="1">
            <a:spLocks noGrp="1"/>
          </p:cNvSpPr>
          <p:nvPr>
            <p:ph type="body" idx="2"/>
          </p:nvPr>
        </p:nvSpPr>
        <p:spPr>
          <a:xfrm>
            <a:off x="3964290" y="1444649"/>
            <a:ext cx="7694310" cy="4579079"/>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SzPts val="2400"/>
              <a:buChar char="•"/>
              <a:defRPr sz="2400">
                <a:solidFill>
                  <a:schemeClr val="lt1"/>
                </a:solidFill>
              </a:defRPr>
            </a:lvl1pPr>
            <a:lvl2pPr marL="914400" lvl="1" indent="-355600" algn="l">
              <a:lnSpc>
                <a:spcPct val="90000"/>
              </a:lnSpc>
              <a:spcBef>
                <a:spcPts val="500"/>
              </a:spcBef>
              <a:spcAft>
                <a:spcPts val="0"/>
              </a:spcAft>
              <a:buSzPts val="2000"/>
              <a:buChar char="•"/>
              <a:defRPr sz="2000">
                <a:solidFill>
                  <a:schemeClr val="lt1"/>
                </a:solidFill>
              </a:defRPr>
            </a:lvl2pPr>
            <a:lvl3pPr marL="1371600" lvl="2" indent="-342900" algn="l">
              <a:lnSpc>
                <a:spcPct val="90000"/>
              </a:lnSpc>
              <a:spcBef>
                <a:spcPts val="500"/>
              </a:spcBef>
              <a:spcAft>
                <a:spcPts val="0"/>
              </a:spcAft>
              <a:buSzPts val="1800"/>
              <a:buChar char="•"/>
              <a:defRPr sz="1800">
                <a:solidFill>
                  <a:schemeClr val="lt1"/>
                </a:solidFill>
              </a:defRPr>
            </a:lvl3pPr>
            <a:lvl4pPr marL="1828800" lvl="3" indent="-330200" algn="l">
              <a:lnSpc>
                <a:spcPct val="90000"/>
              </a:lnSpc>
              <a:spcBef>
                <a:spcPts val="500"/>
              </a:spcBef>
              <a:spcAft>
                <a:spcPts val="0"/>
              </a:spcAft>
              <a:buSzPts val="1600"/>
              <a:buChar char="•"/>
              <a:defRPr sz="1600">
                <a:solidFill>
                  <a:schemeClr val="lt1"/>
                </a:solidFill>
              </a:defRPr>
            </a:lvl4pPr>
            <a:lvl5pPr marL="2286000" lvl="4" indent="-330200" algn="l">
              <a:lnSpc>
                <a:spcPct val="90000"/>
              </a:lnSpc>
              <a:spcBef>
                <a:spcPts val="500"/>
              </a:spcBef>
              <a:spcAft>
                <a:spcPts val="0"/>
              </a:spcAft>
              <a:buSzPts val="1600"/>
              <a:buChar char="•"/>
              <a:defRPr sz="1600">
                <a:solidFill>
                  <a:schemeClr val="lt1"/>
                </a:solidFill>
              </a:defRPr>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Tree>
  </p:cSld>
  <p:clrMapOvr>
    <a:masterClrMapping/>
  </p:clrMapOvr>
  <p:transition spd="slow" advTm="20000">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92"/>
        <p:cNvGrpSpPr/>
        <p:nvPr/>
      </p:nvGrpSpPr>
      <p:grpSpPr>
        <a:xfrm>
          <a:off x="0" y="0"/>
          <a:ext cx="0" cy="0"/>
          <a:chOff x="0" y="0"/>
          <a:chExt cx="0" cy="0"/>
        </a:xfrm>
      </p:grpSpPr>
      <p:sp>
        <p:nvSpPr>
          <p:cNvPr id="293" name="Google Shape;293;p25"/>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94" name="Google Shape;294;p25"/>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95" name="Google Shape;295;p25"/>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96" name="Google Shape;296;p25"/>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97" name="Google Shape;297;p25"/>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298" name="Google Shape;298;p25"/>
          <p:cNvGrpSpPr/>
          <p:nvPr/>
        </p:nvGrpSpPr>
        <p:grpSpPr>
          <a:xfrm rot="-5400000">
            <a:off x="390304" y="-431739"/>
            <a:ext cx="757355" cy="863476"/>
            <a:chOff x="10431418" y="6819549"/>
            <a:chExt cx="3512798" cy="4005019"/>
          </a:xfrm>
        </p:grpSpPr>
        <p:sp>
          <p:nvSpPr>
            <p:cNvPr id="299" name="Google Shape;299;p25"/>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00" name="Google Shape;300;p25"/>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301" name="Google Shape;301;p25"/>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02" name="Google Shape;302;p25"/>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a:solidFill>
                  <a:schemeClr val="lt1"/>
                </a:solidFill>
                <a:latin typeface="Oswald"/>
                <a:ea typeface="Oswald"/>
                <a:cs typeface="Oswald"/>
                <a:sym typeface="Oswald"/>
              </a:defRPr>
            </a:lvl1pPr>
            <a:lvl2pPr marL="0" lvl="1" indent="0" algn="r">
              <a:spcBef>
                <a:spcPts val="0"/>
              </a:spcBef>
              <a:buNone/>
              <a:defRPr sz="1000">
                <a:solidFill>
                  <a:schemeClr val="lt1"/>
                </a:solidFill>
                <a:latin typeface="Oswald"/>
                <a:ea typeface="Oswald"/>
                <a:cs typeface="Oswald"/>
                <a:sym typeface="Oswald"/>
              </a:defRPr>
            </a:lvl2pPr>
            <a:lvl3pPr marL="0" lvl="2" indent="0" algn="r">
              <a:spcBef>
                <a:spcPts val="0"/>
              </a:spcBef>
              <a:buNone/>
              <a:defRPr sz="1000">
                <a:solidFill>
                  <a:schemeClr val="lt1"/>
                </a:solidFill>
                <a:latin typeface="Oswald"/>
                <a:ea typeface="Oswald"/>
                <a:cs typeface="Oswald"/>
                <a:sym typeface="Oswald"/>
              </a:defRPr>
            </a:lvl3pPr>
            <a:lvl4pPr marL="0" lvl="3" indent="0" algn="r">
              <a:spcBef>
                <a:spcPts val="0"/>
              </a:spcBef>
              <a:buNone/>
              <a:defRPr sz="1000">
                <a:solidFill>
                  <a:schemeClr val="lt1"/>
                </a:solidFill>
                <a:latin typeface="Oswald"/>
                <a:ea typeface="Oswald"/>
                <a:cs typeface="Oswald"/>
                <a:sym typeface="Oswald"/>
              </a:defRPr>
            </a:lvl4pPr>
            <a:lvl5pPr marL="0" lvl="4" indent="0" algn="r">
              <a:spcBef>
                <a:spcPts val="0"/>
              </a:spcBef>
              <a:buNone/>
              <a:defRPr sz="1000">
                <a:solidFill>
                  <a:schemeClr val="lt1"/>
                </a:solidFill>
                <a:latin typeface="Oswald"/>
                <a:ea typeface="Oswald"/>
                <a:cs typeface="Oswald"/>
                <a:sym typeface="Oswald"/>
              </a:defRPr>
            </a:lvl5pPr>
            <a:lvl6pPr marL="0" lvl="5" indent="0" algn="r">
              <a:spcBef>
                <a:spcPts val="0"/>
              </a:spcBef>
              <a:buNone/>
              <a:defRPr sz="1000">
                <a:solidFill>
                  <a:schemeClr val="lt1"/>
                </a:solidFill>
                <a:latin typeface="Oswald"/>
                <a:ea typeface="Oswald"/>
                <a:cs typeface="Oswald"/>
                <a:sym typeface="Oswald"/>
              </a:defRPr>
            </a:lvl6pPr>
            <a:lvl7pPr marL="0" lvl="6" indent="0" algn="r">
              <a:spcBef>
                <a:spcPts val="0"/>
              </a:spcBef>
              <a:buNone/>
              <a:defRPr sz="1000">
                <a:solidFill>
                  <a:schemeClr val="lt1"/>
                </a:solidFill>
                <a:latin typeface="Oswald"/>
                <a:ea typeface="Oswald"/>
                <a:cs typeface="Oswald"/>
                <a:sym typeface="Oswald"/>
              </a:defRPr>
            </a:lvl7pPr>
            <a:lvl8pPr marL="0" lvl="7" indent="0" algn="r">
              <a:spcBef>
                <a:spcPts val="0"/>
              </a:spcBef>
              <a:buNone/>
              <a:defRPr sz="1000">
                <a:solidFill>
                  <a:schemeClr val="lt1"/>
                </a:solidFill>
                <a:latin typeface="Oswald"/>
                <a:ea typeface="Oswald"/>
                <a:cs typeface="Oswald"/>
                <a:sym typeface="Oswald"/>
              </a:defRPr>
            </a:lvl8pPr>
            <a:lvl9pPr marL="0" lvl="8" indent="0" algn="r">
              <a:spcBef>
                <a:spcPts val="0"/>
              </a:spcBef>
              <a:buNone/>
              <a:defRPr sz="1000">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advTm="20000">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 You 2">
  <p:cSld name="Thank You 2">
    <p:spTree>
      <p:nvGrpSpPr>
        <p:cNvPr id="1" name="Shape 303"/>
        <p:cNvGrpSpPr/>
        <p:nvPr/>
      </p:nvGrpSpPr>
      <p:grpSpPr>
        <a:xfrm>
          <a:off x="0" y="0"/>
          <a:ext cx="0" cy="0"/>
          <a:chOff x="0" y="0"/>
          <a:chExt cx="0" cy="0"/>
        </a:xfrm>
      </p:grpSpPr>
      <p:sp>
        <p:nvSpPr>
          <p:cNvPr id="304" name="Google Shape;304;p26"/>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05" name="Google Shape;305;p26"/>
          <p:cNvSpPr/>
          <p:nvPr/>
        </p:nvSpPr>
        <p:spPr>
          <a:xfrm flipH="1">
            <a:off x="-16297" y="0"/>
            <a:ext cx="12208298" cy="6858000"/>
          </a:xfrm>
          <a:custGeom>
            <a:avLst/>
            <a:gdLst/>
            <a:ahLst/>
            <a:cxnLst/>
            <a:rect l="l" t="t" r="r" b="b"/>
            <a:pathLst>
              <a:path w="12208298" h="6858000" extrusionOk="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06" name="Google Shape;306;p26"/>
          <p:cNvSpPr/>
          <p:nvPr/>
        </p:nvSpPr>
        <p:spPr>
          <a:xfrm rot="-5400000">
            <a:off x="2667000" y="-2667001"/>
            <a:ext cx="6858000" cy="12192002"/>
          </a:xfrm>
          <a:custGeom>
            <a:avLst/>
            <a:gdLst/>
            <a:ahLst/>
            <a:cxnLst/>
            <a:rect l="l" t="t" r="r" b="b"/>
            <a:pathLst>
              <a:path w="6858000" h="12192002" extrusionOk="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07" name="Google Shape;307;p26"/>
          <p:cNvSpPr/>
          <p:nvPr/>
        </p:nvSpPr>
        <p:spPr>
          <a:xfrm rot="-5400000">
            <a:off x="2667000" y="-2667001"/>
            <a:ext cx="6858000" cy="12192002"/>
          </a:xfrm>
          <a:custGeom>
            <a:avLst/>
            <a:gdLst/>
            <a:ahLst/>
            <a:cxnLst/>
            <a:rect l="l" t="t" r="r" b="b"/>
            <a:pathLst>
              <a:path w="6858000" h="12192002" extrusionOk="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08" name="Google Shape;308;p26"/>
          <p:cNvSpPr txBox="1">
            <a:spLocks noGrp="1"/>
          </p:cNvSpPr>
          <p:nvPr>
            <p:ph type="ctrTitle"/>
          </p:nvPr>
        </p:nvSpPr>
        <p:spPr>
          <a:xfrm>
            <a:off x="6360242" y="3429000"/>
            <a:ext cx="4945598" cy="124358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5400"/>
              <a:buFont typeface="Trebuchet MS"/>
              <a:buNone/>
              <a:defRPr sz="54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9" name="Google Shape;309;p26"/>
          <p:cNvSpPr/>
          <p:nvPr/>
        </p:nvSpPr>
        <p:spPr>
          <a:xfrm rot="-8100000">
            <a:off x="-729899" y="-1215855"/>
            <a:ext cx="6043521" cy="8427077"/>
          </a:xfrm>
          <a:custGeom>
            <a:avLst/>
            <a:gdLst/>
            <a:ahLst/>
            <a:cxnLst/>
            <a:rect l="l" t="t" r="r" b="b"/>
            <a:pathLst>
              <a:path w="6043521" h="8427077" extrusionOk="0">
                <a:moveTo>
                  <a:pt x="6043521" y="4267535"/>
                </a:moveTo>
                <a:lnTo>
                  <a:pt x="1883979" y="8427077"/>
                </a:lnTo>
                <a:lnTo>
                  <a:pt x="0" y="8427077"/>
                </a:lnTo>
                <a:lnTo>
                  <a:pt x="0" y="1775986"/>
                </a:lnTo>
                <a:lnTo>
                  <a:pt x="1775985"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10" name="Google Shape;310;p26"/>
          <p:cNvSpPr/>
          <p:nvPr/>
        </p:nvSpPr>
        <p:spPr>
          <a:xfrm rot="-8100000">
            <a:off x="-1145231" y="-2123853"/>
            <a:ext cx="6043521" cy="9008880"/>
          </a:xfrm>
          <a:custGeom>
            <a:avLst/>
            <a:gdLst/>
            <a:ahLst/>
            <a:cxnLst/>
            <a:rect l="l" t="t" r="r" b="b"/>
            <a:pathLst>
              <a:path w="6043521" h="9008880" extrusionOk="0">
                <a:moveTo>
                  <a:pt x="6043521" y="4849338"/>
                </a:moveTo>
                <a:lnTo>
                  <a:pt x="1883979" y="9008880"/>
                </a:lnTo>
                <a:lnTo>
                  <a:pt x="0" y="9008880"/>
                </a:lnTo>
                <a:lnTo>
                  <a:pt x="0" y="1194182"/>
                </a:lnTo>
                <a:lnTo>
                  <a:pt x="1194182"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11" name="Google Shape;311;p26"/>
          <p:cNvSpPr/>
          <p:nvPr/>
        </p:nvSpPr>
        <p:spPr>
          <a:xfrm rot="-2700000" flipH="1">
            <a:off x="-2681153" y="-465959"/>
            <a:ext cx="8639119" cy="5739762"/>
          </a:xfrm>
          <a:custGeom>
            <a:avLst/>
            <a:gdLst/>
            <a:ahLst/>
            <a:cxnLst/>
            <a:rect l="l" t="t" r="r" b="b"/>
            <a:pathLst>
              <a:path w="8639119" h="5739762" extrusionOk="0">
                <a:moveTo>
                  <a:pt x="3789781" y="0"/>
                </a:moveTo>
                <a:lnTo>
                  <a:pt x="0" y="3789782"/>
                </a:lnTo>
                <a:lnTo>
                  <a:pt x="0" y="5739761"/>
                </a:lnTo>
                <a:lnTo>
                  <a:pt x="7748695" y="5739762"/>
                </a:lnTo>
                <a:lnTo>
                  <a:pt x="8639119" y="4849338"/>
                </a:lnTo>
                <a:close/>
              </a:path>
            </a:pathLst>
          </a:custGeom>
          <a:solidFill>
            <a:srgbClr val="003252">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transition spd="slow" advTm="20000">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45"/>
        <p:cNvGrpSpPr/>
        <p:nvPr/>
      </p:nvGrpSpPr>
      <p:grpSpPr>
        <a:xfrm>
          <a:off x="0" y="0"/>
          <a:ext cx="0" cy="0"/>
          <a:chOff x="0" y="0"/>
          <a:chExt cx="0" cy="0"/>
        </a:xfrm>
      </p:grpSpPr>
      <p:sp>
        <p:nvSpPr>
          <p:cNvPr id="46" name="Google Shape;46;p10"/>
          <p:cNvSpPr/>
          <p:nvPr/>
        </p:nvSpPr>
        <p:spPr>
          <a:xfrm>
            <a:off x="0" y="0"/>
            <a:ext cx="12192000" cy="6858000"/>
          </a:xfrm>
          <a:prstGeom prst="rect">
            <a:avLst/>
          </a:prstGeom>
          <a:solidFill>
            <a:srgbClr val="0C43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7" name="Google Shape;47;p10"/>
          <p:cNvSpPr/>
          <p:nvPr/>
        </p:nvSpPr>
        <p:spPr>
          <a:xfrm>
            <a:off x="0" y="0"/>
            <a:ext cx="12192000" cy="6862745"/>
          </a:xfrm>
          <a:custGeom>
            <a:avLst/>
            <a:gdLst/>
            <a:ahLst/>
            <a:cxnLst/>
            <a:rect l="l" t="t" r="r" b="b"/>
            <a:pathLst>
              <a:path w="12192000" h="6849743" extrusionOk="0">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8" name="Google Shape;48;p10"/>
          <p:cNvSpPr/>
          <p:nvPr/>
        </p:nvSpPr>
        <p:spPr>
          <a:xfrm rot="5400000" flipH="1">
            <a:off x="2626805" y="-2626805"/>
            <a:ext cx="6862743" cy="12116353"/>
          </a:xfrm>
          <a:custGeom>
            <a:avLst/>
            <a:gdLst/>
            <a:ahLst/>
            <a:cxnLst/>
            <a:rect l="l" t="t" r="r" b="b"/>
            <a:pathLst>
              <a:path w="6853871" h="12116353" extrusionOk="0">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9" name="Google Shape;49;p10"/>
          <p:cNvSpPr/>
          <p:nvPr/>
        </p:nvSpPr>
        <p:spPr>
          <a:xfrm rot="-5400000" flipH="1">
            <a:off x="5851010" y="-10649"/>
            <a:ext cx="6326154" cy="6347453"/>
          </a:xfrm>
          <a:prstGeom prst="rtTriangle">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0" name="Google Shape;50;p10"/>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1" name="Google Shape;51;p10"/>
          <p:cNvSpPr/>
          <p:nvPr/>
        </p:nvSpPr>
        <p:spPr>
          <a:xfrm rot="2700000">
            <a:off x="9668984" y="1404392"/>
            <a:ext cx="4406148" cy="5299239"/>
          </a:xfrm>
          <a:custGeom>
            <a:avLst/>
            <a:gdLst/>
            <a:ahLst/>
            <a:cxnLst/>
            <a:rect l="l" t="t" r="r" b="b"/>
            <a:pathLst>
              <a:path w="4406148" h="5299239" extrusionOk="0">
                <a:moveTo>
                  <a:pt x="0" y="0"/>
                </a:moveTo>
                <a:lnTo>
                  <a:pt x="4406148" y="4406147"/>
                </a:lnTo>
                <a:lnTo>
                  <a:pt x="3513056" y="5299239"/>
                </a:lnTo>
                <a:lnTo>
                  <a:pt x="1" y="5299239"/>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2" name="Google Shape;52;p10"/>
          <p:cNvSpPr/>
          <p:nvPr/>
        </p:nvSpPr>
        <p:spPr>
          <a:xfrm rot="8100000" flipH="1">
            <a:off x="9583575" y="1088097"/>
            <a:ext cx="5072180" cy="4843502"/>
          </a:xfrm>
          <a:custGeom>
            <a:avLst/>
            <a:gdLst/>
            <a:ahLst/>
            <a:cxnLst/>
            <a:rect l="l" t="t" r="r" b="b"/>
            <a:pathLst>
              <a:path w="5072180" h="4843502" extrusionOk="0">
                <a:moveTo>
                  <a:pt x="5072180" y="4843501"/>
                </a:moveTo>
                <a:lnTo>
                  <a:pt x="228679" y="0"/>
                </a:lnTo>
                <a:lnTo>
                  <a:pt x="1" y="228678"/>
                </a:lnTo>
                <a:lnTo>
                  <a:pt x="0" y="4843502"/>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3" name="Google Shape;53;p10"/>
          <p:cNvSpPr/>
          <p:nvPr/>
        </p:nvSpPr>
        <p:spPr>
          <a:xfrm rot="2700000">
            <a:off x="11438585" y="5665752"/>
            <a:ext cx="877778" cy="1755556"/>
          </a:xfrm>
          <a:custGeom>
            <a:avLst/>
            <a:gdLst/>
            <a:ahLst/>
            <a:cxnLst/>
            <a:rect l="l" t="t" r="r" b="b"/>
            <a:pathLst>
              <a:path w="877778" h="1755556" extrusionOk="0">
                <a:moveTo>
                  <a:pt x="0" y="0"/>
                </a:moveTo>
                <a:lnTo>
                  <a:pt x="877778" y="877778"/>
                </a:lnTo>
                <a:lnTo>
                  <a:pt x="0" y="1755556"/>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4" name="Google Shape;54;p10"/>
          <p:cNvSpPr/>
          <p:nvPr/>
        </p:nvSpPr>
        <p:spPr>
          <a:xfrm rot="8100000" flipH="1">
            <a:off x="10582265" y="5841410"/>
            <a:ext cx="2372348" cy="1186174"/>
          </a:xfrm>
          <a:custGeom>
            <a:avLst/>
            <a:gdLst/>
            <a:ahLst/>
            <a:cxnLst/>
            <a:rect l="l" t="t" r="r" b="b"/>
            <a:pathLst>
              <a:path w="2372348" h="1186174" extrusionOk="0">
                <a:moveTo>
                  <a:pt x="2372348" y="1186174"/>
                </a:moveTo>
                <a:lnTo>
                  <a:pt x="1186174" y="0"/>
                </a:lnTo>
                <a:lnTo>
                  <a:pt x="0" y="1186174"/>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55" name="Google Shape;55;p10"/>
          <p:cNvGrpSpPr/>
          <p:nvPr/>
        </p:nvGrpSpPr>
        <p:grpSpPr>
          <a:xfrm rot="-5400000">
            <a:off x="115697" y="-1233313"/>
            <a:ext cx="2166577" cy="2458370"/>
            <a:chOff x="10225382" y="6572118"/>
            <a:chExt cx="3924857" cy="4453454"/>
          </a:xfrm>
        </p:grpSpPr>
        <p:sp>
          <p:nvSpPr>
            <p:cNvPr id="56" name="Google Shape;56;p10"/>
            <p:cNvSpPr/>
            <p:nvPr/>
          </p:nvSpPr>
          <p:spPr>
            <a:xfrm rot="2700000">
              <a:off x="10800164" y="7675497"/>
              <a:ext cx="2775293" cy="2775293"/>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7" name="Google Shape;57;p10"/>
            <p:cNvSpPr/>
            <p:nvPr/>
          </p:nvSpPr>
          <p:spPr>
            <a:xfrm rot="8100000" flipH="1">
              <a:off x="10811837" y="7142066"/>
              <a:ext cx="2751954" cy="2751955"/>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grpSp>
        <p:nvGrpSpPr>
          <p:cNvPr id="58" name="Google Shape;58;p10"/>
          <p:cNvGrpSpPr/>
          <p:nvPr/>
        </p:nvGrpSpPr>
        <p:grpSpPr>
          <a:xfrm rot="-5400000">
            <a:off x="1826157" y="-663912"/>
            <a:ext cx="1157389" cy="1319566"/>
            <a:chOff x="10431418" y="6819549"/>
            <a:chExt cx="3512798" cy="4005019"/>
          </a:xfrm>
        </p:grpSpPr>
        <p:sp>
          <p:nvSpPr>
            <p:cNvPr id="59" name="Google Shape;59;p10"/>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0" name="Google Shape;60;p10"/>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61" name="Google Shape;61;p10"/>
          <p:cNvSpPr txBox="1">
            <a:spLocks noGrp="1"/>
          </p:cNvSpPr>
          <p:nvPr>
            <p:ph type="body" idx="1"/>
          </p:nvPr>
        </p:nvSpPr>
        <p:spPr>
          <a:xfrm>
            <a:off x="831850" y="4754880"/>
            <a:ext cx="6803136" cy="36576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1600"/>
              <a:buNone/>
              <a:defRPr sz="1600">
                <a:solidFill>
                  <a:srgbClr val="B9E4FE"/>
                </a:solidFill>
                <a:latin typeface="Arial"/>
                <a:ea typeface="Arial"/>
                <a:cs typeface="Arial"/>
                <a:sym typeface="Aria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10"/>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lt1"/>
                </a:solidFill>
                <a:latin typeface="Oswald"/>
                <a:ea typeface="Oswald"/>
                <a:cs typeface="Oswald"/>
                <a:sym typeface="Oswald"/>
              </a:defRPr>
            </a:lvl1pPr>
            <a:lvl2pPr marL="0" lvl="1" indent="0" algn="r">
              <a:spcBef>
                <a:spcPts val="0"/>
              </a:spcBef>
              <a:buNone/>
              <a:defRPr sz="1000" b="0" i="0" u="none" strike="noStrike" cap="none">
                <a:solidFill>
                  <a:schemeClr val="lt1"/>
                </a:solidFill>
                <a:latin typeface="Oswald"/>
                <a:ea typeface="Oswald"/>
                <a:cs typeface="Oswald"/>
                <a:sym typeface="Oswald"/>
              </a:defRPr>
            </a:lvl2pPr>
            <a:lvl3pPr marL="0" lvl="2" indent="0" algn="r">
              <a:spcBef>
                <a:spcPts val="0"/>
              </a:spcBef>
              <a:buNone/>
              <a:defRPr sz="1000" b="0" i="0" u="none" strike="noStrike" cap="none">
                <a:solidFill>
                  <a:schemeClr val="lt1"/>
                </a:solidFill>
                <a:latin typeface="Oswald"/>
                <a:ea typeface="Oswald"/>
                <a:cs typeface="Oswald"/>
                <a:sym typeface="Oswald"/>
              </a:defRPr>
            </a:lvl3pPr>
            <a:lvl4pPr marL="0" lvl="3" indent="0" algn="r">
              <a:spcBef>
                <a:spcPts val="0"/>
              </a:spcBef>
              <a:buNone/>
              <a:defRPr sz="1000" b="0" i="0" u="none" strike="noStrike" cap="none">
                <a:solidFill>
                  <a:schemeClr val="lt1"/>
                </a:solidFill>
                <a:latin typeface="Oswald"/>
                <a:ea typeface="Oswald"/>
                <a:cs typeface="Oswald"/>
                <a:sym typeface="Oswald"/>
              </a:defRPr>
            </a:lvl4pPr>
            <a:lvl5pPr marL="0" lvl="4" indent="0" algn="r">
              <a:spcBef>
                <a:spcPts val="0"/>
              </a:spcBef>
              <a:buNone/>
              <a:defRPr sz="1000" b="0" i="0" u="none" strike="noStrike" cap="none">
                <a:solidFill>
                  <a:schemeClr val="lt1"/>
                </a:solidFill>
                <a:latin typeface="Oswald"/>
                <a:ea typeface="Oswald"/>
                <a:cs typeface="Oswald"/>
                <a:sym typeface="Oswald"/>
              </a:defRPr>
            </a:lvl5pPr>
            <a:lvl6pPr marL="0" lvl="5" indent="0" algn="r">
              <a:spcBef>
                <a:spcPts val="0"/>
              </a:spcBef>
              <a:buNone/>
              <a:defRPr sz="1000" b="0" i="0" u="none" strike="noStrike" cap="none">
                <a:solidFill>
                  <a:schemeClr val="lt1"/>
                </a:solidFill>
                <a:latin typeface="Oswald"/>
                <a:ea typeface="Oswald"/>
                <a:cs typeface="Oswald"/>
                <a:sym typeface="Oswald"/>
              </a:defRPr>
            </a:lvl6pPr>
            <a:lvl7pPr marL="0" lvl="6" indent="0" algn="r">
              <a:spcBef>
                <a:spcPts val="0"/>
              </a:spcBef>
              <a:buNone/>
              <a:defRPr sz="1000" b="0" i="0" u="none" strike="noStrike" cap="none">
                <a:solidFill>
                  <a:schemeClr val="lt1"/>
                </a:solidFill>
                <a:latin typeface="Oswald"/>
                <a:ea typeface="Oswald"/>
                <a:cs typeface="Oswald"/>
                <a:sym typeface="Oswald"/>
              </a:defRPr>
            </a:lvl7pPr>
            <a:lvl8pPr marL="0" lvl="7" indent="0" algn="r">
              <a:spcBef>
                <a:spcPts val="0"/>
              </a:spcBef>
              <a:buNone/>
              <a:defRPr sz="1000" b="0" i="0" u="none" strike="noStrike" cap="none">
                <a:solidFill>
                  <a:schemeClr val="lt1"/>
                </a:solidFill>
                <a:latin typeface="Oswald"/>
                <a:ea typeface="Oswald"/>
                <a:cs typeface="Oswald"/>
                <a:sym typeface="Oswald"/>
              </a:defRPr>
            </a:lvl8pPr>
            <a:lvl9pPr marL="0" lvl="8" indent="0" algn="r">
              <a:spcBef>
                <a:spcPts val="0"/>
              </a:spcBef>
              <a:buNone/>
              <a:defRPr sz="1000" b="0" i="0" u="none" strike="noStrike" cap="none">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
        <p:nvSpPr>
          <p:cNvPr id="63" name="Google Shape;63;p10"/>
          <p:cNvSpPr txBox="1">
            <a:spLocks noGrp="1"/>
          </p:cNvSpPr>
          <p:nvPr>
            <p:ph type="title"/>
          </p:nvPr>
        </p:nvSpPr>
        <p:spPr>
          <a:xfrm>
            <a:off x="832104" y="3886200"/>
            <a:ext cx="7781544" cy="8590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5400"/>
              <a:buFont typeface="Trebuchet MS"/>
              <a:buNone/>
              <a:defRPr sz="54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spd="slow" advTm="20000">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lt Section Header" type="secHead">
  <p:cSld name="SECTION_HEADER">
    <p:spTree>
      <p:nvGrpSpPr>
        <p:cNvPr id="1" name="Shape 64"/>
        <p:cNvGrpSpPr/>
        <p:nvPr/>
      </p:nvGrpSpPr>
      <p:grpSpPr>
        <a:xfrm>
          <a:off x="0" y="0"/>
          <a:ext cx="0" cy="0"/>
          <a:chOff x="0" y="0"/>
          <a:chExt cx="0" cy="0"/>
        </a:xfrm>
      </p:grpSpPr>
      <p:sp>
        <p:nvSpPr>
          <p:cNvPr id="65" name="Google Shape;65;p11"/>
          <p:cNvSpPr/>
          <p:nvPr/>
        </p:nvSpPr>
        <p:spPr>
          <a:xfrm>
            <a:off x="0" y="0"/>
            <a:ext cx="12192000" cy="6858000"/>
          </a:xfrm>
          <a:prstGeom prst="rect">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6" name="Google Shape;66;p11"/>
          <p:cNvSpPr/>
          <p:nvPr/>
        </p:nvSpPr>
        <p:spPr>
          <a:xfrm rot="5400000" flipH="1">
            <a:off x="2855762" y="-2473495"/>
            <a:ext cx="6862743" cy="11809733"/>
          </a:xfrm>
          <a:custGeom>
            <a:avLst/>
            <a:gdLst/>
            <a:ahLst/>
            <a:cxnLst/>
            <a:rect l="l" t="t" r="r" b="b"/>
            <a:pathLst>
              <a:path w="6862743" h="11809733" extrusionOk="0">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7" name="Google Shape;67;p11"/>
          <p:cNvSpPr/>
          <p:nvPr/>
        </p:nvSpPr>
        <p:spPr>
          <a:xfrm rot="5400000" flipH="1">
            <a:off x="2626806" y="-2626805"/>
            <a:ext cx="6862743" cy="12116353"/>
          </a:xfrm>
          <a:custGeom>
            <a:avLst/>
            <a:gdLst/>
            <a:ahLst/>
            <a:cxnLst/>
            <a:rect l="l" t="t" r="r" b="b"/>
            <a:pathLst>
              <a:path w="6853871" h="12116353" extrusionOk="0">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8" name="Google Shape;68;p11"/>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69" name="Google Shape;69;p11"/>
          <p:cNvGrpSpPr/>
          <p:nvPr/>
        </p:nvGrpSpPr>
        <p:grpSpPr>
          <a:xfrm>
            <a:off x="9141047" y="1176876"/>
            <a:ext cx="5836233" cy="5812371"/>
            <a:chOff x="8440685" y="4125"/>
            <a:chExt cx="7184703" cy="7155326"/>
          </a:xfrm>
        </p:grpSpPr>
        <p:sp>
          <p:nvSpPr>
            <p:cNvPr id="70" name="Google Shape;70;p11"/>
            <p:cNvSpPr/>
            <p:nvPr/>
          </p:nvSpPr>
          <p:spPr>
            <a:xfrm rot="2700000">
              <a:off x="9668983" y="1078460"/>
              <a:ext cx="4406148" cy="5299239"/>
            </a:xfrm>
            <a:custGeom>
              <a:avLst/>
              <a:gdLst/>
              <a:ahLst/>
              <a:cxnLst/>
              <a:rect l="l" t="t" r="r" b="b"/>
              <a:pathLst>
                <a:path w="4406148" h="5299239" extrusionOk="0">
                  <a:moveTo>
                    <a:pt x="0" y="0"/>
                  </a:moveTo>
                  <a:lnTo>
                    <a:pt x="4406148" y="4406147"/>
                  </a:lnTo>
                  <a:lnTo>
                    <a:pt x="3513056" y="5299239"/>
                  </a:lnTo>
                  <a:lnTo>
                    <a:pt x="1" y="5299239"/>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1" name="Google Shape;71;p11"/>
            <p:cNvSpPr/>
            <p:nvPr/>
          </p:nvSpPr>
          <p:spPr>
            <a:xfrm rot="8100000" flipH="1">
              <a:off x="9583575" y="1088097"/>
              <a:ext cx="5072180" cy="4843502"/>
            </a:xfrm>
            <a:custGeom>
              <a:avLst/>
              <a:gdLst/>
              <a:ahLst/>
              <a:cxnLst/>
              <a:rect l="l" t="t" r="r" b="b"/>
              <a:pathLst>
                <a:path w="5072180" h="4843502" extrusionOk="0">
                  <a:moveTo>
                    <a:pt x="5072180" y="4843501"/>
                  </a:moveTo>
                  <a:lnTo>
                    <a:pt x="228679" y="0"/>
                  </a:lnTo>
                  <a:lnTo>
                    <a:pt x="1" y="228678"/>
                  </a:lnTo>
                  <a:lnTo>
                    <a:pt x="0" y="4843502"/>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72" name="Google Shape;72;p11"/>
          <p:cNvSpPr/>
          <p:nvPr/>
        </p:nvSpPr>
        <p:spPr>
          <a:xfrm rot="2700000">
            <a:off x="11438585" y="5665752"/>
            <a:ext cx="877778" cy="1755556"/>
          </a:xfrm>
          <a:custGeom>
            <a:avLst/>
            <a:gdLst/>
            <a:ahLst/>
            <a:cxnLst/>
            <a:rect l="l" t="t" r="r" b="b"/>
            <a:pathLst>
              <a:path w="877778" h="1755556" extrusionOk="0">
                <a:moveTo>
                  <a:pt x="0" y="0"/>
                </a:moveTo>
                <a:lnTo>
                  <a:pt x="877778" y="877778"/>
                </a:lnTo>
                <a:lnTo>
                  <a:pt x="0" y="1755556"/>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3" name="Google Shape;73;p11"/>
          <p:cNvSpPr/>
          <p:nvPr/>
        </p:nvSpPr>
        <p:spPr>
          <a:xfrm rot="8100000" flipH="1">
            <a:off x="10582265" y="5841410"/>
            <a:ext cx="2372348" cy="1186174"/>
          </a:xfrm>
          <a:custGeom>
            <a:avLst/>
            <a:gdLst/>
            <a:ahLst/>
            <a:cxnLst/>
            <a:rect l="l" t="t" r="r" b="b"/>
            <a:pathLst>
              <a:path w="2372348" h="1186174" extrusionOk="0">
                <a:moveTo>
                  <a:pt x="2372348" y="1186174"/>
                </a:moveTo>
                <a:lnTo>
                  <a:pt x="1186174" y="0"/>
                </a:lnTo>
                <a:lnTo>
                  <a:pt x="0" y="1186174"/>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74" name="Google Shape;74;p11"/>
          <p:cNvGrpSpPr/>
          <p:nvPr/>
        </p:nvGrpSpPr>
        <p:grpSpPr>
          <a:xfrm rot="-5400000" flipH="1">
            <a:off x="9696648" y="6040937"/>
            <a:ext cx="1488421" cy="1643560"/>
            <a:chOff x="10225384" y="6572118"/>
            <a:chExt cx="3924856" cy="4333944"/>
          </a:xfrm>
        </p:grpSpPr>
        <p:sp>
          <p:nvSpPr>
            <p:cNvPr id="75" name="Google Shape;75;p11"/>
            <p:cNvSpPr/>
            <p:nvPr/>
          </p:nvSpPr>
          <p:spPr>
            <a:xfrm rot="2700000">
              <a:off x="10800166" y="7555988"/>
              <a:ext cx="2775292" cy="2775293"/>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6" name="Google Shape;76;p11"/>
            <p:cNvSpPr/>
            <p:nvPr/>
          </p:nvSpPr>
          <p:spPr>
            <a:xfrm rot="8100000" flipH="1">
              <a:off x="10811837" y="7142066"/>
              <a:ext cx="2751954" cy="2751955"/>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77" name="Google Shape;77;p11"/>
          <p:cNvSpPr txBox="1">
            <a:spLocks noGrp="1"/>
          </p:cNvSpPr>
          <p:nvPr>
            <p:ph type="title"/>
          </p:nvPr>
        </p:nvSpPr>
        <p:spPr>
          <a:xfrm>
            <a:off x="832104" y="3886200"/>
            <a:ext cx="7781544" cy="8590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5400"/>
              <a:buFont typeface="Trebuchet MS"/>
              <a:buNone/>
              <a:defRPr sz="54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1"/>
          <p:cNvSpPr txBox="1">
            <a:spLocks noGrp="1"/>
          </p:cNvSpPr>
          <p:nvPr>
            <p:ph type="body" idx="1"/>
          </p:nvPr>
        </p:nvSpPr>
        <p:spPr>
          <a:xfrm>
            <a:off x="831850" y="4754880"/>
            <a:ext cx="6803136" cy="36576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1600"/>
              <a:buNone/>
              <a:defRPr sz="1600">
                <a:solidFill>
                  <a:srgbClr val="B9E4FE"/>
                </a:solidFill>
                <a:latin typeface="Arial"/>
                <a:ea typeface="Arial"/>
                <a:cs typeface="Arial"/>
                <a:sym typeface="Aria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11"/>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lt1"/>
                </a:solidFill>
                <a:latin typeface="Oswald"/>
                <a:ea typeface="Oswald"/>
                <a:cs typeface="Oswald"/>
                <a:sym typeface="Oswald"/>
              </a:defRPr>
            </a:lvl1pPr>
            <a:lvl2pPr marL="0" lvl="1" indent="0" algn="r">
              <a:spcBef>
                <a:spcPts val="0"/>
              </a:spcBef>
              <a:buNone/>
              <a:defRPr sz="1000" b="0" i="0" u="none" strike="noStrike" cap="none">
                <a:solidFill>
                  <a:schemeClr val="lt1"/>
                </a:solidFill>
                <a:latin typeface="Oswald"/>
                <a:ea typeface="Oswald"/>
                <a:cs typeface="Oswald"/>
                <a:sym typeface="Oswald"/>
              </a:defRPr>
            </a:lvl2pPr>
            <a:lvl3pPr marL="0" lvl="2" indent="0" algn="r">
              <a:spcBef>
                <a:spcPts val="0"/>
              </a:spcBef>
              <a:buNone/>
              <a:defRPr sz="1000" b="0" i="0" u="none" strike="noStrike" cap="none">
                <a:solidFill>
                  <a:schemeClr val="lt1"/>
                </a:solidFill>
                <a:latin typeface="Oswald"/>
                <a:ea typeface="Oswald"/>
                <a:cs typeface="Oswald"/>
                <a:sym typeface="Oswald"/>
              </a:defRPr>
            </a:lvl3pPr>
            <a:lvl4pPr marL="0" lvl="3" indent="0" algn="r">
              <a:spcBef>
                <a:spcPts val="0"/>
              </a:spcBef>
              <a:buNone/>
              <a:defRPr sz="1000" b="0" i="0" u="none" strike="noStrike" cap="none">
                <a:solidFill>
                  <a:schemeClr val="lt1"/>
                </a:solidFill>
                <a:latin typeface="Oswald"/>
                <a:ea typeface="Oswald"/>
                <a:cs typeface="Oswald"/>
                <a:sym typeface="Oswald"/>
              </a:defRPr>
            </a:lvl4pPr>
            <a:lvl5pPr marL="0" lvl="4" indent="0" algn="r">
              <a:spcBef>
                <a:spcPts val="0"/>
              </a:spcBef>
              <a:buNone/>
              <a:defRPr sz="1000" b="0" i="0" u="none" strike="noStrike" cap="none">
                <a:solidFill>
                  <a:schemeClr val="lt1"/>
                </a:solidFill>
                <a:latin typeface="Oswald"/>
                <a:ea typeface="Oswald"/>
                <a:cs typeface="Oswald"/>
                <a:sym typeface="Oswald"/>
              </a:defRPr>
            </a:lvl5pPr>
            <a:lvl6pPr marL="0" lvl="5" indent="0" algn="r">
              <a:spcBef>
                <a:spcPts val="0"/>
              </a:spcBef>
              <a:buNone/>
              <a:defRPr sz="1000" b="0" i="0" u="none" strike="noStrike" cap="none">
                <a:solidFill>
                  <a:schemeClr val="lt1"/>
                </a:solidFill>
                <a:latin typeface="Oswald"/>
                <a:ea typeface="Oswald"/>
                <a:cs typeface="Oswald"/>
                <a:sym typeface="Oswald"/>
              </a:defRPr>
            </a:lvl6pPr>
            <a:lvl7pPr marL="0" lvl="6" indent="0" algn="r">
              <a:spcBef>
                <a:spcPts val="0"/>
              </a:spcBef>
              <a:buNone/>
              <a:defRPr sz="1000" b="0" i="0" u="none" strike="noStrike" cap="none">
                <a:solidFill>
                  <a:schemeClr val="lt1"/>
                </a:solidFill>
                <a:latin typeface="Oswald"/>
                <a:ea typeface="Oswald"/>
                <a:cs typeface="Oswald"/>
                <a:sym typeface="Oswald"/>
              </a:defRPr>
            </a:lvl7pPr>
            <a:lvl8pPr marL="0" lvl="7" indent="0" algn="r">
              <a:spcBef>
                <a:spcPts val="0"/>
              </a:spcBef>
              <a:buNone/>
              <a:defRPr sz="1000" b="0" i="0" u="none" strike="noStrike" cap="none">
                <a:solidFill>
                  <a:schemeClr val="lt1"/>
                </a:solidFill>
                <a:latin typeface="Oswald"/>
                <a:ea typeface="Oswald"/>
                <a:cs typeface="Oswald"/>
                <a:sym typeface="Oswald"/>
              </a:defRPr>
            </a:lvl8pPr>
            <a:lvl9pPr marL="0" lvl="8" indent="0" algn="r">
              <a:spcBef>
                <a:spcPts val="0"/>
              </a:spcBef>
              <a:buNone/>
              <a:defRPr sz="1000" b="0" i="0" u="none" strike="noStrike" cap="none">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advTm="20000">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p:cSld name="Comparison">
    <p:bg>
      <p:bgPr>
        <a:solidFill>
          <a:schemeClr val="accent2"/>
        </a:solidFill>
        <a:effectLst/>
      </p:bgPr>
    </p:bg>
    <p:spTree>
      <p:nvGrpSpPr>
        <p:cNvPr id="1" name="Shape 80"/>
        <p:cNvGrpSpPr/>
        <p:nvPr/>
      </p:nvGrpSpPr>
      <p:grpSpPr>
        <a:xfrm>
          <a:off x="0" y="0"/>
          <a:ext cx="0" cy="0"/>
          <a:chOff x="0" y="0"/>
          <a:chExt cx="0" cy="0"/>
        </a:xfrm>
      </p:grpSpPr>
      <p:sp>
        <p:nvSpPr>
          <p:cNvPr id="81" name="Google Shape;81;p12"/>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2" name="Google Shape;82;p12"/>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3" name="Google Shape;83;p12"/>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4" name="Google Shape;84;p12"/>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5" name="Google Shape;85;p12"/>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6" name="Google Shape;86;p12"/>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lvl1pPr lvl="0" algn="l">
              <a:lnSpc>
                <a:spcPct val="90000"/>
              </a:lnSpc>
              <a:spcBef>
                <a:spcPts val="0"/>
              </a:spcBef>
              <a:spcAft>
                <a:spcPts val="0"/>
              </a:spcAft>
              <a:buClr>
                <a:schemeClr val="lt1"/>
              </a:buClr>
              <a:buSzPts val="3200"/>
              <a:buFont typeface="Trebuchet MS"/>
              <a:buNone/>
              <a:defRPr sz="32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87" name="Google Shape;87;p12"/>
          <p:cNvGrpSpPr/>
          <p:nvPr/>
        </p:nvGrpSpPr>
        <p:grpSpPr>
          <a:xfrm rot="-5400000">
            <a:off x="390304" y="-431739"/>
            <a:ext cx="757355" cy="863476"/>
            <a:chOff x="10431418" y="6819549"/>
            <a:chExt cx="3512798" cy="4005019"/>
          </a:xfrm>
        </p:grpSpPr>
        <p:sp>
          <p:nvSpPr>
            <p:cNvPr id="88" name="Google Shape;88;p12"/>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9" name="Google Shape;89;p12"/>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grpSp>
        <p:nvGrpSpPr>
          <p:cNvPr id="90" name="Google Shape;90;p12"/>
          <p:cNvGrpSpPr/>
          <p:nvPr/>
        </p:nvGrpSpPr>
        <p:grpSpPr>
          <a:xfrm>
            <a:off x="-1" y="1357409"/>
            <a:ext cx="12192000" cy="4846320"/>
            <a:chOff x="-1" y="1357409"/>
            <a:chExt cx="12192000" cy="4917518"/>
          </a:xfrm>
        </p:grpSpPr>
        <p:sp>
          <p:nvSpPr>
            <p:cNvPr id="91" name="Google Shape;91;p12"/>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2" name="Google Shape;92;p12"/>
            <p:cNvSpPr/>
            <p:nvPr/>
          </p:nvSpPr>
          <p:spPr>
            <a:xfrm rot="10800000" flipH="1">
              <a:off x="-1" y="1357409"/>
              <a:ext cx="12192000"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93" name="Google Shape;93;p12"/>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4" name="Google Shape;94;p12"/>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lt1"/>
                </a:solidFill>
                <a:latin typeface="Oswald"/>
                <a:ea typeface="Oswald"/>
                <a:cs typeface="Oswald"/>
                <a:sym typeface="Oswald"/>
              </a:defRPr>
            </a:lvl1pPr>
            <a:lvl2pPr marL="0" lvl="1" indent="0" algn="r">
              <a:spcBef>
                <a:spcPts val="0"/>
              </a:spcBef>
              <a:buNone/>
              <a:defRPr sz="1000" b="0" i="0" u="none" strike="noStrike" cap="none">
                <a:solidFill>
                  <a:schemeClr val="lt1"/>
                </a:solidFill>
                <a:latin typeface="Oswald"/>
                <a:ea typeface="Oswald"/>
                <a:cs typeface="Oswald"/>
                <a:sym typeface="Oswald"/>
              </a:defRPr>
            </a:lvl2pPr>
            <a:lvl3pPr marL="0" lvl="2" indent="0" algn="r">
              <a:spcBef>
                <a:spcPts val="0"/>
              </a:spcBef>
              <a:buNone/>
              <a:defRPr sz="1000" b="0" i="0" u="none" strike="noStrike" cap="none">
                <a:solidFill>
                  <a:schemeClr val="lt1"/>
                </a:solidFill>
                <a:latin typeface="Oswald"/>
                <a:ea typeface="Oswald"/>
                <a:cs typeface="Oswald"/>
                <a:sym typeface="Oswald"/>
              </a:defRPr>
            </a:lvl3pPr>
            <a:lvl4pPr marL="0" lvl="3" indent="0" algn="r">
              <a:spcBef>
                <a:spcPts val="0"/>
              </a:spcBef>
              <a:buNone/>
              <a:defRPr sz="1000" b="0" i="0" u="none" strike="noStrike" cap="none">
                <a:solidFill>
                  <a:schemeClr val="lt1"/>
                </a:solidFill>
                <a:latin typeface="Oswald"/>
                <a:ea typeface="Oswald"/>
                <a:cs typeface="Oswald"/>
                <a:sym typeface="Oswald"/>
              </a:defRPr>
            </a:lvl4pPr>
            <a:lvl5pPr marL="0" lvl="4" indent="0" algn="r">
              <a:spcBef>
                <a:spcPts val="0"/>
              </a:spcBef>
              <a:buNone/>
              <a:defRPr sz="1000" b="0" i="0" u="none" strike="noStrike" cap="none">
                <a:solidFill>
                  <a:schemeClr val="lt1"/>
                </a:solidFill>
                <a:latin typeface="Oswald"/>
                <a:ea typeface="Oswald"/>
                <a:cs typeface="Oswald"/>
                <a:sym typeface="Oswald"/>
              </a:defRPr>
            </a:lvl5pPr>
            <a:lvl6pPr marL="0" lvl="5" indent="0" algn="r">
              <a:spcBef>
                <a:spcPts val="0"/>
              </a:spcBef>
              <a:buNone/>
              <a:defRPr sz="1000" b="0" i="0" u="none" strike="noStrike" cap="none">
                <a:solidFill>
                  <a:schemeClr val="lt1"/>
                </a:solidFill>
                <a:latin typeface="Oswald"/>
                <a:ea typeface="Oswald"/>
                <a:cs typeface="Oswald"/>
                <a:sym typeface="Oswald"/>
              </a:defRPr>
            </a:lvl6pPr>
            <a:lvl7pPr marL="0" lvl="6" indent="0" algn="r">
              <a:spcBef>
                <a:spcPts val="0"/>
              </a:spcBef>
              <a:buNone/>
              <a:defRPr sz="1000" b="0" i="0" u="none" strike="noStrike" cap="none">
                <a:solidFill>
                  <a:schemeClr val="lt1"/>
                </a:solidFill>
                <a:latin typeface="Oswald"/>
                <a:ea typeface="Oswald"/>
                <a:cs typeface="Oswald"/>
                <a:sym typeface="Oswald"/>
              </a:defRPr>
            </a:lvl7pPr>
            <a:lvl8pPr marL="0" lvl="7" indent="0" algn="r">
              <a:spcBef>
                <a:spcPts val="0"/>
              </a:spcBef>
              <a:buNone/>
              <a:defRPr sz="1000" b="0" i="0" u="none" strike="noStrike" cap="none">
                <a:solidFill>
                  <a:schemeClr val="lt1"/>
                </a:solidFill>
                <a:latin typeface="Oswald"/>
                <a:ea typeface="Oswald"/>
                <a:cs typeface="Oswald"/>
                <a:sym typeface="Oswald"/>
              </a:defRPr>
            </a:lvl8pPr>
            <a:lvl9pPr marL="0" lvl="8" indent="0" algn="r">
              <a:spcBef>
                <a:spcPts val="0"/>
              </a:spcBef>
              <a:buNone/>
              <a:defRPr sz="1000" b="0" i="0" u="none" strike="noStrike" cap="none">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
        <p:nvSpPr>
          <p:cNvPr id="95" name="Google Shape;95;p12"/>
          <p:cNvSpPr txBox="1">
            <a:spLocks noGrp="1"/>
          </p:cNvSpPr>
          <p:nvPr>
            <p:ph type="body" idx="1"/>
          </p:nvPr>
        </p:nvSpPr>
        <p:spPr>
          <a:xfrm>
            <a:off x="444500" y="1681163"/>
            <a:ext cx="5157787" cy="8239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SzPts val="2000"/>
              <a:buFont typeface="Arial"/>
              <a:buNone/>
              <a:defRPr sz="2000" b="1">
                <a:solidFill>
                  <a:schemeClr val="lt1"/>
                </a:solidFill>
              </a:defRPr>
            </a:lvl1pPr>
            <a:lvl2pPr marL="914400" lvl="1" indent="-228600" algn="l">
              <a:lnSpc>
                <a:spcPct val="90000"/>
              </a:lnSpc>
              <a:spcBef>
                <a:spcPts val="500"/>
              </a:spcBef>
              <a:spcAft>
                <a:spcPts val="0"/>
              </a:spcAft>
              <a:buSzPts val="2000"/>
              <a:buNone/>
              <a:defRPr sz="2000" b="1"/>
            </a:lvl2pPr>
            <a:lvl3pPr marL="1371600" lvl="2" indent="-228600" algn="l">
              <a:lnSpc>
                <a:spcPct val="90000"/>
              </a:lnSpc>
              <a:spcBef>
                <a:spcPts val="500"/>
              </a:spcBef>
              <a:spcAft>
                <a:spcPts val="0"/>
              </a:spcAft>
              <a:buSzPts val="1800"/>
              <a:buNone/>
              <a:defRPr sz="1800" b="1"/>
            </a:lvl3pPr>
            <a:lvl4pPr marL="1828800" lvl="3" indent="-228600" algn="l">
              <a:lnSpc>
                <a:spcPct val="90000"/>
              </a:lnSpc>
              <a:spcBef>
                <a:spcPts val="500"/>
              </a:spcBef>
              <a:spcAft>
                <a:spcPts val="0"/>
              </a:spcAft>
              <a:buSzPts val="1600"/>
              <a:buNone/>
              <a:defRPr sz="1600" b="1"/>
            </a:lvl4pPr>
            <a:lvl5pPr marL="2286000" lvl="4" indent="-228600" algn="l">
              <a:lnSpc>
                <a:spcPct val="9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6" name="Google Shape;96;p12"/>
          <p:cNvSpPr txBox="1">
            <a:spLocks noGrp="1"/>
          </p:cNvSpPr>
          <p:nvPr>
            <p:ph type="body" idx="2"/>
          </p:nvPr>
        </p:nvSpPr>
        <p:spPr>
          <a:xfrm>
            <a:off x="6500812" y="1681163"/>
            <a:ext cx="5157788" cy="8239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SzPts val="2000"/>
              <a:buFont typeface="Arial"/>
              <a:buNone/>
              <a:defRPr sz="2000" b="1">
                <a:solidFill>
                  <a:schemeClr val="lt1"/>
                </a:solidFill>
              </a:defRPr>
            </a:lvl1pPr>
            <a:lvl2pPr marL="914400" lvl="1" indent="-228600" algn="l">
              <a:lnSpc>
                <a:spcPct val="90000"/>
              </a:lnSpc>
              <a:spcBef>
                <a:spcPts val="500"/>
              </a:spcBef>
              <a:spcAft>
                <a:spcPts val="0"/>
              </a:spcAft>
              <a:buSzPts val="2000"/>
              <a:buNone/>
              <a:defRPr sz="2000" b="1"/>
            </a:lvl2pPr>
            <a:lvl3pPr marL="1371600" lvl="2" indent="-228600" algn="l">
              <a:lnSpc>
                <a:spcPct val="90000"/>
              </a:lnSpc>
              <a:spcBef>
                <a:spcPts val="500"/>
              </a:spcBef>
              <a:spcAft>
                <a:spcPts val="0"/>
              </a:spcAft>
              <a:buSzPts val="1800"/>
              <a:buNone/>
              <a:defRPr sz="1800" b="1"/>
            </a:lvl3pPr>
            <a:lvl4pPr marL="1828800" lvl="3" indent="-228600" algn="l">
              <a:lnSpc>
                <a:spcPct val="90000"/>
              </a:lnSpc>
              <a:spcBef>
                <a:spcPts val="500"/>
              </a:spcBef>
              <a:spcAft>
                <a:spcPts val="0"/>
              </a:spcAft>
              <a:buSzPts val="1600"/>
              <a:buNone/>
              <a:defRPr sz="1600" b="1"/>
            </a:lvl4pPr>
            <a:lvl5pPr marL="2286000" lvl="4" indent="-228600" algn="l">
              <a:lnSpc>
                <a:spcPct val="9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7" name="Google Shape;97;p12"/>
          <p:cNvSpPr txBox="1">
            <a:spLocks noGrp="1"/>
          </p:cNvSpPr>
          <p:nvPr>
            <p:ph type="body" idx="3"/>
          </p:nvPr>
        </p:nvSpPr>
        <p:spPr>
          <a:xfrm>
            <a:off x="444500"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sz="1800">
                <a:solidFill>
                  <a:schemeClr val="lt1"/>
                </a:solidFill>
              </a:defRPr>
            </a:lvl1pPr>
            <a:lvl2pPr marL="914400" lvl="1" indent="-330200" algn="l">
              <a:lnSpc>
                <a:spcPct val="90000"/>
              </a:lnSpc>
              <a:spcBef>
                <a:spcPts val="500"/>
              </a:spcBef>
              <a:spcAft>
                <a:spcPts val="0"/>
              </a:spcAft>
              <a:buSzPts val="1600"/>
              <a:buChar char="•"/>
              <a:defRPr sz="1600">
                <a:solidFill>
                  <a:schemeClr val="lt1"/>
                </a:solidFill>
              </a:defRPr>
            </a:lvl2pPr>
            <a:lvl3pPr marL="1371600" lvl="2" indent="-317500" algn="l">
              <a:lnSpc>
                <a:spcPct val="90000"/>
              </a:lnSpc>
              <a:spcBef>
                <a:spcPts val="500"/>
              </a:spcBef>
              <a:spcAft>
                <a:spcPts val="0"/>
              </a:spcAft>
              <a:buSzPts val="1400"/>
              <a:buChar char="•"/>
              <a:defRPr sz="1400">
                <a:solidFill>
                  <a:schemeClr val="lt1"/>
                </a:solidFill>
              </a:defRPr>
            </a:lvl3pPr>
            <a:lvl4pPr marL="1828800" lvl="3" indent="-304800" algn="l">
              <a:lnSpc>
                <a:spcPct val="90000"/>
              </a:lnSpc>
              <a:spcBef>
                <a:spcPts val="500"/>
              </a:spcBef>
              <a:spcAft>
                <a:spcPts val="0"/>
              </a:spcAft>
              <a:buSzPts val="1200"/>
              <a:buChar char="•"/>
              <a:defRPr sz="1200">
                <a:solidFill>
                  <a:schemeClr val="lt1"/>
                </a:solidFill>
              </a:defRPr>
            </a:lvl4pPr>
            <a:lvl5pPr marL="2286000" lvl="4" indent="-304800" algn="l">
              <a:lnSpc>
                <a:spcPct val="90000"/>
              </a:lnSpc>
              <a:spcBef>
                <a:spcPts val="500"/>
              </a:spcBef>
              <a:spcAft>
                <a:spcPts val="0"/>
              </a:spcAft>
              <a:buSzPts val="1200"/>
              <a:buChar char="•"/>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 name="Google Shape;98;p12"/>
          <p:cNvSpPr txBox="1">
            <a:spLocks noGrp="1"/>
          </p:cNvSpPr>
          <p:nvPr>
            <p:ph type="body" idx="4"/>
          </p:nvPr>
        </p:nvSpPr>
        <p:spPr>
          <a:xfrm>
            <a:off x="6475412"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sz="1800">
                <a:solidFill>
                  <a:schemeClr val="lt1"/>
                </a:solidFill>
              </a:defRPr>
            </a:lvl1pPr>
            <a:lvl2pPr marL="914400" lvl="1" indent="-330200" algn="l">
              <a:lnSpc>
                <a:spcPct val="90000"/>
              </a:lnSpc>
              <a:spcBef>
                <a:spcPts val="500"/>
              </a:spcBef>
              <a:spcAft>
                <a:spcPts val="0"/>
              </a:spcAft>
              <a:buSzPts val="1600"/>
              <a:buChar char="•"/>
              <a:defRPr sz="1600">
                <a:solidFill>
                  <a:schemeClr val="lt1"/>
                </a:solidFill>
              </a:defRPr>
            </a:lvl2pPr>
            <a:lvl3pPr marL="1371600" lvl="2" indent="-317500" algn="l">
              <a:lnSpc>
                <a:spcPct val="90000"/>
              </a:lnSpc>
              <a:spcBef>
                <a:spcPts val="500"/>
              </a:spcBef>
              <a:spcAft>
                <a:spcPts val="0"/>
              </a:spcAft>
              <a:buSzPts val="1400"/>
              <a:buChar char="•"/>
              <a:defRPr sz="1400">
                <a:solidFill>
                  <a:schemeClr val="lt1"/>
                </a:solidFill>
              </a:defRPr>
            </a:lvl3pPr>
            <a:lvl4pPr marL="1828800" lvl="3" indent="-304800" algn="l">
              <a:lnSpc>
                <a:spcPct val="90000"/>
              </a:lnSpc>
              <a:spcBef>
                <a:spcPts val="500"/>
              </a:spcBef>
              <a:spcAft>
                <a:spcPts val="0"/>
              </a:spcAft>
              <a:buSzPts val="1200"/>
              <a:buChar char="•"/>
              <a:defRPr sz="1200">
                <a:solidFill>
                  <a:schemeClr val="lt1"/>
                </a:solidFill>
              </a:defRPr>
            </a:lvl4pPr>
            <a:lvl5pPr marL="2286000" lvl="4" indent="-304800" algn="l">
              <a:lnSpc>
                <a:spcPct val="90000"/>
              </a:lnSpc>
              <a:spcBef>
                <a:spcPts val="500"/>
              </a:spcBef>
              <a:spcAft>
                <a:spcPts val="0"/>
              </a:spcAft>
              <a:buSzPts val="1200"/>
              <a:buChar char="•"/>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transition spd="slow" advTm="20000">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ank You 1">
  <p:cSld name="Thank You 1">
    <p:spTree>
      <p:nvGrpSpPr>
        <p:cNvPr id="1" name="Shape 99"/>
        <p:cNvGrpSpPr/>
        <p:nvPr/>
      </p:nvGrpSpPr>
      <p:grpSpPr>
        <a:xfrm>
          <a:off x="0" y="0"/>
          <a:ext cx="0" cy="0"/>
          <a:chOff x="0" y="0"/>
          <a:chExt cx="0" cy="0"/>
        </a:xfrm>
      </p:grpSpPr>
      <p:sp>
        <p:nvSpPr>
          <p:cNvPr id="100" name="Google Shape;100;p13"/>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1" name="Google Shape;101;p13"/>
          <p:cNvSpPr/>
          <p:nvPr/>
        </p:nvSpPr>
        <p:spPr>
          <a:xfrm flipH="1">
            <a:off x="-16297" y="0"/>
            <a:ext cx="12208298" cy="6858000"/>
          </a:xfrm>
          <a:custGeom>
            <a:avLst/>
            <a:gdLst/>
            <a:ahLst/>
            <a:cxnLst/>
            <a:rect l="l" t="t" r="r" b="b"/>
            <a:pathLst>
              <a:path w="12208298" h="6858000" extrusionOk="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2" name="Google Shape;102;p13"/>
          <p:cNvSpPr/>
          <p:nvPr/>
        </p:nvSpPr>
        <p:spPr>
          <a:xfrm rot="-5400000">
            <a:off x="2667000" y="-2667001"/>
            <a:ext cx="6858000" cy="12192002"/>
          </a:xfrm>
          <a:custGeom>
            <a:avLst/>
            <a:gdLst/>
            <a:ahLst/>
            <a:cxnLst/>
            <a:rect l="l" t="t" r="r" b="b"/>
            <a:pathLst>
              <a:path w="6858000" h="12192002" extrusionOk="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3" name="Google Shape;103;p13"/>
          <p:cNvSpPr/>
          <p:nvPr/>
        </p:nvSpPr>
        <p:spPr>
          <a:xfrm rot="-5400000">
            <a:off x="2667000" y="-2667001"/>
            <a:ext cx="6858000" cy="12192002"/>
          </a:xfrm>
          <a:custGeom>
            <a:avLst/>
            <a:gdLst/>
            <a:ahLst/>
            <a:cxnLst/>
            <a:rect l="l" t="t" r="r" b="b"/>
            <a:pathLst>
              <a:path w="6858000" h="12192002" extrusionOk="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04" name="Google Shape;104;p13"/>
          <p:cNvGrpSpPr/>
          <p:nvPr/>
        </p:nvGrpSpPr>
        <p:grpSpPr>
          <a:xfrm>
            <a:off x="0" y="0"/>
            <a:ext cx="6881966" cy="6858876"/>
            <a:chOff x="-5321" y="1096"/>
            <a:chExt cx="5924073" cy="5904197"/>
          </a:xfrm>
        </p:grpSpPr>
        <p:sp>
          <p:nvSpPr>
            <p:cNvPr id="105" name="Google Shape;105;p13"/>
            <p:cNvSpPr/>
            <p:nvPr/>
          </p:nvSpPr>
          <p:spPr>
            <a:xfrm rot="5400000">
              <a:off x="4618" y="-8842"/>
              <a:ext cx="5904196" cy="5924073"/>
            </a:xfrm>
            <a:prstGeom prst="rtTriangle">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6" name="Google Shape;106;p13"/>
            <p:cNvSpPr/>
            <p:nvPr/>
          </p:nvSpPr>
          <p:spPr>
            <a:xfrm rot="5400000">
              <a:off x="3941" y="-8164"/>
              <a:ext cx="5501471" cy="5519993"/>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7" name="Google Shape;107;p13"/>
            <p:cNvSpPr/>
            <p:nvPr/>
          </p:nvSpPr>
          <p:spPr>
            <a:xfrm rot="5400000">
              <a:off x="3131" y="-7355"/>
              <a:ext cx="5019818" cy="5036720"/>
            </a:xfrm>
            <a:prstGeom prst="rtTriangle">
              <a:avLst/>
            </a:prstGeom>
            <a:solidFill>
              <a:schemeClr val="accent2">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08" name="Google Shape;108;p13"/>
          <p:cNvSpPr txBox="1">
            <a:spLocks noGrp="1"/>
          </p:cNvSpPr>
          <p:nvPr>
            <p:ph type="ctrTitle"/>
          </p:nvPr>
        </p:nvSpPr>
        <p:spPr>
          <a:xfrm>
            <a:off x="5217242" y="2807208"/>
            <a:ext cx="4945598" cy="124358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5400"/>
              <a:buFont typeface="Trebuchet MS"/>
              <a:buNone/>
              <a:defRPr sz="54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spd="slow" advTm="20000">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Slide">
  <p:cSld name="Quote Slide">
    <p:spTree>
      <p:nvGrpSpPr>
        <p:cNvPr id="1" name="Shape 109"/>
        <p:cNvGrpSpPr/>
        <p:nvPr/>
      </p:nvGrpSpPr>
      <p:grpSpPr>
        <a:xfrm>
          <a:off x="0" y="0"/>
          <a:ext cx="0" cy="0"/>
          <a:chOff x="0" y="0"/>
          <a:chExt cx="0" cy="0"/>
        </a:xfrm>
      </p:grpSpPr>
      <p:sp>
        <p:nvSpPr>
          <p:cNvPr id="110" name="Google Shape;110;p14"/>
          <p:cNvSpPr/>
          <p:nvPr/>
        </p:nvSpPr>
        <p:spPr>
          <a:xfrm>
            <a:off x="0" y="0"/>
            <a:ext cx="12192000" cy="6858000"/>
          </a:xfrm>
          <a:prstGeom prst="rect">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1" name="Google Shape;111;p14"/>
          <p:cNvSpPr/>
          <p:nvPr/>
        </p:nvSpPr>
        <p:spPr>
          <a:xfrm rot="5400000" flipH="1">
            <a:off x="2855762" y="-2473495"/>
            <a:ext cx="6862743" cy="11809733"/>
          </a:xfrm>
          <a:custGeom>
            <a:avLst/>
            <a:gdLst/>
            <a:ahLst/>
            <a:cxnLst/>
            <a:rect l="l" t="t" r="r" b="b"/>
            <a:pathLst>
              <a:path w="6862743" h="11809733" extrusionOk="0">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2" name="Google Shape;112;p14"/>
          <p:cNvSpPr/>
          <p:nvPr/>
        </p:nvSpPr>
        <p:spPr>
          <a:xfrm rot="5400000" flipH="1">
            <a:off x="2626806" y="-2626805"/>
            <a:ext cx="6862743" cy="12116353"/>
          </a:xfrm>
          <a:custGeom>
            <a:avLst/>
            <a:gdLst/>
            <a:ahLst/>
            <a:cxnLst/>
            <a:rect l="l" t="t" r="r" b="b"/>
            <a:pathLst>
              <a:path w="6853871" h="12116353" extrusionOk="0">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3" name="Google Shape;113;p14"/>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4" name="Google Shape;114;p14"/>
          <p:cNvSpPr/>
          <p:nvPr/>
        </p:nvSpPr>
        <p:spPr>
          <a:xfrm>
            <a:off x="533399" y="914400"/>
            <a:ext cx="1944914" cy="1944914"/>
          </a:xfrm>
          <a:prstGeom prst="ellipse">
            <a:avLst/>
          </a:prstGeom>
          <a:solidFill>
            <a:srgbClr val="003252"/>
          </a:solidFill>
          <a:ln w="76200" cap="flat" cmpd="sng">
            <a:solidFill>
              <a:schemeClr val="accent1">
                <a:alpha val="54901"/>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5" name="Google Shape;115;p14"/>
          <p:cNvSpPr txBox="1"/>
          <p:nvPr/>
        </p:nvSpPr>
        <p:spPr>
          <a:xfrm>
            <a:off x="956993" y="923305"/>
            <a:ext cx="1005115" cy="285931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2FAEFF"/>
              </a:buClr>
              <a:buSzPts val="18400"/>
              <a:buFont typeface="Trebuchet MS"/>
              <a:buNone/>
            </a:pPr>
            <a:r>
              <a:rPr lang="en-US" sz="18400" b="0" i="0">
                <a:solidFill>
                  <a:srgbClr val="2FAEFF"/>
                </a:solidFill>
                <a:latin typeface="Trebuchet MS"/>
                <a:ea typeface="Trebuchet MS"/>
                <a:cs typeface="Trebuchet MS"/>
                <a:sym typeface="Trebuchet MS"/>
              </a:rPr>
              <a:t>“</a:t>
            </a:r>
            <a:endParaRPr/>
          </a:p>
        </p:txBody>
      </p:sp>
      <p:sp>
        <p:nvSpPr>
          <p:cNvPr id="116" name="Google Shape;116;p14"/>
          <p:cNvSpPr txBox="1">
            <a:spLocks noGrp="1"/>
          </p:cNvSpPr>
          <p:nvPr>
            <p:ph type="title"/>
          </p:nvPr>
        </p:nvSpPr>
        <p:spPr>
          <a:xfrm>
            <a:off x="533399" y="3200400"/>
            <a:ext cx="7551057" cy="2859313"/>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lt1"/>
              </a:buClr>
              <a:buSzPts val="3200"/>
              <a:buFont typeface="Trebuchet MS"/>
              <a:buNone/>
              <a:defRPr sz="3200" b="0" i="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14"/>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a:solidFill>
                  <a:schemeClr val="lt1"/>
                </a:solidFill>
                <a:latin typeface="Oswald"/>
                <a:ea typeface="Oswald"/>
                <a:cs typeface="Oswald"/>
                <a:sym typeface="Oswald"/>
              </a:defRPr>
            </a:lvl1pPr>
            <a:lvl2pPr marL="0" lvl="1" indent="0" algn="r">
              <a:spcBef>
                <a:spcPts val="0"/>
              </a:spcBef>
              <a:buNone/>
              <a:defRPr sz="1000">
                <a:solidFill>
                  <a:schemeClr val="lt1"/>
                </a:solidFill>
                <a:latin typeface="Oswald"/>
                <a:ea typeface="Oswald"/>
                <a:cs typeface="Oswald"/>
                <a:sym typeface="Oswald"/>
              </a:defRPr>
            </a:lvl2pPr>
            <a:lvl3pPr marL="0" lvl="2" indent="0" algn="r">
              <a:spcBef>
                <a:spcPts val="0"/>
              </a:spcBef>
              <a:buNone/>
              <a:defRPr sz="1000">
                <a:solidFill>
                  <a:schemeClr val="lt1"/>
                </a:solidFill>
                <a:latin typeface="Oswald"/>
                <a:ea typeface="Oswald"/>
                <a:cs typeface="Oswald"/>
                <a:sym typeface="Oswald"/>
              </a:defRPr>
            </a:lvl3pPr>
            <a:lvl4pPr marL="0" lvl="3" indent="0" algn="r">
              <a:spcBef>
                <a:spcPts val="0"/>
              </a:spcBef>
              <a:buNone/>
              <a:defRPr sz="1000">
                <a:solidFill>
                  <a:schemeClr val="lt1"/>
                </a:solidFill>
                <a:latin typeface="Oswald"/>
                <a:ea typeface="Oswald"/>
                <a:cs typeface="Oswald"/>
                <a:sym typeface="Oswald"/>
              </a:defRPr>
            </a:lvl4pPr>
            <a:lvl5pPr marL="0" lvl="4" indent="0" algn="r">
              <a:spcBef>
                <a:spcPts val="0"/>
              </a:spcBef>
              <a:buNone/>
              <a:defRPr sz="1000">
                <a:solidFill>
                  <a:schemeClr val="lt1"/>
                </a:solidFill>
                <a:latin typeface="Oswald"/>
                <a:ea typeface="Oswald"/>
                <a:cs typeface="Oswald"/>
                <a:sym typeface="Oswald"/>
              </a:defRPr>
            </a:lvl5pPr>
            <a:lvl6pPr marL="0" lvl="5" indent="0" algn="r">
              <a:spcBef>
                <a:spcPts val="0"/>
              </a:spcBef>
              <a:buNone/>
              <a:defRPr sz="1000">
                <a:solidFill>
                  <a:schemeClr val="lt1"/>
                </a:solidFill>
                <a:latin typeface="Oswald"/>
                <a:ea typeface="Oswald"/>
                <a:cs typeface="Oswald"/>
                <a:sym typeface="Oswald"/>
              </a:defRPr>
            </a:lvl6pPr>
            <a:lvl7pPr marL="0" lvl="6" indent="0" algn="r">
              <a:spcBef>
                <a:spcPts val="0"/>
              </a:spcBef>
              <a:buNone/>
              <a:defRPr sz="1000">
                <a:solidFill>
                  <a:schemeClr val="lt1"/>
                </a:solidFill>
                <a:latin typeface="Oswald"/>
                <a:ea typeface="Oswald"/>
                <a:cs typeface="Oswald"/>
                <a:sym typeface="Oswald"/>
              </a:defRPr>
            </a:lvl7pPr>
            <a:lvl8pPr marL="0" lvl="7" indent="0" algn="r">
              <a:spcBef>
                <a:spcPts val="0"/>
              </a:spcBef>
              <a:buNone/>
              <a:defRPr sz="1000">
                <a:solidFill>
                  <a:schemeClr val="lt1"/>
                </a:solidFill>
                <a:latin typeface="Oswald"/>
                <a:ea typeface="Oswald"/>
                <a:cs typeface="Oswald"/>
                <a:sym typeface="Oswald"/>
              </a:defRPr>
            </a:lvl8pPr>
            <a:lvl9pPr marL="0" lvl="8" indent="0" algn="r">
              <a:spcBef>
                <a:spcPts val="0"/>
              </a:spcBef>
              <a:buNone/>
              <a:defRPr sz="1000">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advTm="2000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ext">
  <p:cSld name="Title + Text">
    <p:bg>
      <p:bgPr>
        <a:solidFill>
          <a:schemeClr val="accent2"/>
        </a:solidFill>
        <a:effectLst/>
      </p:bgPr>
    </p:bg>
    <p:spTree>
      <p:nvGrpSpPr>
        <p:cNvPr id="1" name="Shape 118"/>
        <p:cNvGrpSpPr/>
        <p:nvPr/>
      </p:nvGrpSpPr>
      <p:grpSpPr>
        <a:xfrm>
          <a:off x="0" y="0"/>
          <a:ext cx="0" cy="0"/>
          <a:chOff x="0" y="0"/>
          <a:chExt cx="0" cy="0"/>
        </a:xfrm>
      </p:grpSpPr>
      <p:sp>
        <p:nvSpPr>
          <p:cNvPr id="119" name="Google Shape;119;p15"/>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0" name="Google Shape;120;p15"/>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1" name="Google Shape;121;p15"/>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2" name="Google Shape;122;p15"/>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lvl1pPr lvl="0" algn="l">
              <a:lnSpc>
                <a:spcPct val="90000"/>
              </a:lnSpc>
              <a:spcBef>
                <a:spcPts val="0"/>
              </a:spcBef>
              <a:spcAft>
                <a:spcPts val="0"/>
              </a:spcAft>
              <a:buClr>
                <a:schemeClr val="lt1"/>
              </a:buClr>
              <a:buSzPts val="3200"/>
              <a:buFont typeface="Trebuchet MS"/>
              <a:buNone/>
              <a:defRPr sz="32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3" name="Google Shape;123;p15"/>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a:solidFill>
                  <a:schemeClr val="lt1"/>
                </a:solidFill>
                <a:latin typeface="Oswald"/>
                <a:ea typeface="Oswald"/>
                <a:cs typeface="Oswald"/>
                <a:sym typeface="Oswald"/>
              </a:defRPr>
            </a:lvl1pPr>
            <a:lvl2pPr marL="0" lvl="1" indent="0" algn="r">
              <a:spcBef>
                <a:spcPts val="0"/>
              </a:spcBef>
              <a:buNone/>
              <a:defRPr sz="1000">
                <a:solidFill>
                  <a:schemeClr val="lt1"/>
                </a:solidFill>
                <a:latin typeface="Oswald"/>
                <a:ea typeface="Oswald"/>
                <a:cs typeface="Oswald"/>
                <a:sym typeface="Oswald"/>
              </a:defRPr>
            </a:lvl2pPr>
            <a:lvl3pPr marL="0" lvl="2" indent="0" algn="r">
              <a:spcBef>
                <a:spcPts val="0"/>
              </a:spcBef>
              <a:buNone/>
              <a:defRPr sz="1000">
                <a:solidFill>
                  <a:schemeClr val="lt1"/>
                </a:solidFill>
                <a:latin typeface="Oswald"/>
                <a:ea typeface="Oswald"/>
                <a:cs typeface="Oswald"/>
                <a:sym typeface="Oswald"/>
              </a:defRPr>
            </a:lvl3pPr>
            <a:lvl4pPr marL="0" lvl="3" indent="0" algn="r">
              <a:spcBef>
                <a:spcPts val="0"/>
              </a:spcBef>
              <a:buNone/>
              <a:defRPr sz="1000">
                <a:solidFill>
                  <a:schemeClr val="lt1"/>
                </a:solidFill>
                <a:latin typeface="Oswald"/>
                <a:ea typeface="Oswald"/>
                <a:cs typeface="Oswald"/>
                <a:sym typeface="Oswald"/>
              </a:defRPr>
            </a:lvl4pPr>
            <a:lvl5pPr marL="0" lvl="4" indent="0" algn="r">
              <a:spcBef>
                <a:spcPts val="0"/>
              </a:spcBef>
              <a:buNone/>
              <a:defRPr sz="1000">
                <a:solidFill>
                  <a:schemeClr val="lt1"/>
                </a:solidFill>
                <a:latin typeface="Oswald"/>
                <a:ea typeface="Oswald"/>
                <a:cs typeface="Oswald"/>
                <a:sym typeface="Oswald"/>
              </a:defRPr>
            </a:lvl5pPr>
            <a:lvl6pPr marL="0" lvl="5" indent="0" algn="r">
              <a:spcBef>
                <a:spcPts val="0"/>
              </a:spcBef>
              <a:buNone/>
              <a:defRPr sz="1000">
                <a:solidFill>
                  <a:schemeClr val="lt1"/>
                </a:solidFill>
                <a:latin typeface="Oswald"/>
                <a:ea typeface="Oswald"/>
                <a:cs typeface="Oswald"/>
                <a:sym typeface="Oswald"/>
              </a:defRPr>
            </a:lvl6pPr>
            <a:lvl7pPr marL="0" lvl="6" indent="0" algn="r">
              <a:spcBef>
                <a:spcPts val="0"/>
              </a:spcBef>
              <a:buNone/>
              <a:defRPr sz="1000">
                <a:solidFill>
                  <a:schemeClr val="lt1"/>
                </a:solidFill>
                <a:latin typeface="Oswald"/>
                <a:ea typeface="Oswald"/>
                <a:cs typeface="Oswald"/>
                <a:sym typeface="Oswald"/>
              </a:defRPr>
            </a:lvl7pPr>
            <a:lvl8pPr marL="0" lvl="7" indent="0" algn="r">
              <a:spcBef>
                <a:spcPts val="0"/>
              </a:spcBef>
              <a:buNone/>
              <a:defRPr sz="1000">
                <a:solidFill>
                  <a:schemeClr val="lt1"/>
                </a:solidFill>
                <a:latin typeface="Oswald"/>
                <a:ea typeface="Oswald"/>
                <a:cs typeface="Oswald"/>
                <a:sym typeface="Oswald"/>
              </a:defRPr>
            </a:lvl8pPr>
            <a:lvl9pPr marL="0" lvl="8" indent="0" algn="r">
              <a:spcBef>
                <a:spcPts val="0"/>
              </a:spcBef>
              <a:buNone/>
              <a:defRPr sz="1000">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grpSp>
        <p:nvGrpSpPr>
          <p:cNvPr id="124" name="Google Shape;124;p15"/>
          <p:cNvGrpSpPr/>
          <p:nvPr/>
        </p:nvGrpSpPr>
        <p:grpSpPr>
          <a:xfrm rot="-5400000">
            <a:off x="390304" y="-431739"/>
            <a:ext cx="757355" cy="863476"/>
            <a:chOff x="10431418" y="6819549"/>
            <a:chExt cx="3512798" cy="4005019"/>
          </a:xfrm>
        </p:grpSpPr>
        <p:sp>
          <p:nvSpPr>
            <p:cNvPr id="125" name="Google Shape;125;p15"/>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6" name="Google Shape;126;p15"/>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27" name="Google Shape;127;p15"/>
          <p:cNvSpPr txBox="1">
            <a:spLocks noGrp="1"/>
          </p:cNvSpPr>
          <p:nvPr>
            <p:ph type="body" idx="1"/>
          </p:nvPr>
        </p:nvSpPr>
        <p:spPr>
          <a:xfrm>
            <a:off x="444500" y="1625385"/>
            <a:ext cx="6718300" cy="4093243"/>
          </a:xfrm>
          <a:prstGeom prst="rect">
            <a:avLst/>
          </a:prstGeom>
          <a:noFill/>
          <a:ln>
            <a:noFill/>
          </a:ln>
        </p:spPr>
        <p:txBody>
          <a:bodyPr spcFirstLastPara="1" wrap="square" lIns="91425" tIns="45700" rIns="91425" bIns="45700" anchor="t" anchorCtr="0">
            <a:noAutofit/>
          </a:bodyPr>
          <a:lstStyle>
            <a:lvl1pPr marL="457200" lvl="0" indent="-330200" algn="l">
              <a:lnSpc>
                <a:spcPct val="100000"/>
              </a:lnSpc>
              <a:spcBef>
                <a:spcPts val="600"/>
              </a:spcBef>
              <a:spcAft>
                <a:spcPts val="0"/>
              </a:spcAft>
              <a:buSzPts val="1600"/>
              <a:buChar char="•"/>
              <a:defRPr sz="1600">
                <a:solidFill>
                  <a:schemeClr val="lt1"/>
                </a:solidFill>
                <a:latin typeface="Arial"/>
                <a:ea typeface="Arial"/>
                <a:cs typeface="Arial"/>
                <a:sym typeface="Arial"/>
              </a:defRPr>
            </a:lvl1pPr>
            <a:lvl2pPr marL="914400" lvl="1" indent="-317500" algn="l">
              <a:lnSpc>
                <a:spcPct val="100000"/>
              </a:lnSpc>
              <a:spcBef>
                <a:spcPts val="600"/>
              </a:spcBef>
              <a:spcAft>
                <a:spcPts val="0"/>
              </a:spcAft>
              <a:buSzPts val="1400"/>
              <a:buChar char="•"/>
              <a:defRPr sz="1400">
                <a:solidFill>
                  <a:schemeClr val="lt1"/>
                </a:solidFill>
                <a:latin typeface="Arial"/>
                <a:ea typeface="Arial"/>
                <a:cs typeface="Arial"/>
                <a:sym typeface="Arial"/>
              </a:defRPr>
            </a:lvl2pPr>
            <a:lvl3pPr marL="1371600" lvl="2" indent="-304800" algn="l">
              <a:lnSpc>
                <a:spcPct val="100000"/>
              </a:lnSpc>
              <a:spcBef>
                <a:spcPts val="600"/>
              </a:spcBef>
              <a:spcAft>
                <a:spcPts val="0"/>
              </a:spcAft>
              <a:buSzPts val="1200"/>
              <a:buChar char="•"/>
              <a:defRPr sz="1200">
                <a:solidFill>
                  <a:schemeClr val="lt1"/>
                </a:solidFill>
                <a:latin typeface="Arial"/>
                <a:ea typeface="Arial"/>
                <a:cs typeface="Arial"/>
                <a:sym typeface="Arial"/>
              </a:defRPr>
            </a:lvl3pPr>
            <a:lvl4pPr marL="1828800" lvl="3"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marL="2286000" lvl="4"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transition spd="slow" advTm="20000">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accent2"/>
        </a:solidFill>
        <a:effectLst/>
      </p:bgPr>
    </p:bg>
    <p:spTree>
      <p:nvGrpSpPr>
        <p:cNvPr id="1" name="Shape 128"/>
        <p:cNvGrpSpPr/>
        <p:nvPr/>
      </p:nvGrpSpPr>
      <p:grpSpPr>
        <a:xfrm>
          <a:off x="0" y="0"/>
          <a:ext cx="0" cy="0"/>
          <a:chOff x="0" y="0"/>
          <a:chExt cx="0" cy="0"/>
        </a:xfrm>
      </p:grpSpPr>
      <p:sp>
        <p:nvSpPr>
          <p:cNvPr id="129" name="Google Shape;129;p16"/>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0" name="Google Shape;130;p16"/>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1" name="Google Shape;131;p16"/>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2" name="Google Shape;132;p16"/>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3" name="Google Shape;133;p16"/>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4" name="Google Shape;134;p16"/>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lvl1pPr lvl="0" algn="l">
              <a:lnSpc>
                <a:spcPct val="90000"/>
              </a:lnSpc>
              <a:spcBef>
                <a:spcPts val="0"/>
              </a:spcBef>
              <a:spcAft>
                <a:spcPts val="0"/>
              </a:spcAft>
              <a:buClr>
                <a:schemeClr val="lt1"/>
              </a:buClr>
              <a:buSzPts val="3200"/>
              <a:buFont typeface="Trebuchet MS"/>
              <a:buNone/>
              <a:defRPr sz="32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35" name="Google Shape;135;p16"/>
          <p:cNvGrpSpPr/>
          <p:nvPr/>
        </p:nvGrpSpPr>
        <p:grpSpPr>
          <a:xfrm rot="-5400000">
            <a:off x="390304" y="-431739"/>
            <a:ext cx="757355" cy="863476"/>
            <a:chOff x="10431418" y="6819549"/>
            <a:chExt cx="3512798" cy="4005019"/>
          </a:xfrm>
        </p:grpSpPr>
        <p:sp>
          <p:nvSpPr>
            <p:cNvPr id="136" name="Google Shape;136;p16"/>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7" name="Google Shape;137;p16"/>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138" name="Google Shape;138;p16"/>
          <p:cNvGrpSpPr/>
          <p:nvPr/>
        </p:nvGrpSpPr>
        <p:grpSpPr>
          <a:xfrm>
            <a:off x="-1" y="1357409"/>
            <a:ext cx="12192000" cy="4846320"/>
            <a:chOff x="-1" y="1357409"/>
            <a:chExt cx="12192000" cy="4917518"/>
          </a:xfrm>
        </p:grpSpPr>
        <p:sp>
          <p:nvSpPr>
            <p:cNvPr id="139" name="Google Shape;139;p16"/>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0" name="Google Shape;140;p16"/>
            <p:cNvSpPr/>
            <p:nvPr/>
          </p:nvSpPr>
          <p:spPr>
            <a:xfrm rot="10800000" flipH="1">
              <a:off x="-1" y="1357409"/>
              <a:ext cx="12192000"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41" name="Google Shape;141;p16"/>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2" name="Google Shape;142;p16"/>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a:solidFill>
                  <a:schemeClr val="lt1"/>
                </a:solidFill>
                <a:latin typeface="Oswald"/>
                <a:ea typeface="Oswald"/>
                <a:cs typeface="Oswald"/>
                <a:sym typeface="Oswald"/>
              </a:defRPr>
            </a:lvl1pPr>
            <a:lvl2pPr marL="0" lvl="1" indent="0" algn="r">
              <a:spcBef>
                <a:spcPts val="0"/>
              </a:spcBef>
              <a:buNone/>
              <a:defRPr sz="1000">
                <a:solidFill>
                  <a:schemeClr val="lt1"/>
                </a:solidFill>
                <a:latin typeface="Oswald"/>
                <a:ea typeface="Oswald"/>
                <a:cs typeface="Oswald"/>
                <a:sym typeface="Oswald"/>
              </a:defRPr>
            </a:lvl2pPr>
            <a:lvl3pPr marL="0" lvl="2" indent="0" algn="r">
              <a:spcBef>
                <a:spcPts val="0"/>
              </a:spcBef>
              <a:buNone/>
              <a:defRPr sz="1000">
                <a:solidFill>
                  <a:schemeClr val="lt1"/>
                </a:solidFill>
                <a:latin typeface="Oswald"/>
                <a:ea typeface="Oswald"/>
                <a:cs typeface="Oswald"/>
                <a:sym typeface="Oswald"/>
              </a:defRPr>
            </a:lvl3pPr>
            <a:lvl4pPr marL="0" lvl="3" indent="0" algn="r">
              <a:spcBef>
                <a:spcPts val="0"/>
              </a:spcBef>
              <a:buNone/>
              <a:defRPr sz="1000">
                <a:solidFill>
                  <a:schemeClr val="lt1"/>
                </a:solidFill>
                <a:latin typeface="Oswald"/>
                <a:ea typeface="Oswald"/>
                <a:cs typeface="Oswald"/>
                <a:sym typeface="Oswald"/>
              </a:defRPr>
            </a:lvl4pPr>
            <a:lvl5pPr marL="0" lvl="4" indent="0" algn="r">
              <a:spcBef>
                <a:spcPts val="0"/>
              </a:spcBef>
              <a:buNone/>
              <a:defRPr sz="1000">
                <a:solidFill>
                  <a:schemeClr val="lt1"/>
                </a:solidFill>
                <a:latin typeface="Oswald"/>
                <a:ea typeface="Oswald"/>
                <a:cs typeface="Oswald"/>
                <a:sym typeface="Oswald"/>
              </a:defRPr>
            </a:lvl5pPr>
            <a:lvl6pPr marL="0" lvl="5" indent="0" algn="r">
              <a:spcBef>
                <a:spcPts val="0"/>
              </a:spcBef>
              <a:buNone/>
              <a:defRPr sz="1000">
                <a:solidFill>
                  <a:schemeClr val="lt1"/>
                </a:solidFill>
                <a:latin typeface="Oswald"/>
                <a:ea typeface="Oswald"/>
                <a:cs typeface="Oswald"/>
                <a:sym typeface="Oswald"/>
              </a:defRPr>
            </a:lvl6pPr>
            <a:lvl7pPr marL="0" lvl="6" indent="0" algn="r">
              <a:spcBef>
                <a:spcPts val="0"/>
              </a:spcBef>
              <a:buNone/>
              <a:defRPr sz="1000">
                <a:solidFill>
                  <a:schemeClr val="lt1"/>
                </a:solidFill>
                <a:latin typeface="Oswald"/>
                <a:ea typeface="Oswald"/>
                <a:cs typeface="Oswald"/>
                <a:sym typeface="Oswald"/>
              </a:defRPr>
            </a:lvl7pPr>
            <a:lvl8pPr marL="0" lvl="7" indent="0" algn="r">
              <a:spcBef>
                <a:spcPts val="0"/>
              </a:spcBef>
              <a:buNone/>
              <a:defRPr sz="1000">
                <a:solidFill>
                  <a:schemeClr val="lt1"/>
                </a:solidFill>
                <a:latin typeface="Oswald"/>
                <a:ea typeface="Oswald"/>
                <a:cs typeface="Oswald"/>
                <a:sym typeface="Oswald"/>
              </a:defRPr>
            </a:lvl8pPr>
            <a:lvl9pPr marL="0" lvl="8" indent="0" algn="r">
              <a:spcBef>
                <a:spcPts val="0"/>
              </a:spcBef>
              <a:buNone/>
              <a:defRPr sz="1000">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advTm="20000">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Title Only">
  <p:cSld name="1_Title Only">
    <p:bg>
      <p:bgPr>
        <a:solidFill>
          <a:schemeClr val="accent2"/>
        </a:solidFill>
        <a:effectLst/>
      </p:bgPr>
    </p:bg>
    <p:spTree>
      <p:nvGrpSpPr>
        <p:cNvPr id="1" name="Shape 143"/>
        <p:cNvGrpSpPr/>
        <p:nvPr/>
      </p:nvGrpSpPr>
      <p:grpSpPr>
        <a:xfrm>
          <a:off x="0" y="0"/>
          <a:ext cx="0" cy="0"/>
          <a:chOff x="0" y="0"/>
          <a:chExt cx="0" cy="0"/>
        </a:xfrm>
      </p:grpSpPr>
      <p:sp>
        <p:nvSpPr>
          <p:cNvPr id="144" name="Google Shape;144;p17"/>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5" name="Google Shape;145;p17"/>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6" name="Google Shape;146;p17"/>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7" name="Google Shape;147;p17"/>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8" name="Google Shape;148;p17"/>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9" name="Google Shape;149;p17"/>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lvl1pPr lvl="0" algn="l">
              <a:lnSpc>
                <a:spcPct val="90000"/>
              </a:lnSpc>
              <a:spcBef>
                <a:spcPts val="0"/>
              </a:spcBef>
              <a:spcAft>
                <a:spcPts val="0"/>
              </a:spcAft>
              <a:buClr>
                <a:schemeClr val="lt1"/>
              </a:buClr>
              <a:buSzPts val="3200"/>
              <a:buFont typeface="Trebuchet MS"/>
              <a:buNone/>
              <a:defRPr sz="32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50" name="Google Shape;150;p17"/>
          <p:cNvGrpSpPr/>
          <p:nvPr/>
        </p:nvGrpSpPr>
        <p:grpSpPr>
          <a:xfrm rot="-5400000">
            <a:off x="390304" y="-431739"/>
            <a:ext cx="757355" cy="863476"/>
            <a:chOff x="10431418" y="6819549"/>
            <a:chExt cx="3512798" cy="4005019"/>
          </a:xfrm>
        </p:grpSpPr>
        <p:sp>
          <p:nvSpPr>
            <p:cNvPr id="151" name="Google Shape;151;p17"/>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2" name="Google Shape;152;p17"/>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153" name="Google Shape;153;p17"/>
          <p:cNvGrpSpPr/>
          <p:nvPr/>
        </p:nvGrpSpPr>
        <p:grpSpPr>
          <a:xfrm>
            <a:off x="-1" y="1357409"/>
            <a:ext cx="12192000" cy="4846320"/>
            <a:chOff x="-1" y="1357409"/>
            <a:chExt cx="12192000" cy="4917518"/>
          </a:xfrm>
        </p:grpSpPr>
        <p:sp>
          <p:nvSpPr>
            <p:cNvPr id="154" name="Google Shape;154;p17"/>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5" name="Google Shape;155;p17"/>
            <p:cNvSpPr/>
            <p:nvPr/>
          </p:nvSpPr>
          <p:spPr>
            <a:xfrm rot="10800000" flipH="1">
              <a:off x="-1" y="1357409"/>
              <a:ext cx="12192000"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56" name="Google Shape;156;p17"/>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7" name="Google Shape;157;p17"/>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a:solidFill>
                  <a:schemeClr val="lt1"/>
                </a:solidFill>
                <a:latin typeface="Oswald"/>
                <a:ea typeface="Oswald"/>
                <a:cs typeface="Oswald"/>
                <a:sym typeface="Oswald"/>
              </a:defRPr>
            </a:lvl1pPr>
            <a:lvl2pPr marL="0" lvl="1" indent="0" algn="r">
              <a:spcBef>
                <a:spcPts val="0"/>
              </a:spcBef>
              <a:buNone/>
              <a:defRPr sz="1000">
                <a:solidFill>
                  <a:schemeClr val="lt1"/>
                </a:solidFill>
                <a:latin typeface="Oswald"/>
                <a:ea typeface="Oswald"/>
                <a:cs typeface="Oswald"/>
                <a:sym typeface="Oswald"/>
              </a:defRPr>
            </a:lvl2pPr>
            <a:lvl3pPr marL="0" lvl="2" indent="0" algn="r">
              <a:spcBef>
                <a:spcPts val="0"/>
              </a:spcBef>
              <a:buNone/>
              <a:defRPr sz="1000">
                <a:solidFill>
                  <a:schemeClr val="lt1"/>
                </a:solidFill>
                <a:latin typeface="Oswald"/>
                <a:ea typeface="Oswald"/>
                <a:cs typeface="Oswald"/>
                <a:sym typeface="Oswald"/>
              </a:defRPr>
            </a:lvl3pPr>
            <a:lvl4pPr marL="0" lvl="3" indent="0" algn="r">
              <a:spcBef>
                <a:spcPts val="0"/>
              </a:spcBef>
              <a:buNone/>
              <a:defRPr sz="1000">
                <a:solidFill>
                  <a:schemeClr val="lt1"/>
                </a:solidFill>
                <a:latin typeface="Oswald"/>
                <a:ea typeface="Oswald"/>
                <a:cs typeface="Oswald"/>
                <a:sym typeface="Oswald"/>
              </a:defRPr>
            </a:lvl4pPr>
            <a:lvl5pPr marL="0" lvl="4" indent="0" algn="r">
              <a:spcBef>
                <a:spcPts val="0"/>
              </a:spcBef>
              <a:buNone/>
              <a:defRPr sz="1000">
                <a:solidFill>
                  <a:schemeClr val="lt1"/>
                </a:solidFill>
                <a:latin typeface="Oswald"/>
                <a:ea typeface="Oswald"/>
                <a:cs typeface="Oswald"/>
                <a:sym typeface="Oswald"/>
              </a:defRPr>
            </a:lvl5pPr>
            <a:lvl6pPr marL="0" lvl="5" indent="0" algn="r">
              <a:spcBef>
                <a:spcPts val="0"/>
              </a:spcBef>
              <a:buNone/>
              <a:defRPr sz="1000">
                <a:solidFill>
                  <a:schemeClr val="lt1"/>
                </a:solidFill>
                <a:latin typeface="Oswald"/>
                <a:ea typeface="Oswald"/>
                <a:cs typeface="Oswald"/>
                <a:sym typeface="Oswald"/>
              </a:defRPr>
            </a:lvl6pPr>
            <a:lvl7pPr marL="0" lvl="6" indent="0" algn="r">
              <a:spcBef>
                <a:spcPts val="0"/>
              </a:spcBef>
              <a:buNone/>
              <a:defRPr sz="1000">
                <a:solidFill>
                  <a:schemeClr val="lt1"/>
                </a:solidFill>
                <a:latin typeface="Oswald"/>
                <a:ea typeface="Oswald"/>
                <a:cs typeface="Oswald"/>
                <a:sym typeface="Oswald"/>
              </a:defRPr>
            </a:lvl7pPr>
            <a:lvl8pPr marL="0" lvl="7" indent="0" algn="r">
              <a:spcBef>
                <a:spcPts val="0"/>
              </a:spcBef>
              <a:buNone/>
              <a:defRPr sz="1000">
                <a:solidFill>
                  <a:schemeClr val="lt1"/>
                </a:solidFill>
                <a:latin typeface="Oswald"/>
                <a:ea typeface="Oswald"/>
                <a:cs typeface="Oswald"/>
                <a:sym typeface="Oswald"/>
              </a:defRPr>
            </a:lvl8pPr>
            <a:lvl9pPr marL="0" lvl="8" indent="0" algn="r">
              <a:spcBef>
                <a:spcPts val="0"/>
              </a:spcBef>
              <a:buNone/>
              <a:defRPr sz="1000">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
        <p:nvSpPr>
          <p:cNvPr id="158" name="Google Shape;158;p17"/>
          <p:cNvSpPr txBox="1">
            <a:spLocks noGrp="1"/>
          </p:cNvSpPr>
          <p:nvPr>
            <p:ph type="body" idx="1"/>
          </p:nvPr>
        </p:nvSpPr>
        <p:spPr>
          <a:xfrm>
            <a:off x="1409700" y="1749570"/>
            <a:ext cx="9372600" cy="3358860"/>
          </a:xfrm>
          <a:prstGeom prst="rect">
            <a:avLst/>
          </a:prstGeom>
          <a:noFill/>
          <a:ln>
            <a:noFill/>
          </a:ln>
        </p:spPr>
        <p:txBody>
          <a:bodyPr spcFirstLastPara="1" wrap="square" lIns="91425" tIns="45700" rIns="91425" bIns="45700" anchor="ctr" anchorCtr="0">
            <a:normAutofit/>
          </a:bodyPr>
          <a:lstStyle>
            <a:lvl1pPr marL="457200" lvl="0" indent="-228600" algn="ctr">
              <a:lnSpc>
                <a:spcPct val="90000"/>
              </a:lnSpc>
              <a:spcBef>
                <a:spcPts val="1000"/>
              </a:spcBef>
              <a:spcAft>
                <a:spcPts val="0"/>
              </a:spcAft>
              <a:buSzPts val="6000"/>
              <a:buNone/>
              <a:defRPr sz="60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transition spd="slow" advTm="20000">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838200" y="365125"/>
            <a:ext cx="108204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Trebuchet MS"/>
              <a:buNone/>
              <a:defRPr sz="4400" b="0"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838200" y="1825625"/>
            <a:ext cx="108204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accent2"/>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accent2"/>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accent2"/>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8"/>
          <p:cNvSpPr txBox="1">
            <a:spLocks noGrp="1"/>
          </p:cNvSpPr>
          <p:nvPr>
            <p:ph type="sldNum" idx="12"/>
          </p:nvPr>
        </p:nvSpPr>
        <p:spPr>
          <a:xfrm>
            <a:off x="11112500" y="6356350"/>
            <a:ext cx="660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3" name="Google Shape;13;p8"/>
          <p:cNvSpPr/>
          <p:nvPr/>
        </p:nvSpPr>
        <p:spPr>
          <a:xfrm>
            <a:off x="0" y="1"/>
            <a:ext cx="12192000" cy="6857999"/>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 name="Google Shape;14;p8"/>
          <p:cNvSpPr/>
          <p:nvPr/>
        </p:nvSpPr>
        <p:spPr>
          <a:xfrm>
            <a:off x="0" y="1"/>
            <a:ext cx="12192001" cy="6857999"/>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5" name="Google Shape;15;p8"/>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6" name="Google Shape;16;p8"/>
          <p:cNvSpPr/>
          <p:nvPr/>
        </p:nvSpPr>
        <p:spPr>
          <a:xfrm rot="5400000" flipH="1">
            <a:off x="2664629" y="-2669372"/>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7" name="Google Shape;17;p8"/>
          <p:cNvSpPr/>
          <p:nvPr/>
        </p:nvSpPr>
        <p:spPr>
          <a:xfrm rot="5400000" flipH="1">
            <a:off x="2664629" y="-2669372"/>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8" name="Google Shape;18;p8"/>
          <p:cNvSpPr txBox="1"/>
          <p:nvPr/>
        </p:nvSpPr>
        <p:spPr>
          <a:xfrm>
            <a:off x="444500" y="542925"/>
            <a:ext cx="11214100" cy="535531"/>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chemeClr val="lt1"/>
              </a:buClr>
              <a:buSzPts val="3200"/>
              <a:buFont typeface="Trebuchet MS"/>
              <a:buNone/>
            </a:pPr>
            <a:r>
              <a:rPr lang="en-US" sz="3200" b="1" i="0" u="none" strike="noStrike" cap="none">
                <a:solidFill>
                  <a:schemeClr val="lt1"/>
                </a:solidFill>
                <a:latin typeface="Trebuchet MS"/>
                <a:ea typeface="Trebuchet MS"/>
                <a:cs typeface="Trebuchet MS"/>
                <a:sym typeface="Trebuchet MS"/>
              </a:rPr>
              <a:t>Click to edit Master title style</a:t>
            </a:r>
            <a:endParaRPr/>
          </a:p>
        </p:txBody>
      </p:sp>
      <p:grpSp>
        <p:nvGrpSpPr>
          <p:cNvPr id="19" name="Google Shape;19;p8"/>
          <p:cNvGrpSpPr/>
          <p:nvPr/>
        </p:nvGrpSpPr>
        <p:grpSpPr>
          <a:xfrm rot="-5400000">
            <a:off x="390304" y="-431739"/>
            <a:ext cx="757355" cy="863476"/>
            <a:chOff x="10431418" y="6819549"/>
            <a:chExt cx="3512798" cy="4005019"/>
          </a:xfrm>
        </p:grpSpPr>
        <p:sp>
          <p:nvSpPr>
            <p:cNvPr id="20" name="Google Shape;20;p8"/>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1" name="Google Shape;21;p8"/>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grpSp>
        <p:nvGrpSpPr>
          <p:cNvPr id="22" name="Google Shape;22;p8"/>
          <p:cNvGrpSpPr/>
          <p:nvPr/>
        </p:nvGrpSpPr>
        <p:grpSpPr>
          <a:xfrm>
            <a:off x="-1" y="1357409"/>
            <a:ext cx="12192000" cy="4846320"/>
            <a:chOff x="-1" y="1357409"/>
            <a:chExt cx="12192000" cy="4917518"/>
          </a:xfrm>
        </p:grpSpPr>
        <p:sp>
          <p:nvSpPr>
            <p:cNvPr id="23" name="Google Shape;23;p8"/>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 name="Google Shape;24;p8"/>
            <p:cNvSpPr/>
            <p:nvPr/>
          </p:nvSpPr>
          <p:spPr>
            <a:xfrm rot="10800000" flipH="1">
              <a:off x="-1" y="1357409"/>
              <a:ext cx="12192000"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25" name="Google Shape;25;p8"/>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 name="Google Shape;26;p8"/>
          <p:cNvSpPr txBox="1"/>
          <p:nvPr/>
        </p:nvSpPr>
        <p:spPr>
          <a:xfrm>
            <a:off x="11252200" y="6315075"/>
            <a:ext cx="4064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000" b="0" i="0" u="none" strike="noStrike" cap="none">
                <a:solidFill>
                  <a:schemeClr val="lt1"/>
                </a:solidFill>
                <a:latin typeface="Oswald"/>
                <a:ea typeface="Oswald"/>
                <a:cs typeface="Oswald"/>
                <a:sym typeface="Oswald"/>
              </a:rPr>
              <a:t>‹#›</a:t>
            </a:fld>
            <a:endParaRPr sz="1000" b="0" i="0" u="none" strike="noStrike" cap="none">
              <a:solidFill>
                <a:schemeClr val="lt1"/>
              </a:solidFill>
              <a:latin typeface="Oswald"/>
              <a:ea typeface="Oswald"/>
              <a:cs typeface="Oswald"/>
              <a:sym typeface="Oswa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ransition spd="slow" advTm="20000">
    <p:wip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36">
          <p15:clr>
            <a:srgbClr val="F26B43"/>
          </p15:clr>
        </p15:guide>
        <p15:guide id="4" orient="horz" pos="336">
          <p15:clr>
            <a:srgbClr val="F26B43"/>
          </p15:clr>
        </p15:guide>
        <p15:guide id="5" pos="7344">
          <p15:clr>
            <a:srgbClr val="F26B43"/>
          </p15:clr>
        </p15:guide>
        <p15:guide id="6" orient="horz" pos="398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315"/>
        <p:cNvGrpSpPr/>
        <p:nvPr/>
      </p:nvGrpSpPr>
      <p:grpSpPr>
        <a:xfrm>
          <a:off x="0" y="0"/>
          <a:ext cx="0" cy="0"/>
          <a:chOff x="0" y="0"/>
          <a:chExt cx="0" cy="0"/>
        </a:xfrm>
      </p:grpSpPr>
      <p:sp>
        <p:nvSpPr>
          <p:cNvPr id="316" name="Google Shape;316;p1"/>
          <p:cNvSpPr txBox="1">
            <a:spLocks noGrp="1"/>
          </p:cNvSpPr>
          <p:nvPr>
            <p:ph type="ctrTitle"/>
          </p:nvPr>
        </p:nvSpPr>
        <p:spPr>
          <a:xfrm>
            <a:off x="2441526" y="1651269"/>
            <a:ext cx="9039447" cy="2863969"/>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2"/>
              </a:buClr>
              <a:buSzPts val="6600"/>
              <a:buFont typeface="Trebuchet MS"/>
              <a:buNone/>
            </a:pPr>
            <a:r>
              <a:rPr lang="en-US" dirty="0">
                <a:solidFill>
                  <a:schemeClr val="bg1"/>
                </a:solidFill>
              </a:rPr>
              <a:t>RFID – Attendance System</a:t>
            </a:r>
            <a:endParaRPr dirty="0">
              <a:solidFill>
                <a:schemeClr val="bg1"/>
              </a:solidFill>
            </a:endParaRPr>
          </a:p>
        </p:txBody>
      </p:sp>
    </p:spTree>
  </p:cSld>
  <p:clrMapOvr>
    <a:masterClrMapping/>
  </p:clrMapOvr>
  <p:transition spd="slow" advTm="20000">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
          <p:cNvSpPr txBox="1">
            <a:spLocks noGrp="1"/>
          </p:cNvSpPr>
          <p:nvPr>
            <p:ph type="title"/>
          </p:nvPr>
        </p:nvSpPr>
        <p:spPr>
          <a:xfrm>
            <a:off x="338781" y="835517"/>
            <a:ext cx="7781544" cy="859055"/>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5400"/>
              <a:buFont typeface="Trebuchet MS"/>
              <a:buNone/>
            </a:pPr>
            <a:r>
              <a:rPr lang="en-US"/>
              <a:t>Introduction</a:t>
            </a:r>
            <a:endParaRPr/>
          </a:p>
        </p:txBody>
      </p:sp>
      <p:sp>
        <p:nvSpPr>
          <p:cNvPr id="322" name="Google Shape;322;p2"/>
          <p:cNvSpPr txBox="1">
            <a:spLocks noGrp="1"/>
          </p:cNvSpPr>
          <p:nvPr>
            <p:ph type="body" idx="1"/>
          </p:nvPr>
        </p:nvSpPr>
        <p:spPr>
          <a:xfrm>
            <a:off x="570217" y="1874520"/>
            <a:ext cx="9579623" cy="498348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n-US" sz="2400" dirty="0"/>
              <a:t>Managing and supervising the attendance of every student is a tough job and lot of time wasting, So this can be simply done by a using NodeMCU, RFID Scanner and simply installing a software on pc for this We have designed a small attendance managing system which can be used at different offices, colleges etc. Which will be able to add new cards corresponding to the different members and see their arrived and left timings by simply scanning those cards. We have also tried to add database to store all the logs. We can also check the members that arrived late or </a:t>
            </a:r>
            <a:r>
              <a:rPr lang="en-US" sz="2400" dirty="0" smtClean="0"/>
              <a:t>leave </a:t>
            </a:r>
            <a:r>
              <a:rPr lang="en-US" sz="2400" dirty="0"/>
              <a:t>earlier </a:t>
            </a:r>
            <a:endParaRPr sz="2400" dirty="0"/>
          </a:p>
        </p:txBody>
      </p:sp>
      <p:sp>
        <p:nvSpPr>
          <p:cNvPr id="323" name="Google Shape;323;p2"/>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transition spd="slow" advTm="20000">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
          <p:cNvSpPr txBox="1">
            <a:spLocks noGrp="1"/>
          </p:cNvSpPr>
          <p:nvPr>
            <p:ph type="title"/>
          </p:nvPr>
        </p:nvSpPr>
        <p:spPr>
          <a:xfrm>
            <a:off x="342646" y="602088"/>
            <a:ext cx="7781544" cy="859055"/>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5400"/>
              <a:buFont typeface="Trebuchet MS"/>
              <a:buNone/>
            </a:pPr>
            <a:r>
              <a:rPr lang="en-US"/>
              <a:t>Description</a:t>
            </a:r>
            <a:endParaRPr/>
          </a:p>
        </p:txBody>
      </p:sp>
      <p:sp>
        <p:nvSpPr>
          <p:cNvPr id="329" name="Google Shape;329;p3"/>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330" name="Google Shape;330;p3"/>
          <p:cNvSpPr txBox="1">
            <a:spLocks noGrp="1"/>
          </p:cNvSpPr>
          <p:nvPr>
            <p:ph type="body" idx="1"/>
          </p:nvPr>
        </p:nvSpPr>
        <p:spPr>
          <a:xfrm>
            <a:off x="831850" y="1760220"/>
            <a:ext cx="9683750" cy="4919980"/>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SzPts val="2400"/>
              <a:buFont typeface="Noto Sans Symbols"/>
              <a:buChar char="▪"/>
            </a:pPr>
            <a:r>
              <a:rPr lang="en-US" sz="2400"/>
              <a:t>First we have to store all the cards with the respective information of Student/Employee.</a:t>
            </a:r>
            <a:endParaRPr/>
          </a:p>
          <a:p>
            <a:pPr marL="342900" lvl="0" indent="-342900" algn="l" rtl="0">
              <a:lnSpc>
                <a:spcPct val="90000"/>
              </a:lnSpc>
              <a:spcBef>
                <a:spcPts val="1000"/>
              </a:spcBef>
              <a:spcAft>
                <a:spcPts val="0"/>
              </a:spcAft>
              <a:buSzPts val="2400"/>
              <a:buFont typeface="Noto Sans Symbols"/>
              <a:buChar char="▪"/>
            </a:pPr>
            <a:r>
              <a:rPr lang="en-US" sz="2400"/>
              <a:t>Once the card is stored this cards are ready to generate logs by simply taking the cards towards the rfid scanner</a:t>
            </a:r>
            <a:endParaRPr/>
          </a:p>
          <a:p>
            <a:pPr marL="342900" lvl="0" indent="-342900" algn="l" rtl="0">
              <a:lnSpc>
                <a:spcPct val="90000"/>
              </a:lnSpc>
              <a:spcBef>
                <a:spcPts val="1000"/>
              </a:spcBef>
              <a:spcAft>
                <a:spcPts val="0"/>
              </a:spcAft>
              <a:buSzPts val="2400"/>
              <a:buFont typeface="Noto Sans Symbols"/>
              <a:buChar char="▪"/>
            </a:pPr>
            <a:r>
              <a:rPr lang="en-US" sz="2400"/>
              <a:t>If the student is arrived late or leaving earlier Red light is turned on otherwise if they are on time Blue light is turned on</a:t>
            </a:r>
            <a:endParaRPr/>
          </a:p>
          <a:p>
            <a:pPr marL="342900" lvl="0" indent="-342900" algn="l" rtl="0">
              <a:lnSpc>
                <a:spcPct val="90000"/>
              </a:lnSpc>
              <a:spcBef>
                <a:spcPts val="1000"/>
              </a:spcBef>
              <a:spcAft>
                <a:spcPts val="0"/>
              </a:spcAft>
              <a:buSzPts val="2400"/>
              <a:buFont typeface="Noto Sans Symbols"/>
              <a:buChar char="▪"/>
            </a:pPr>
            <a:r>
              <a:rPr lang="en-US" sz="2400"/>
              <a:t>This logs are stored on Database and can be accessed by login to database, they can also be exported in excel, csv and other forms.</a:t>
            </a:r>
            <a:endParaRPr sz="2400"/>
          </a:p>
        </p:txBody>
      </p:sp>
    </p:spTree>
  </p:cSld>
  <p:clrMapOvr>
    <a:masterClrMapping/>
  </p:clrMapOvr>
  <p:transition spd="slow" advTm="20000">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
          <p:cNvSpPr txBox="1">
            <a:spLocks noGrp="1"/>
          </p:cNvSpPr>
          <p:nvPr>
            <p:ph type="title"/>
          </p:nvPr>
        </p:nvSpPr>
        <p:spPr>
          <a:xfrm>
            <a:off x="241300" y="542925"/>
            <a:ext cx="11214100" cy="535531"/>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chemeClr val="lt1"/>
              </a:buClr>
              <a:buSzPts val="3200"/>
              <a:buFont typeface="Trebuchet MS"/>
              <a:buNone/>
            </a:pPr>
            <a:r>
              <a:rPr lang="en-US"/>
              <a:t>Getting Circuit ready</a:t>
            </a:r>
            <a:endParaRPr/>
          </a:p>
        </p:txBody>
      </p:sp>
      <p:sp>
        <p:nvSpPr>
          <p:cNvPr id="336" name="Google Shape;336;p4"/>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337" name="Google Shape;337;p4"/>
          <p:cNvSpPr txBox="1"/>
          <p:nvPr/>
        </p:nvSpPr>
        <p:spPr>
          <a:xfrm>
            <a:off x="9208395" y="1977768"/>
            <a:ext cx="2450206"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sng" strike="noStrike" cap="none">
                <a:solidFill>
                  <a:schemeClr val="lt1"/>
                </a:solidFill>
                <a:latin typeface="Trebuchet MS"/>
                <a:ea typeface="Trebuchet MS"/>
                <a:cs typeface="Trebuchet MS"/>
                <a:sym typeface="Trebuchet MS"/>
              </a:rPr>
              <a:t>Components</a:t>
            </a:r>
            <a:r>
              <a:rPr lang="en-US" sz="2000" b="1" i="0" u="none" strike="noStrike" cap="none">
                <a:solidFill>
                  <a:schemeClr val="lt1"/>
                </a:solidFill>
                <a:latin typeface="Trebuchet MS"/>
                <a:ea typeface="Trebuchet MS"/>
                <a:cs typeface="Trebuchet MS"/>
                <a:sym typeface="Trebuchet MS"/>
              </a:rPr>
              <a:t> :</a:t>
            </a:r>
            <a:endParaRPr/>
          </a:p>
          <a:p>
            <a:pPr marL="0" marR="0" lvl="0" indent="0" algn="l" rtl="0">
              <a:spcBef>
                <a:spcPts val="0"/>
              </a:spcBef>
              <a:spcAft>
                <a:spcPts val="0"/>
              </a:spcAft>
              <a:buNone/>
            </a:pPr>
            <a:r>
              <a:rPr lang="en-US" sz="2000" b="1" u="sng">
                <a:solidFill>
                  <a:schemeClr val="lt1"/>
                </a:solidFill>
                <a:latin typeface="Trebuchet MS"/>
                <a:ea typeface="Trebuchet MS"/>
                <a:cs typeface="Trebuchet MS"/>
                <a:sym typeface="Trebuchet MS"/>
              </a:rPr>
              <a:t> </a:t>
            </a:r>
            <a:endParaRPr/>
          </a:p>
          <a:p>
            <a:pPr marL="342900" marR="0" lvl="0" indent="-342900" algn="l" rtl="0">
              <a:spcBef>
                <a:spcPts val="0"/>
              </a:spcBef>
              <a:spcAft>
                <a:spcPts val="0"/>
              </a:spcAft>
              <a:buClr>
                <a:schemeClr val="lt1"/>
              </a:buClr>
              <a:buSzPts val="2000"/>
              <a:buFont typeface="Noto Sans Symbols"/>
              <a:buChar char="▪"/>
            </a:pPr>
            <a:r>
              <a:rPr lang="en-US" sz="2000">
                <a:solidFill>
                  <a:schemeClr val="lt1"/>
                </a:solidFill>
                <a:latin typeface="Trebuchet MS"/>
                <a:ea typeface="Trebuchet MS"/>
                <a:cs typeface="Trebuchet MS"/>
                <a:sym typeface="Trebuchet MS"/>
              </a:rPr>
              <a:t>NodeMCU</a:t>
            </a:r>
            <a:endParaRPr/>
          </a:p>
          <a:p>
            <a:pPr marL="342900" marR="0" lvl="0" indent="-342900" algn="l" rtl="0">
              <a:spcBef>
                <a:spcPts val="0"/>
              </a:spcBef>
              <a:spcAft>
                <a:spcPts val="0"/>
              </a:spcAft>
              <a:buClr>
                <a:schemeClr val="lt1"/>
              </a:buClr>
              <a:buSzPts val="2000"/>
              <a:buFont typeface="Noto Sans Symbols"/>
              <a:buChar char="▪"/>
            </a:pPr>
            <a:r>
              <a:rPr lang="en-US" sz="2000">
                <a:solidFill>
                  <a:schemeClr val="lt1"/>
                </a:solidFill>
                <a:latin typeface="Trebuchet MS"/>
                <a:ea typeface="Trebuchet MS"/>
                <a:cs typeface="Trebuchet MS"/>
                <a:sym typeface="Trebuchet MS"/>
              </a:rPr>
              <a:t>RFID-Scanner</a:t>
            </a:r>
            <a:endParaRPr/>
          </a:p>
          <a:p>
            <a:pPr marL="342900" marR="0" lvl="0" indent="-342900" algn="l" rtl="0">
              <a:spcBef>
                <a:spcPts val="0"/>
              </a:spcBef>
              <a:spcAft>
                <a:spcPts val="0"/>
              </a:spcAft>
              <a:buClr>
                <a:schemeClr val="lt1"/>
              </a:buClr>
              <a:buSzPts val="2000"/>
              <a:buFont typeface="Noto Sans Symbols"/>
              <a:buChar char="▪"/>
            </a:pPr>
            <a:r>
              <a:rPr lang="en-US" sz="2000">
                <a:solidFill>
                  <a:schemeClr val="lt1"/>
                </a:solidFill>
                <a:latin typeface="Trebuchet MS"/>
                <a:ea typeface="Trebuchet MS"/>
                <a:cs typeface="Trebuchet MS"/>
                <a:sym typeface="Trebuchet MS"/>
              </a:rPr>
              <a:t>Red LED</a:t>
            </a:r>
            <a:endParaRPr/>
          </a:p>
          <a:p>
            <a:pPr marL="342900" marR="0" lvl="0" indent="-342900" algn="l" rtl="0">
              <a:spcBef>
                <a:spcPts val="0"/>
              </a:spcBef>
              <a:spcAft>
                <a:spcPts val="0"/>
              </a:spcAft>
              <a:buClr>
                <a:schemeClr val="lt1"/>
              </a:buClr>
              <a:buSzPts val="2000"/>
              <a:buFont typeface="Noto Sans Symbols"/>
              <a:buChar char="▪"/>
            </a:pPr>
            <a:r>
              <a:rPr lang="en-US" sz="2000">
                <a:solidFill>
                  <a:schemeClr val="lt1"/>
                </a:solidFill>
                <a:latin typeface="Trebuchet MS"/>
                <a:ea typeface="Trebuchet MS"/>
                <a:cs typeface="Trebuchet MS"/>
                <a:sym typeface="Trebuchet MS"/>
              </a:rPr>
              <a:t>Blue LED</a:t>
            </a:r>
            <a:endParaRPr/>
          </a:p>
          <a:p>
            <a:pPr marL="342900" marR="0" lvl="0" indent="-342900" algn="l" rtl="0">
              <a:spcBef>
                <a:spcPts val="0"/>
              </a:spcBef>
              <a:spcAft>
                <a:spcPts val="0"/>
              </a:spcAft>
              <a:buClr>
                <a:schemeClr val="lt1"/>
              </a:buClr>
              <a:buSzPts val="2000"/>
              <a:buFont typeface="Noto Sans Symbols"/>
              <a:buChar char="▪"/>
            </a:pPr>
            <a:r>
              <a:rPr lang="en-US" sz="2000">
                <a:solidFill>
                  <a:schemeClr val="lt1"/>
                </a:solidFill>
                <a:latin typeface="Trebuchet MS"/>
                <a:ea typeface="Trebuchet MS"/>
                <a:cs typeface="Trebuchet MS"/>
                <a:sym typeface="Trebuchet MS"/>
              </a:rPr>
              <a:t>330 ohm resistor(2 qty)</a:t>
            </a:r>
            <a:endParaRPr/>
          </a:p>
          <a:p>
            <a:pPr marL="342900" marR="0" lvl="0" indent="-215900" algn="l" rtl="0">
              <a:spcBef>
                <a:spcPts val="0"/>
              </a:spcBef>
              <a:spcAft>
                <a:spcPts val="0"/>
              </a:spcAft>
              <a:buClr>
                <a:schemeClr val="dk1"/>
              </a:buClr>
              <a:buSzPts val="2000"/>
              <a:buFont typeface="Noto Sans Symbols"/>
              <a:buNone/>
            </a:pPr>
            <a:endParaRPr sz="2000">
              <a:solidFill>
                <a:schemeClr val="lt1"/>
              </a:solidFill>
              <a:latin typeface="Trebuchet MS"/>
              <a:ea typeface="Trebuchet MS"/>
              <a:cs typeface="Trebuchet MS"/>
              <a:sym typeface="Trebuchet MS"/>
            </a:endParaRPr>
          </a:p>
          <a:p>
            <a:pPr marL="342900" marR="0" lvl="0" indent="-215900" algn="l" rtl="0">
              <a:spcBef>
                <a:spcPts val="0"/>
              </a:spcBef>
              <a:spcAft>
                <a:spcPts val="0"/>
              </a:spcAft>
              <a:buClr>
                <a:schemeClr val="dk1"/>
              </a:buClr>
              <a:buSzPts val="2000"/>
              <a:buFont typeface="Noto Sans Symbols"/>
              <a:buNone/>
            </a:pPr>
            <a:endParaRPr sz="2000" b="1" u="sng">
              <a:solidFill>
                <a:schemeClr val="lt1"/>
              </a:solidFill>
              <a:latin typeface="Trebuchet MS"/>
              <a:ea typeface="Trebuchet MS"/>
              <a:cs typeface="Trebuchet MS"/>
              <a:sym typeface="Trebuchet MS"/>
            </a:endParaRPr>
          </a:p>
        </p:txBody>
      </p:sp>
      <p:pic>
        <p:nvPicPr>
          <p:cNvPr id="338" name="Google Shape;338;p4"/>
          <p:cNvPicPr preferRelativeResize="0"/>
          <p:nvPr/>
        </p:nvPicPr>
        <p:blipFill rotWithShape="1">
          <a:blip r:embed="rId3">
            <a:alphaModFix/>
          </a:blip>
          <a:srcRect l="346" t="14296" r="3385" b="18838"/>
          <a:stretch/>
        </p:blipFill>
        <p:spPr>
          <a:xfrm>
            <a:off x="125391" y="1429556"/>
            <a:ext cx="8967095" cy="4671321"/>
          </a:xfrm>
          <a:prstGeom prst="rect">
            <a:avLst/>
          </a:prstGeom>
          <a:noFill/>
          <a:ln>
            <a:noFill/>
          </a:ln>
        </p:spPr>
      </p:pic>
    </p:spTree>
  </p:cSld>
  <p:clrMapOvr>
    <a:masterClrMapping/>
  </p:clrMapOvr>
  <p:transition spd="slow" advTm="20000">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
          <p:cNvSpPr txBox="1">
            <a:spLocks noGrp="1"/>
          </p:cNvSpPr>
          <p:nvPr>
            <p:ph type="title"/>
          </p:nvPr>
        </p:nvSpPr>
        <p:spPr>
          <a:xfrm>
            <a:off x="241300" y="542925"/>
            <a:ext cx="11214100" cy="535531"/>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chemeClr val="lt1"/>
              </a:buClr>
              <a:buSzPts val="3200"/>
              <a:buFont typeface="Trebuchet MS"/>
              <a:buNone/>
            </a:pPr>
            <a:r>
              <a:rPr lang="en-US"/>
              <a:t>Pin Diagram</a:t>
            </a:r>
            <a:endParaRPr/>
          </a:p>
        </p:txBody>
      </p:sp>
      <p:sp>
        <p:nvSpPr>
          <p:cNvPr id="344" name="Google Shape;344;p5"/>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pic>
        <p:nvPicPr>
          <p:cNvPr id="345" name="Google Shape;345;p5"/>
          <p:cNvPicPr preferRelativeResize="0"/>
          <p:nvPr/>
        </p:nvPicPr>
        <p:blipFill rotWithShape="1">
          <a:blip r:embed="rId3">
            <a:alphaModFix/>
          </a:blip>
          <a:srcRect l="9916" r="4512" b="11814"/>
          <a:stretch/>
        </p:blipFill>
        <p:spPr>
          <a:xfrm>
            <a:off x="241300" y="1738648"/>
            <a:ext cx="7778839" cy="3940935"/>
          </a:xfrm>
          <a:prstGeom prst="rect">
            <a:avLst/>
          </a:prstGeom>
          <a:noFill/>
          <a:ln>
            <a:noFill/>
          </a:ln>
        </p:spPr>
      </p:pic>
      <p:sp>
        <p:nvSpPr>
          <p:cNvPr id="346" name="Google Shape;346;p5"/>
          <p:cNvSpPr txBox="1"/>
          <p:nvPr/>
        </p:nvSpPr>
        <p:spPr>
          <a:xfrm>
            <a:off x="8654603" y="1477038"/>
            <a:ext cx="2900966"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chemeClr val="lt1"/>
                </a:solidFill>
                <a:latin typeface="Trebuchet MS"/>
                <a:ea typeface="Trebuchet MS"/>
                <a:cs typeface="Trebuchet MS"/>
                <a:sym typeface="Trebuchet MS"/>
              </a:rPr>
              <a:t>Connections</a:t>
            </a:r>
            <a:endParaRPr/>
          </a:p>
        </p:txBody>
      </p:sp>
      <p:graphicFrame>
        <p:nvGraphicFramePr>
          <p:cNvPr id="347" name="Google Shape;347;p5"/>
          <p:cNvGraphicFramePr/>
          <p:nvPr/>
        </p:nvGraphicFramePr>
        <p:xfrm>
          <a:off x="8543746" y="2104130"/>
          <a:ext cx="3122700" cy="3627220"/>
        </p:xfrm>
        <a:graphic>
          <a:graphicData uri="http://schemas.openxmlformats.org/drawingml/2006/table">
            <a:tbl>
              <a:tblPr firstRow="1" bandRow="1">
                <a:noFill/>
                <a:tableStyleId>{52AD0167-33A9-4ECE-ACE4-29ABEA59A571}</a:tableStyleId>
              </a:tblPr>
              <a:tblGrid>
                <a:gridCol w="1561350">
                  <a:extLst>
                    <a:ext uri="{9D8B030D-6E8A-4147-A177-3AD203B41FA5}">
                      <a16:colId xmlns:a16="http://schemas.microsoft.com/office/drawing/2014/main" val="20000"/>
                    </a:ext>
                  </a:extLst>
                </a:gridCol>
                <a:gridCol w="1561350">
                  <a:extLst>
                    <a:ext uri="{9D8B030D-6E8A-4147-A177-3AD203B41FA5}">
                      <a16:colId xmlns:a16="http://schemas.microsoft.com/office/drawing/2014/main" val="20001"/>
                    </a:ext>
                  </a:extLst>
                </a:gridCol>
              </a:tblGrid>
              <a:tr h="317425">
                <a:tc>
                  <a:txBody>
                    <a:bodyPr/>
                    <a:lstStyle/>
                    <a:p>
                      <a:pPr marL="0" marR="0" lvl="0" indent="0" algn="l" rtl="0">
                        <a:spcBef>
                          <a:spcPts val="0"/>
                        </a:spcBef>
                        <a:spcAft>
                          <a:spcPts val="0"/>
                        </a:spcAft>
                        <a:buNone/>
                      </a:pPr>
                      <a:r>
                        <a:rPr lang="en-US" sz="1600" u="none" strike="noStrike" cap="none"/>
                        <a:t>NodeMCU</a:t>
                      </a:r>
                      <a:endParaRPr sz="1600"/>
                    </a:p>
                  </a:txBody>
                  <a:tcPr marL="91450" marR="91450" marT="45725" marB="45725"/>
                </a:tc>
                <a:tc>
                  <a:txBody>
                    <a:bodyPr/>
                    <a:lstStyle/>
                    <a:p>
                      <a:pPr marL="0" marR="0" lvl="0" indent="0" algn="l" rtl="0">
                        <a:spcBef>
                          <a:spcPts val="0"/>
                        </a:spcBef>
                        <a:spcAft>
                          <a:spcPts val="0"/>
                        </a:spcAft>
                        <a:buNone/>
                      </a:pPr>
                      <a:r>
                        <a:rPr lang="en-US" sz="1600"/>
                        <a:t>RFID-Scanner</a:t>
                      </a:r>
                      <a:endParaRPr sz="1600"/>
                    </a:p>
                  </a:txBody>
                  <a:tcPr marL="91450" marR="91450" marT="45725" marB="45725"/>
                </a:tc>
                <a:extLst>
                  <a:ext uri="{0D108BD9-81ED-4DB2-BD59-A6C34878D82A}">
                    <a16:rowId xmlns:a16="http://schemas.microsoft.com/office/drawing/2014/main" val="10000"/>
                  </a:ext>
                </a:extLst>
              </a:tr>
              <a:tr h="317425">
                <a:tc>
                  <a:txBody>
                    <a:bodyPr/>
                    <a:lstStyle/>
                    <a:p>
                      <a:pPr marL="0" marR="0" lvl="0" indent="0" algn="ctr" rtl="0">
                        <a:spcBef>
                          <a:spcPts val="0"/>
                        </a:spcBef>
                        <a:spcAft>
                          <a:spcPts val="0"/>
                        </a:spcAft>
                        <a:buNone/>
                      </a:pPr>
                      <a:r>
                        <a:rPr lang="en-US" sz="1800">
                          <a:solidFill>
                            <a:srgbClr val="00243A"/>
                          </a:solidFill>
                        </a:rPr>
                        <a:t>3v3</a:t>
                      </a:r>
                      <a:endParaRPr sz="1800">
                        <a:solidFill>
                          <a:srgbClr val="00243A"/>
                        </a:solidFill>
                      </a:endParaRPr>
                    </a:p>
                  </a:txBody>
                  <a:tcPr marL="91450" marR="91450" marT="45725" marB="45725"/>
                </a:tc>
                <a:tc>
                  <a:txBody>
                    <a:bodyPr/>
                    <a:lstStyle/>
                    <a:p>
                      <a:pPr marL="0" marR="0" lvl="0" indent="0" algn="ctr" rtl="0">
                        <a:spcBef>
                          <a:spcPts val="0"/>
                        </a:spcBef>
                        <a:spcAft>
                          <a:spcPts val="0"/>
                        </a:spcAft>
                        <a:buNone/>
                      </a:pPr>
                      <a:r>
                        <a:rPr lang="en-US" sz="1800">
                          <a:solidFill>
                            <a:srgbClr val="00243A"/>
                          </a:solidFill>
                        </a:rPr>
                        <a:t>3v3</a:t>
                      </a:r>
                      <a:endParaRPr sz="1800">
                        <a:solidFill>
                          <a:srgbClr val="00243A"/>
                        </a:solidFill>
                      </a:endParaRPr>
                    </a:p>
                  </a:txBody>
                  <a:tcPr marL="91450" marR="91450" marT="45725" marB="45725"/>
                </a:tc>
                <a:extLst>
                  <a:ext uri="{0D108BD9-81ED-4DB2-BD59-A6C34878D82A}">
                    <a16:rowId xmlns:a16="http://schemas.microsoft.com/office/drawing/2014/main" val="10001"/>
                  </a:ext>
                </a:extLst>
              </a:tr>
              <a:tr h="317425">
                <a:tc>
                  <a:txBody>
                    <a:bodyPr/>
                    <a:lstStyle/>
                    <a:p>
                      <a:pPr marL="0" marR="0" lvl="0" indent="0" algn="ctr" rtl="0">
                        <a:spcBef>
                          <a:spcPts val="0"/>
                        </a:spcBef>
                        <a:spcAft>
                          <a:spcPts val="0"/>
                        </a:spcAft>
                        <a:buNone/>
                      </a:pPr>
                      <a:r>
                        <a:rPr lang="en-US" sz="1800">
                          <a:solidFill>
                            <a:srgbClr val="00243A"/>
                          </a:solidFill>
                        </a:rPr>
                        <a:t>GND</a:t>
                      </a:r>
                      <a:endParaRPr sz="1800">
                        <a:solidFill>
                          <a:srgbClr val="00243A"/>
                        </a:solidFill>
                      </a:endParaRPr>
                    </a:p>
                  </a:txBody>
                  <a:tcPr marL="91450" marR="91450" marT="45725" marB="45725"/>
                </a:tc>
                <a:tc>
                  <a:txBody>
                    <a:bodyPr/>
                    <a:lstStyle/>
                    <a:p>
                      <a:pPr marL="0" marR="0" lvl="0" indent="0" algn="ctr" rtl="0">
                        <a:spcBef>
                          <a:spcPts val="0"/>
                        </a:spcBef>
                        <a:spcAft>
                          <a:spcPts val="0"/>
                        </a:spcAft>
                        <a:buNone/>
                      </a:pPr>
                      <a:r>
                        <a:rPr lang="en-US" sz="1800">
                          <a:solidFill>
                            <a:srgbClr val="00243A"/>
                          </a:solidFill>
                        </a:rPr>
                        <a:t>Cathode LED</a:t>
                      </a:r>
                      <a:endParaRPr sz="1800">
                        <a:solidFill>
                          <a:srgbClr val="00243A"/>
                        </a:solidFill>
                      </a:endParaRPr>
                    </a:p>
                  </a:txBody>
                  <a:tcPr marL="91450" marR="91450" marT="45725" marB="45725"/>
                </a:tc>
                <a:extLst>
                  <a:ext uri="{0D108BD9-81ED-4DB2-BD59-A6C34878D82A}">
                    <a16:rowId xmlns:a16="http://schemas.microsoft.com/office/drawing/2014/main" val="10002"/>
                  </a:ext>
                </a:extLst>
              </a:tr>
              <a:tr h="317425">
                <a:tc>
                  <a:txBody>
                    <a:bodyPr/>
                    <a:lstStyle/>
                    <a:p>
                      <a:pPr marL="0" marR="0" lvl="0" indent="0" algn="ctr" rtl="0">
                        <a:spcBef>
                          <a:spcPts val="0"/>
                        </a:spcBef>
                        <a:spcAft>
                          <a:spcPts val="0"/>
                        </a:spcAft>
                        <a:buNone/>
                      </a:pPr>
                      <a:r>
                        <a:rPr lang="en-US" sz="1800">
                          <a:solidFill>
                            <a:srgbClr val="00243A"/>
                          </a:solidFill>
                        </a:rPr>
                        <a:t>D8</a:t>
                      </a:r>
                      <a:endParaRPr sz="1800">
                        <a:solidFill>
                          <a:srgbClr val="00243A"/>
                        </a:solidFill>
                      </a:endParaRPr>
                    </a:p>
                  </a:txBody>
                  <a:tcPr marL="91450" marR="91450" marT="45725" marB="45725"/>
                </a:tc>
                <a:tc>
                  <a:txBody>
                    <a:bodyPr/>
                    <a:lstStyle/>
                    <a:p>
                      <a:pPr marL="0" marR="0" lvl="0" indent="0" algn="ctr" rtl="0">
                        <a:spcBef>
                          <a:spcPts val="0"/>
                        </a:spcBef>
                        <a:spcAft>
                          <a:spcPts val="0"/>
                        </a:spcAft>
                        <a:buNone/>
                      </a:pPr>
                      <a:r>
                        <a:rPr lang="en-US" sz="1800">
                          <a:solidFill>
                            <a:srgbClr val="00243A"/>
                          </a:solidFill>
                        </a:rPr>
                        <a:t>SDA</a:t>
                      </a:r>
                      <a:endParaRPr sz="1800">
                        <a:solidFill>
                          <a:srgbClr val="00243A"/>
                        </a:solidFill>
                      </a:endParaRPr>
                    </a:p>
                  </a:txBody>
                  <a:tcPr marL="91450" marR="91450" marT="45725" marB="45725"/>
                </a:tc>
                <a:extLst>
                  <a:ext uri="{0D108BD9-81ED-4DB2-BD59-A6C34878D82A}">
                    <a16:rowId xmlns:a16="http://schemas.microsoft.com/office/drawing/2014/main" val="10003"/>
                  </a:ext>
                </a:extLst>
              </a:tr>
              <a:tr h="317425">
                <a:tc>
                  <a:txBody>
                    <a:bodyPr/>
                    <a:lstStyle/>
                    <a:p>
                      <a:pPr marL="0" marR="0" lvl="0" indent="0" algn="ctr" rtl="0">
                        <a:spcBef>
                          <a:spcPts val="0"/>
                        </a:spcBef>
                        <a:spcAft>
                          <a:spcPts val="0"/>
                        </a:spcAft>
                        <a:buNone/>
                      </a:pPr>
                      <a:r>
                        <a:rPr lang="en-US" sz="1800">
                          <a:solidFill>
                            <a:srgbClr val="00243A"/>
                          </a:solidFill>
                        </a:rPr>
                        <a:t>D7</a:t>
                      </a:r>
                      <a:endParaRPr sz="1800">
                        <a:solidFill>
                          <a:srgbClr val="00243A"/>
                        </a:solidFill>
                      </a:endParaRPr>
                    </a:p>
                  </a:txBody>
                  <a:tcPr marL="91450" marR="91450" marT="45725" marB="45725"/>
                </a:tc>
                <a:tc>
                  <a:txBody>
                    <a:bodyPr/>
                    <a:lstStyle/>
                    <a:p>
                      <a:pPr marL="0" marR="0" lvl="0" indent="0" algn="ctr" rtl="0">
                        <a:spcBef>
                          <a:spcPts val="0"/>
                        </a:spcBef>
                        <a:spcAft>
                          <a:spcPts val="0"/>
                        </a:spcAft>
                        <a:buNone/>
                      </a:pPr>
                      <a:r>
                        <a:rPr lang="en-US" sz="1800">
                          <a:solidFill>
                            <a:srgbClr val="00243A"/>
                          </a:solidFill>
                        </a:rPr>
                        <a:t>MOSI</a:t>
                      </a:r>
                      <a:endParaRPr sz="1800">
                        <a:solidFill>
                          <a:srgbClr val="00243A"/>
                        </a:solidFill>
                      </a:endParaRPr>
                    </a:p>
                  </a:txBody>
                  <a:tcPr marL="91450" marR="91450" marT="45725" marB="45725"/>
                </a:tc>
                <a:extLst>
                  <a:ext uri="{0D108BD9-81ED-4DB2-BD59-A6C34878D82A}">
                    <a16:rowId xmlns:a16="http://schemas.microsoft.com/office/drawing/2014/main" val="10004"/>
                  </a:ext>
                </a:extLst>
              </a:tr>
              <a:tr h="317425">
                <a:tc>
                  <a:txBody>
                    <a:bodyPr/>
                    <a:lstStyle/>
                    <a:p>
                      <a:pPr marL="0" marR="0" lvl="0" indent="0" algn="ctr" rtl="0">
                        <a:spcBef>
                          <a:spcPts val="0"/>
                        </a:spcBef>
                        <a:spcAft>
                          <a:spcPts val="0"/>
                        </a:spcAft>
                        <a:buNone/>
                      </a:pPr>
                      <a:r>
                        <a:rPr lang="en-US" sz="1800">
                          <a:solidFill>
                            <a:srgbClr val="00243A"/>
                          </a:solidFill>
                        </a:rPr>
                        <a:t>D6</a:t>
                      </a:r>
                      <a:endParaRPr sz="1800">
                        <a:solidFill>
                          <a:srgbClr val="00243A"/>
                        </a:solidFill>
                      </a:endParaRPr>
                    </a:p>
                  </a:txBody>
                  <a:tcPr marL="91450" marR="91450" marT="45725" marB="45725"/>
                </a:tc>
                <a:tc>
                  <a:txBody>
                    <a:bodyPr/>
                    <a:lstStyle/>
                    <a:p>
                      <a:pPr marL="0" marR="0" lvl="0" indent="0" algn="ctr" rtl="0">
                        <a:spcBef>
                          <a:spcPts val="0"/>
                        </a:spcBef>
                        <a:spcAft>
                          <a:spcPts val="0"/>
                        </a:spcAft>
                        <a:buNone/>
                      </a:pPr>
                      <a:r>
                        <a:rPr lang="en-US" sz="1800">
                          <a:solidFill>
                            <a:srgbClr val="00243A"/>
                          </a:solidFill>
                        </a:rPr>
                        <a:t>MISQ</a:t>
                      </a:r>
                      <a:endParaRPr sz="1800">
                        <a:solidFill>
                          <a:srgbClr val="00243A"/>
                        </a:solidFill>
                      </a:endParaRPr>
                    </a:p>
                  </a:txBody>
                  <a:tcPr marL="91450" marR="91450" marT="45725" marB="45725"/>
                </a:tc>
                <a:extLst>
                  <a:ext uri="{0D108BD9-81ED-4DB2-BD59-A6C34878D82A}">
                    <a16:rowId xmlns:a16="http://schemas.microsoft.com/office/drawing/2014/main" val="10005"/>
                  </a:ext>
                </a:extLst>
              </a:tr>
              <a:tr h="317425">
                <a:tc>
                  <a:txBody>
                    <a:bodyPr/>
                    <a:lstStyle/>
                    <a:p>
                      <a:pPr marL="0" marR="0" lvl="0" indent="0" algn="ctr" rtl="0">
                        <a:spcBef>
                          <a:spcPts val="0"/>
                        </a:spcBef>
                        <a:spcAft>
                          <a:spcPts val="0"/>
                        </a:spcAft>
                        <a:buNone/>
                      </a:pPr>
                      <a:r>
                        <a:rPr lang="en-US" sz="1800">
                          <a:solidFill>
                            <a:srgbClr val="00243A"/>
                          </a:solidFill>
                        </a:rPr>
                        <a:t>D5</a:t>
                      </a:r>
                      <a:endParaRPr sz="1800">
                        <a:solidFill>
                          <a:srgbClr val="00243A"/>
                        </a:solidFill>
                      </a:endParaRPr>
                    </a:p>
                  </a:txBody>
                  <a:tcPr marL="91450" marR="91450" marT="45725" marB="45725"/>
                </a:tc>
                <a:tc>
                  <a:txBody>
                    <a:bodyPr/>
                    <a:lstStyle/>
                    <a:p>
                      <a:pPr marL="0" marR="0" lvl="0" indent="0" algn="ctr" rtl="0">
                        <a:spcBef>
                          <a:spcPts val="0"/>
                        </a:spcBef>
                        <a:spcAft>
                          <a:spcPts val="0"/>
                        </a:spcAft>
                        <a:buNone/>
                      </a:pPr>
                      <a:r>
                        <a:rPr lang="en-US" sz="1800">
                          <a:solidFill>
                            <a:srgbClr val="00243A"/>
                          </a:solidFill>
                        </a:rPr>
                        <a:t>SCK</a:t>
                      </a:r>
                      <a:endParaRPr sz="1800">
                        <a:solidFill>
                          <a:srgbClr val="00243A"/>
                        </a:solidFill>
                      </a:endParaRPr>
                    </a:p>
                  </a:txBody>
                  <a:tcPr marL="91450" marR="91450" marT="45725" marB="45725"/>
                </a:tc>
                <a:extLst>
                  <a:ext uri="{0D108BD9-81ED-4DB2-BD59-A6C34878D82A}">
                    <a16:rowId xmlns:a16="http://schemas.microsoft.com/office/drawing/2014/main" val="10006"/>
                  </a:ext>
                </a:extLst>
              </a:tr>
              <a:tr h="317425">
                <a:tc>
                  <a:txBody>
                    <a:bodyPr/>
                    <a:lstStyle/>
                    <a:p>
                      <a:pPr marL="0" marR="0" lvl="0" indent="0" algn="ctr" rtl="0">
                        <a:spcBef>
                          <a:spcPts val="0"/>
                        </a:spcBef>
                        <a:spcAft>
                          <a:spcPts val="0"/>
                        </a:spcAft>
                        <a:buNone/>
                      </a:pPr>
                      <a:r>
                        <a:rPr lang="en-US" sz="1800">
                          <a:solidFill>
                            <a:srgbClr val="00243A"/>
                          </a:solidFill>
                        </a:rPr>
                        <a:t>D3</a:t>
                      </a:r>
                      <a:endParaRPr sz="1800">
                        <a:solidFill>
                          <a:srgbClr val="00243A"/>
                        </a:solidFill>
                      </a:endParaRPr>
                    </a:p>
                  </a:txBody>
                  <a:tcPr marL="91450" marR="91450" marT="45725" marB="45725"/>
                </a:tc>
                <a:tc>
                  <a:txBody>
                    <a:bodyPr/>
                    <a:lstStyle/>
                    <a:p>
                      <a:pPr marL="0" marR="0" lvl="0" indent="0" algn="ctr" rtl="0">
                        <a:spcBef>
                          <a:spcPts val="0"/>
                        </a:spcBef>
                        <a:spcAft>
                          <a:spcPts val="0"/>
                        </a:spcAft>
                        <a:buNone/>
                      </a:pPr>
                      <a:r>
                        <a:rPr lang="en-US" sz="1800">
                          <a:solidFill>
                            <a:srgbClr val="00243A"/>
                          </a:solidFill>
                        </a:rPr>
                        <a:t>RST</a:t>
                      </a:r>
                      <a:endParaRPr sz="1800">
                        <a:solidFill>
                          <a:srgbClr val="00243A"/>
                        </a:solidFill>
                      </a:endParaRPr>
                    </a:p>
                  </a:txBody>
                  <a:tcPr marL="91450" marR="91450" marT="45725" marB="45725"/>
                </a:tc>
                <a:extLst>
                  <a:ext uri="{0D108BD9-81ED-4DB2-BD59-A6C34878D82A}">
                    <a16:rowId xmlns:a16="http://schemas.microsoft.com/office/drawing/2014/main" val="10007"/>
                  </a:ext>
                </a:extLst>
              </a:tr>
              <a:tr h="317425">
                <a:tc>
                  <a:txBody>
                    <a:bodyPr/>
                    <a:lstStyle/>
                    <a:p>
                      <a:pPr marL="0" marR="0" lvl="0" indent="0" algn="ctr" rtl="0">
                        <a:spcBef>
                          <a:spcPts val="0"/>
                        </a:spcBef>
                        <a:spcAft>
                          <a:spcPts val="0"/>
                        </a:spcAft>
                        <a:buNone/>
                      </a:pPr>
                      <a:r>
                        <a:rPr lang="en-US" sz="1800">
                          <a:solidFill>
                            <a:srgbClr val="00243A"/>
                          </a:solidFill>
                        </a:rPr>
                        <a:t>D2</a:t>
                      </a:r>
                      <a:endParaRPr sz="1800">
                        <a:solidFill>
                          <a:srgbClr val="00243A"/>
                        </a:solidFill>
                      </a:endParaRPr>
                    </a:p>
                  </a:txBody>
                  <a:tcPr marL="91450" marR="91450" marT="45725" marB="45725"/>
                </a:tc>
                <a:tc>
                  <a:txBody>
                    <a:bodyPr/>
                    <a:lstStyle/>
                    <a:p>
                      <a:pPr marL="0" marR="0" lvl="0" indent="0" algn="ctr" rtl="0">
                        <a:spcBef>
                          <a:spcPts val="0"/>
                        </a:spcBef>
                        <a:spcAft>
                          <a:spcPts val="0"/>
                        </a:spcAft>
                        <a:buNone/>
                      </a:pPr>
                      <a:r>
                        <a:rPr lang="en-US" sz="1800">
                          <a:solidFill>
                            <a:srgbClr val="00243A"/>
                          </a:solidFill>
                        </a:rPr>
                        <a:t>Red annode</a:t>
                      </a:r>
                      <a:endParaRPr sz="1800">
                        <a:solidFill>
                          <a:srgbClr val="00243A"/>
                        </a:solidFill>
                      </a:endParaRPr>
                    </a:p>
                  </a:txBody>
                  <a:tcPr marL="91450" marR="91450" marT="45725" marB="45725"/>
                </a:tc>
                <a:extLst>
                  <a:ext uri="{0D108BD9-81ED-4DB2-BD59-A6C34878D82A}">
                    <a16:rowId xmlns:a16="http://schemas.microsoft.com/office/drawing/2014/main" val="10008"/>
                  </a:ext>
                </a:extLst>
              </a:tr>
              <a:tr h="317425">
                <a:tc>
                  <a:txBody>
                    <a:bodyPr/>
                    <a:lstStyle/>
                    <a:p>
                      <a:pPr marL="0" marR="0" lvl="0" indent="0" algn="ctr" rtl="0">
                        <a:spcBef>
                          <a:spcPts val="0"/>
                        </a:spcBef>
                        <a:spcAft>
                          <a:spcPts val="0"/>
                        </a:spcAft>
                        <a:buNone/>
                      </a:pPr>
                      <a:r>
                        <a:rPr lang="en-US" sz="1800">
                          <a:solidFill>
                            <a:srgbClr val="00243A"/>
                          </a:solidFill>
                        </a:rPr>
                        <a:t>D1</a:t>
                      </a:r>
                      <a:endParaRPr sz="1800">
                        <a:solidFill>
                          <a:srgbClr val="00243A"/>
                        </a:solidFill>
                      </a:endParaRPr>
                    </a:p>
                  </a:txBody>
                  <a:tcPr marL="91450" marR="91450" marT="45725" marB="45725"/>
                </a:tc>
                <a:tc>
                  <a:txBody>
                    <a:bodyPr/>
                    <a:lstStyle/>
                    <a:p>
                      <a:pPr marL="0" marR="0" lvl="0" indent="0" algn="ctr" rtl="0">
                        <a:spcBef>
                          <a:spcPts val="0"/>
                        </a:spcBef>
                        <a:spcAft>
                          <a:spcPts val="0"/>
                        </a:spcAft>
                        <a:buNone/>
                      </a:pPr>
                      <a:r>
                        <a:rPr lang="en-US" sz="1800">
                          <a:solidFill>
                            <a:srgbClr val="00243A"/>
                          </a:solidFill>
                        </a:rPr>
                        <a:t>Blue annode</a:t>
                      </a:r>
                      <a:endParaRPr sz="1800">
                        <a:solidFill>
                          <a:srgbClr val="00243A"/>
                        </a:solidFill>
                      </a:endParaRPr>
                    </a:p>
                  </a:txBody>
                  <a:tcPr marL="91450" marR="91450" marT="45725" marB="45725"/>
                </a:tc>
                <a:extLst>
                  <a:ext uri="{0D108BD9-81ED-4DB2-BD59-A6C34878D82A}">
                    <a16:rowId xmlns:a16="http://schemas.microsoft.com/office/drawing/2014/main" val="10009"/>
                  </a:ext>
                </a:extLst>
              </a:tr>
            </a:tbl>
          </a:graphicData>
        </a:graphic>
      </p:graphicFrame>
    </p:spTree>
  </p:cSld>
  <p:clrMapOvr>
    <a:masterClrMapping/>
  </p:clrMapOvr>
  <p:transition spd="slow" advTm="20000">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6"/>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pic>
        <p:nvPicPr>
          <p:cNvPr id="353" name="Google Shape;353;p6"/>
          <p:cNvPicPr preferRelativeResize="0"/>
          <p:nvPr/>
        </p:nvPicPr>
        <p:blipFill rotWithShape="1">
          <a:blip r:embed="rId3">
            <a:alphaModFix/>
          </a:blip>
          <a:srcRect/>
          <a:stretch/>
        </p:blipFill>
        <p:spPr>
          <a:xfrm>
            <a:off x="3387144" y="1068946"/>
            <a:ext cx="8454072" cy="4758159"/>
          </a:xfrm>
          <a:prstGeom prst="rect">
            <a:avLst/>
          </a:prstGeom>
          <a:noFill/>
          <a:ln>
            <a:noFill/>
          </a:ln>
        </p:spPr>
      </p:pic>
      <p:sp>
        <p:nvSpPr>
          <p:cNvPr id="354" name="Google Shape;354;p6"/>
          <p:cNvSpPr txBox="1"/>
          <p:nvPr/>
        </p:nvSpPr>
        <p:spPr>
          <a:xfrm>
            <a:off x="180304" y="321972"/>
            <a:ext cx="320684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chemeClr val="lt1"/>
                </a:solidFill>
                <a:latin typeface="Trebuchet MS"/>
                <a:ea typeface="Trebuchet MS"/>
                <a:cs typeface="Trebuchet MS"/>
                <a:sym typeface="Trebuchet MS"/>
              </a:rPr>
              <a:t>Technology Stack</a:t>
            </a:r>
            <a:endParaRPr dirty="0"/>
          </a:p>
        </p:txBody>
      </p:sp>
      <p:sp>
        <p:nvSpPr>
          <p:cNvPr id="355" name="Google Shape;355;p6"/>
          <p:cNvSpPr txBox="1"/>
          <p:nvPr/>
        </p:nvSpPr>
        <p:spPr>
          <a:xfrm>
            <a:off x="309093" y="892576"/>
            <a:ext cx="2833352" cy="2862322"/>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rgbClr val="B9E4FE"/>
              </a:buClr>
              <a:buSzPts val="2000"/>
              <a:buFont typeface="Noto Sans Symbols"/>
              <a:buChar char="▪"/>
            </a:pPr>
            <a:r>
              <a:rPr lang="en-US" sz="2000" dirty="0">
                <a:solidFill>
                  <a:srgbClr val="B9E4FE"/>
                </a:solidFill>
                <a:latin typeface="Arial"/>
                <a:ea typeface="Arial"/>
                <a:cs typeface="Arial"/>
                <a:sym typeface="Arial"/>
              </a:rPr>
              <a:t>Arduino C programming</a:t>
            </a:r>
            <a:endParaRPr sz="2000" dirty="0">
              <a:solidFill>
                <a:srgbClr val="B9E4FE"/>
              </a:solidFill>
              <a:latin typeface="Arial"/>
              <a:ea typeface="Arial"/>
              <a:cs typeface="Arial"/>
              <a:sym typeface="Arial"/>
            </a:endParaRPr>
          </a:p>
          <a:p>
            <a:pPr marL="285750" marR="0" lvl="0" indent="-285750" algn="l" rtl="0">
              <a:lnSpc>
                <a:spcPct val="150000"/>
              </a:lnSpc>
              <a:spcBef>
                <a:spcPts val="0"/>
              </a:spcBef>
              <a:spcAft>
                <a:spcPts val="0"/>
              </a:spcAft>
              <a:buClr>
                <a:srgbClr val="B9E4FE"/>
              </a:buClr>
              <a:buSzPts val="2000"/>
              <a:buFont typeface="Noto Sans Symbols"/>
              <a:buChar char="▪"/>
            </a:pPr>
            <a:r>
              <a:rPr lang="en-US" sz="2000" dirty="0">
                <a:solidFill>
                  <a:srgbClr val="B9E4FE"/>
                </a:solidFill>
                <a:latin typeface="Arial"/>
                <a:ea typeface="Arial"/>
                <a:cs typeface="Arial"/>
                <a:sym typeface="Arial"/>
              </a:rPr>
              <a:t>Html</a:t>
            </a:r>
            <a:endParaRPr sz="2000" dirty="0">
              <a:solidFill>
                <a:srgbClr val="B9E4FE"/>
              </a:solidFill>
              <a:latin typeface="Arial"/>
              <a:ea typeface="Arial"/>
              <a:cs typeface="Arial"/>
              <a:sym typeface="Arial"/>
            </a:endParaRPr>
          </a:p>
          <a:p>
            <a:pPr marL="285750" marR="0" lvl="0" indent="-285750" algn="l" rtl="0">
              <a:lnSpc>
                <a:spcPct val="150000"/>
              </a:lnSpc>
              <a:spcBef>
                <a:spcPts val="0"/>
              </a:spcBef>
              <a:spcAft>
                <a:spcPts val="0"/>
              </a:spcAft>
              <a:buClr>
                <a:srgbClr val="B9E4FE"/>
              </a:buClr>
              <a:buSzPts val="2000"/>
              <a:buFont typeface="Noto Sans Symbols"/>
              <a:buChar char="▪"/>
            </a:pPr>
            <a:r>
              <a:rPr lang="en-US" sz="2000" dirty="0">
                <a:solidFill>
                  <a:srgbClr val="B9E4FE"/>
                </a:solidFill>
                <a:latin typeface="Arial"/>
                <a:ea typeface="Arial"/>
                <a:cs typeface="Arial"/>
                <a:sym typeface="Arial"/>
              </a:rPr>
              <a:t>CSS</a:t>
            </a:r>
            <a:endParaRPr sz="2000" dirty="0">
              <a:solidFill>
                <a:srgbClr val="B9E4FE"/>
              </a:solidFill>
              <a:latin typeface="Arial"/>
              <a:ea typeface="Arial"/>
              <a:cs typeface="Arial"/>
              <a:sym typeface="Arial"/>
            </a:endParaRPr>
          </a:p>
          <a:p>
            <a:pPr marL="285750" marR="0" lvl="0" indent="-285750" algn="l" rtl="0">
              <a:lnSpc>
                <a:spcPct val="150000"/>
              </a:lnSpc>
              <a:spcBef>
                <a:spcPts val="0"/>
              </a:spcBef>
              <a:spcAft>
                <a:spcPts val="0"/>
              </a:spcAft>
              <a:buClr>
                <a:srgbClr val="B9E4FE"/>
              </a:buClr>
              <a:buSzPts val="2000"/>
              <a:buFont typeface="Noto Sans Symbols"/>
              <a:buChar char="▪"/>
            </a:pPr>
            <a:r>
              <a:rPr lang="en-US" sz="2000" dirty="0">
                <a:solidFill>
                  <a:srgbClr val="B9E4FE"/>
                </a:solidFill>
                <a:latin typeface="Arial"/>
                <a:ea typeface="Arial"/>
                <a:cs typeface="Arial"/>
                <a:sym typeface="Arial"/>
              </a:rPr>
              <a:t>PHP</a:t>
            </a:r>
            <a:endParaRPr dirty="0"/>
          </a:p>
          <a:p>
            <a:pPr marL="285750" marR="0" lvl="0" indent="-285750" algn="l" rtl="0">
              <a:lnSpc>
                <a:spcPct val="150000"/>
              </a:lnSpc>
              <a:spcBef>
                <a:spcPts val="0"/>
              </a:spcBef>
              <a:spcAft>
                <a:spcPts val="0"/>
              </a:spcAft>
              <a:buClr>
                <a:srgbClr val="B9E4FE"/>
              </a:buClr>
              <a:buSzPts val="2000"/>
              <a:buFont typeface="Noto Sans Symbols"/>
              <a:buChar char="▪"/>
            </a:pPr>
            <a:r>
              <a:rPr lang="en-US" sz="2000" dirty="0">
                <a:solidFill>
                  <a:srgbClr val="B9E4FE"/>
                </a:solidFill>
                <a:latin typeface="Arial"/>
                <a:ea typeface="Arial"/>
                <a:cs typeface="Arial"/>
                <a:sym typeface="Arial"/>
              </a:rPr>
              <a:t>MySQL</a:t>
            </a:r>
            <a:endParaRPr sz="2000" dirty="0">
              <a:solidFill>
                <a:srgbClr val="B9E4FE"/>
              </a:solidFill>
              <a:latin typeface="Arial"/>
              <a:ea typeface="Arial"/>
              <a:cs typeface="Arial"/>
              <a:sym typeface="Arial"/>
            </a:endParaRPr>
          </a:p>
        </p:txBody>
      </p:sp>
      <p:sp>
        <p:nvSpPr>
          <p:cNvPr id="356" name="Google Shape;356;p6"/>
          <p:cNvSpPr txBox="1"/>
          <p:nvPr/>
        </p:nvSpPr>
        <p:spPr>
          <a:xfrm>
            <a:off x="309093" y="3889420"/>
            <a:ext cx="2833352"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lt1"/>
                </a:solidFill>
                <a:latin typeface="Trebuchet MS"/>
                <a:ea typeface="Trebuchet MS"/>
                <a:cs typeface="Trebuchet MS"/>
                <a:sym typeface="Trebuchet MS"/>
              </a:rPr>
              <a:t>Dependencies</a:t>
            </a:r>
            <a:endParaRPr/>
          </a:p>
        </p:txBody>
      </p:sp>
      <p:sp>
        <p:nvSpPr>
          <p:cNvPr id="357" name="Google Shape;357;p6"/>
          <p:cNvSpPr txBox="1"/>
          <p:nvPr/>
        </p:nvSpPr>
        <p:spPr>
          <a:xfrm>
            <a:off x="309093" y="4412640"/>
            <a:ext cx="2833352" cy="1938992"/>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rgbClr val="B9E4FE"/>
              </a:buClr>
              <a:buSzPts val="2000"/>
              <a:buFont typeface="Noto Sans Symbols"/>
              <a:buChar char="▪"/>
            </a:pPr>
            <a:r>
              <a:rPr lang="en-US" sz="2000">
                <a:solidFill>
                  <a:srgbClr val="B9E4FE"/>
                </a:solidFill>
                <a:latin typeface="Arial"/>
                <a:ea typeface="Arial"/>
                <a:cs typeface="Arial"/>
                <a:sym typeface="Arial"/>
              </a:rPr>
              <a:t>NodeMCU</a:t>
            </a:r>
            <a:endParaRPr sz="2000">
              <a:solidFill>
                <a:srgbClr val="B9E4FE"/>
              </a:solidFill>
              <a:latin typeface="Arial"/>
              <a:ea typeface="Arial"/>
              <a:cs typeface="Arial"/>
              <a:sym typeface="Arial"/>
            </a:endParaRPr>
          </a:p>
          <a:p>
            <a:pPr marL="285750" marR="0" lvl="0" indent="-285750" algn="l" rtl="0">
              <a:lnSpc>
                <a:spcPct val="150000"/>
              </a:lnSpc>
              <a:spcBef>
                <a:spcPts val="0"/>
              </a:spcBef>
              <a:spcAft>
                <a:spcPts val="0"/>
              </a:spcAft>
              <a:buClr>
                <a:srgbClr val="B9E4FE"/>
              </a:buClr>
              <a:buSzPts val="2000"/>
              <a:buFont typeface="Noto Sans Symbols"/>
              <a:buChar char="▪"/>
            </a:pPr>
            <a:r>
              <a:rPr lang="en-US" sz="2000">
                <a:solidFill>
                  <a:srgbClr val="B9E4FE"/>
                </a:solidFill>
                <a:latin typeface="Arial"/>
                <a:ea typeface="Arial"/>
                <a:cs typeface="Arial"/>
                <a:sym typeface="Arial"/>
              </a:rPr>
              <a:t>Internet</a:t>
            </a:r>
            <a:endParaRPr sz="2000">
              <a:solidFill>
                <a:srgbClr val="B9E4FE"/>
              </a:solidFill>
              <a:latin typeface="Arial"/>
              <a:ea typeface="Arial"/>
              <a:cs typeface="Arial"/>
              <a:sym typeface="Arial"/>
            </a:endParaRPr>
          </a:p>
          <a:p>
            <a:pPr marL="285750" marR="0" lvl="0" indent="-285750" algn="l" rtl="0">
              <a:lnSpc>
                <a:spcPct val="150000"/>
              </a:lnSpc>
              <a:spcBef>
                <a:spcPts val="0"/>
              </a:spcBef>
              <a:spcAft>
                <a:spcPts val="0"/>
              </a:spcAft>
              <a:buClr>
                <a:srgbClr val="B9E4FE"/>
              </a:buClr>
              <a:buSzPts val="2000"/>
              <a:buFont typeface="Noto Sans Symbols"/>
              <a:buChar char="▪"/>
            </a:pPr>
            <a:r>
              <a:rPr lang="en-US" sz="2000">
                <a:solidFill>
                  <a:srgbClr val="B9E4FE"/>
                </a:solidFill>
                <a:latin typeface="Arial"/>
                <a:ea typeface="Arial"/>
                <a:cs typeface="Arial"/>
                <a:sym typeface="Arial"/>
              </a:rPr>
              <a:t>RFID scanner</a:t>
            </a:r>
            <a:endParaRPr sz="2000">
              <a:solidFill>
                <a:srgbClr val="B9E4FE"/>
              </a:solidFill>
              <a:latin typeface="Arial"/>
              <a:ea typeface="Arial"/>
              <a:cs typeface="Arial"/>
              <a:sym typeface="Arial"/>
            </a:endParaRPr>
          </a:p>
          <a:p>
            <a:pPr marL="285750" marR="0" lvl="0" indent="-285750" algn="l" rtl="0">
              <a:lnSpc>
                <a:spcPct val="150000"/>
              </a:lnSpc>
              <a:spcBef>
                <a:spcPts val="0"/>
              </a:spcBef>
              <a:spcAft>
                <a:spcPts val="0"/>
              </a:spcAft>
              <a:buClr>
                <a:srgbClr val="B9E4FE"/>
              </a:buClr>
              <a:buSzPts val="2000"/>
              <a:buFont typeface="Noto Sans Symbols"/>
              <a:buChar char="▪"/>
            </a:pPr>
            <a:r>
              <a:rPr lang="en-US" sz="2000">
                <a:solidFill>
                  <a:srgbClr val="B9E4FE"/>
                </a:solidFill>
                <a:latin typeface="Arial"/>
                <a:ea typeface="Arial"/>
                <a:cs typeface="Arial"/>
                <a:sym typeface="Arial"/>
              </a:rPr>
              <a:t>Computer</a:t>
            </a:r>
            <a:endParaRPr/>
          </a:p>
        </p:txBody>
      </p:sp>
    </p:spTree>
  </p:cSld>
  <p:clrMapOvr>
    <a:masterClrMapping/>
  </p:clrMapOvr>
  <p:transition spd="slow" advTm="20000">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7"/>
          <p:cNvSpPr txBox="1">
            <a:spLocks noGrp="1"/>
          </p:cNvSpPr>
          <p:nvPr>
            <p:ph type="ctrTitle"/>
          </p:nvPr>
        </p:nvSpPr>
        <p:spPr>
          <a:xfrm>
            <a:off x="5563673" y="1841292"/>
            <a:ext cx="5655234" cy="124358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7200"/>
              <a:buFont typeface="Trebuchet MS"/>
              <a:buNone/>
            </a:pPr>
            <a:r>
              <a:rPr lang="en-US" sz="7200"/>
              <a:t>Thank You </a:t>
            </a:r>
            <a:endParaRPr sz="7200"/>
          </a:p>
        </p:txBody>
      </p:sp>
      <p:graphicFrame>
        <p:nvGraphicFramePr>
          <p:cNvPr id="363" name="Google Shape;363;p7"/>
          <p:cNvGraphicFramePr/>
          <p:nvPr/>
        </p:nvGraphicFramePr>
        <p:xfrm>
          <a:off x="7582795" y="3773509"/>
          <a:ext cx="3969550" cy="2434100"/>
        </p:xfrm>
        <a:graphic>
          <a:graphicData uri="http://schemas.openxmlformats.org/drawingml/2006/table">
            <a:tbl>
              <a:tblPr firstRow="1" bandRow="1">
                <a:noFill/>
                <a:tableStyleId>{52AD0167-33A9-4ECE-ACE4-29ABEA59A571}</a:tableStyleId>
              </a:tblPr>
              <a:tblGrid>
                <a:gridCol w="3969550">
                  <a:extLst>
                    <a:ext uri="{9D8B030D-6E8A-4147-A177-3AD203B41FA5}">
                      <a16:colId xmlns:a16="http://schemas.microsoft.com/office/drawing/2014/main" val="20000"/>
                    </a:ext>
                  </a:extLst>
                </a:gridCol>
              </a:tblGrid>
              <a:tr h="608525">
                <a:tc>
                  <a:txBody>
                    <a:bodyPr/>
                    <a:lstStyle/>
                    <a:p>
                      <a:pPr marL="0" marR="0" lvl="0" indent="0" algn="l" rtl="0">
                        <a:spcBef>
                          <a:spcPts val="0"/>
                        </a:spcBef>
                        <a:spcAft>
                          <a:spcPts val="0"/>
                        </a:spcAft>
                        <a:buNone/>
                      </a:pPr>
                      <a:r>
                        <a:rPr lang="en-US" sz="2800"/>
                        <a:t>TEAM INDENT</a:t>
                      </a:r>
                      <a:endParaRPr sz="2800"/>
                    </a:p>
                  </a:txBody>
                  <a:tcPr marL="91450" marR="91450" marT="45725" marB="45725"/>
                </a:tc>
                <a:extLst>
                  <a:ext uri="{0D108BD9-81ED-4DB2-BD59-A6C34878D82A}">
                    <a16:rowId xmlns:a16="http://schemas.microsoft.com/office/drawing/2014/main" val="10000"/>
                  </a:ext>
                </a:extLst>
              </a:tr>
              <a:tr h="608525">
                <a:tc>
                  <a:txBody>
                    <a:bodyPr/>
                    <a:lstStyle/>
                    <a:p>
                      <a:pPr marL="0" marR="0" lvl="0" indent="0" algn="l" rtl="0">
                        <a:spcBef>
                          <a:spcPts val="0"/>
                        </a:spcBef>
                        <a:spcAft>
                          <a:spcPts val="0"/>
                        </a:spcAft>
                        <a:buNone/>
                      </a:pPr>
                      <a:r>
                        <a:rPr lang="en-US" sz="2000">
                          <a:solidFill>
                            <a:srgbClr val="103350"/>
                          </a:solidFill>
                        </a:rPr>
                        <a:t>Dharmesh Poladiya</a:t>
                      </a:r>
                      <a:endParaRPr sz="2000">
                        <a:solidFill>
                          <a:srgbClr val="103350"/>
                        </a:solidFill>
                      </a:endParaRPr>
                    </a:p>
                  </a:txBody>
                  <a:tcPr marL="91450" marR="91450" marT="45725" marB="45725"/>
                </a:tc>
                <a:extLst>
                  <a:ext uri="{0D108BD9-81ED-4DB2-BD59-A6C34878D82A}">
                    <a16:rowId xmlns:a16="http://schemas.microsoft.com/office/drawing/2014/main" val="10001"/>
                  </a:ext>
                </a:extLst>
              </a:tr>
              <a:tr h="608525">
                <a:tc>
                  <a:txBody>
                    <a:bodyPr/>
                    <a:lstStyle/>
                    <a:p>
                      <a:pPr marL="0" marR="0" lvl="0" indent="0" algn="l" rtl="0">
                        <a:spcBef>
                          <a:spcPts val="0"/>
                        </a:spcBef>
                        <a:spcAft>
                          <a:spcPts val="0"/>
                        </a:spcAft>
                        <a:buNone/>
                      </a:pPr>
                      <a:r>
                        <a:rPr lang="en-US" sz="2000">
                          <a:solidFill>
                            <a:srgbClr val="103350"/>
                          </a:solidFill>
                        </a:rPr>
                        <a:t>Ashish Shethia</a:t>
                      </a:r>
                      <a:endParaRPr sz="2000">
                        <a:solidFill>
                          <a:srgbClr val="103350"/>
                        </a:solidFill>
                      </a:endParaRPr>
                    </a:p>
                  </a:txBody>
                  <a:tcPr marL="91450" marR="91450" marT="45725" marB="45725"/>
                </a:tc>
                <a:extLst>
                  <a:ext uri="{0D108BD9-81ED-4DB2-BD59-A6C34878D82A}">
                    <a16:rowId xmlns:a16="http://schemas.microsoft.com/office/drawing/2014/main" val="10002"/>
                  </a:ext>
                </a:extLst>
              </a:tr>
              <a:tr h="608525">
                <a:tc>
                  <a:txBody>
                    <a:bodyPr/>
                    <a:lstStyle/>
                    <a:p>
                      <a:pPr marL="0" marR="0" lvl="0" indent="0" algn="l" rtl="0">
                        <a:spcBef>
                          <a:spcPts val="0"/>
                        </a:spcBef>
                        <a:spcAft>
                          <a:spcPts val="0"/>
                        </a:spcAft>
                        <a:buNone/>
                      </a:pPr>
                      <a:r>
                        <a:rPr lang="en-US" sz="2000">
                          <a:solidFill>
                            <a:srgbClr val="103350"/>
                          </a:solidFill>
                        </a:rPr>
                        <a:t>Harsh Valia</a:t>
                      </a:r>
                      <a:endParaRPr sz="2000">
                        <a:solidFill>
                          <a:srgbClr val="103350"/>
                        </a:solidFill>
                      </a:endParaRPr>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transition spd="slow" advTm="20000">
    <p:wipe/>
  </p:transition>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278</Words>
  <Application>Microsoft Office PowerPoint</Application>
  <PresentationFormat>Widescreen</PresentationFormat>
  <Paragraphs>59</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Oswald</vt:lpstr>
      <vt:lpstr>Trebuchet MS</vt:lpstr>
      <vt:lpstr>Noto Sans Symbols</vt:lpstr>
      <vt:lpstr>Calibri</vt:lpstr>
      <vt:lpstr>Office Theme</vt:lpstr>
      <vt:lpstr>RFID – Attendance System</vt:lpstr>
      <vt:lpstr>Introduction</vt:lpstr>
      <vt:lpstr>Description</vt:lpstr>
      <vt:lpstr>Getting Circuit ready</vt:lpstr>
      <vt:lpstr>Pin Diagram</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RFID – Attendance System</dc:title>
  <cp:lastModifiedBy>Dharmesh</cp:lastModifiedBy>
  <cp:revision>1</cp:revision>
  <dcterms:created xsi:type="dcterms:W3CDTF">2019-09-08T08:20:20Z</dcterms:created>
  <dcterms:modified xsi:type="dcterms:W3CDTF">2021-09-24T16:26:36Z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