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669088" cy="9926638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2" y="-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0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19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6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9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27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67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DBB8-8826-40D8-8146-11A515A3C116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/>
          </p:cNvSpPr>
          <p:nvPr/>
        </p:nvSpPr>
        <p:spPr>
          <a:xfrm>
            <a:off x="2733622" y="1758006"/>
            <a:ext cx="4187700" cy="9355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 b="1" spc="100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grpSp>
        <p:nvGrpSpPr>
          <p:cNvPr id="27" name="Gruppieren 26"/>
          <p:cNvGrpSpPr>
            <a:grpSpLocks/>
          </p:cNvGrpSpPr>
          <p:nvPr/>
        </p:nvGrpSpPr>
        <p:grpSpPr>
          <a:xfrm>
            <a:off x="2769622" y="1794007"/>
            <a:ext cx="4080302" cy="9255430"/>
            <a:chOff x="6505637" y="2938414"/>
            <a:chExt cx="2737423" cy="6876000"/>
          </a:xfrm>
        </p:grpSpPr>
        <p:sp>
          <p:nvSpPr>
            <p:cNvPr id="5" name="Rechteck 4"/>
            <p:cNvSpPr/>
            <p:nvPr/>
          </p:nvSpPr>
          <p:spPr>
            <a:xfrm>
              <a:off x="6505637" y="2938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Heartbeat</a:t>
              </a:r>
              <a:endParaRPr lang="en-GB" sz="1600" b="1" cap="all" dirty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926801" y="2938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Setup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6505637" y="3802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Power</a:t>
              </a:r>
            </a:p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On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6801" y="3802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Enabled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505637" y="4666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Trajectory</a:t>
              </a:r>
            </a:p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MODE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926801" y="4666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Pose </a:t>
              </a:r>
            </a:p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sample</a:t>
              </a:r>
              <a:endParaRPr lang="en-GB" sz="1600" b="1" cap="all" dirty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505637" y="5530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Control</a:t>
              </a:r>
            </a:p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MODE</a:t>
              </a:r>
              <a:endParaRPr lang="en-GB" sz="1600" b="1" cap="all" dirty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926801" y="5530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AMOK </a:t>
              </a:r>
            </a:p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Mode</a:t>
              </a:r>
              <a:endParaRPr lang="en-GB" sz="1600" b="1" cap="all" dirty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505637" y="6394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Shoulder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926801" y="6394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Upper arm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505637" y="7258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Forearm</a:t>
              </a: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926801" y="7258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Elbow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505637" y="8122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Wrist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7926801" y="8122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Hand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6505637" y="8986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Finger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6801" y="8986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cap="all" dirty="0" smtClean="0">
                  <a:solidFill>
                    <a:schemeClr val="tx1"/>
                  </a:solidFill>
                  <a:latin typeface="BankGothic Md BT" panose="020B0807020203060204" pitchFamily="34" charset="0"/>
                  <a:cs typeface="Leelawadee UI Semilight" panose="020B0402040204020203" pitchFamily="34" charset="-34"/>
                </a:rPr>
                <a:t>Broken light</a:t>
              </a:r>
              <a:endParaRPr lang="en-GB" sz="1600" b="1" cap="all" dirty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endParaRPr>
            </a:p>
          </p:txBody>
        </p:sp>
      </p:grpSp>
      <p:cxnSp>
        <p:nvCxnSpPr>
          <p:cNvPr id="11" name="Gerader Verbinder 10"/>
          <p:cNvCxnSpPr>
            <a:cxnSpLocks/>
          </p:cNvCxnSpPr>
          <p:nvPr/>
        </p:nvCxnSpPr>
        <p:spPr>
          <a:xfrm>
            <a:off x="2733622" y="1758007"/>
            <a:ext cx="418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A3 Papier (297x420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BankGothic Md BT</vt:lpstr>
      <vt:lpstr>Calibri</vt:lpstr>
      <vt:lpstr>Calibri Light</vt:lpstr>
      <vt:lpstr>Leelawadee UI Semilight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20</cp:revision>
  <cp:lastPrinted>2017-01-08T13:51:35Z</cp:lastPrinted>
  <dcterms:created xsi:type="dcterms:W3CDTF">2016-12-08T21:35:28Z</dcterms:created>
  <dcterms:modified xsi:type="dcterms:W3CDTF">2017-01-08T17:17:58Z</dcterms:modified>
</cp:coreProperties>
</file>