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669088" cy="9926638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3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0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19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6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9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27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67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DBB8-8826-40D8-8146-11A515A3C116}" type="datetimeFigureOut">
              <a:rPr lang="de-DE" smtClean="0"/>
              <a:t>14.01.2017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769625" y="1794007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Heartbeat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838087" y="1794007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Setup</a:t>
            </a:r>
          </a:p>
        </p:txBody>
      </p:sp>
      <p:sp>
        <p:nvSpPr>
          <p:cNvPr id="9" name="Rechteck 8"/>
          <p:cNvSpPr/>
          <p:nvPr/>
        </p:nvSpPr>
        <p:spPr>
          <a:xfrm>
            <a:off x="2769625" y="2956993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Power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On</a:t>
            </a:r>
          </a:p>
        </p:txBody>
      </p:sp>
      <p:sp>
        <p:nvSpPr>
          <p:cNvPr id="10" name="Rechteck 9"/>
          <p:cNvSpPr/>
          <p:nvPr/>
        </p:nvSpPr>
        <p:spPr>
          <a:xfrm>
            <a:off x="4838087" y="2956993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Enabled</a:t>
            </a:r>
          </a:p>
        </p:txBody>
      </p:sp>
      <p:sp>
        <p:nvSpPr>
          <p:cNvPr id="12" name="Rechteck 11"/>
          <p:cNvSpPr/>
          <p:nvPr/>
        </p:nvSpPr>
        <p:spPr>
          <a:xfrm>
            <a:off x="2769625" y="4119979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Trajectory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MODE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38087" y="4119979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Pose 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sample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769625" y="5282965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Control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MODE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838087" y="5282965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AMOK </a:t>
            </a: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Mode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769625" y="6445951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Shoulder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4838087" y="6445951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Upper arm</a:t>
            </a:r>
          </a:p>
        </p:txBody>
      </p:sp>
      <p:sp>
        <p:nvSpPr>
          <p:cNvPr id="22" name="Rechteck 21"/>
          <p:cNvSpPr/>
          <p:nvPr/>
        </p:nvSpPr>
        <p:spPr>
          <a:xfrm>
            <a:off x="2769625" y="7608937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Forearm</a:t>
            </a:r>
          </a:p>
        </p:txBody>
      </p:sp>
      <p:sp>
        <p:nvSpPr>
          <p:cNvPr id="23" name="Rechteck 22"/>
          <p:cNvSpPr/>
          <p:nvPr/>
        </p:nvSpPr>
        <p:spPr>
          <a:xfrm>
            <a:off x="4838087" y="7608937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Elbow</a:t>
            </a:r>
          </a:p>
        </p:txBody>
      </p:sp>
      <p:sp>
        <p:nvSpPr>
          <p:cNvPr id="25" name="Rechteck 24"/>
          <p:cNvSpPr/>
          <p:nvPr/>
        </p:nvSpPr>
        <p:spPr>
          <a:xfrm>
            <a:off x="2769625" y="8771923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Wrist</a:t>
            </a:r>
          </a:p>
        </p:txBody>
      </p:sp>
      <p:sp>
        <p:nvSpPr>
          <p:cNvPr id="26" name="Rechteck 25"/>
          <p:cNvSpPr/>
          <p:nvPr/>
        </p:nvSpPr>
        <p:spPr>
          <a:xfrm>
            <a:off x="4838087" y="8771923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Hand</a:t>
            </a:r>
          </a:p>
        </p:txBody>
      </p:sp>
      <p:sp>
        <p:nvSpPr>
          <p:cNvPr id="28" name="Rechteck 27"/>
          <p:cNvSpPr/>
          <p:nvPr/>
        </p:nvSpPr>
        <p:spPr>
          <a:xfrm>
            <a:off x="2769625" y="9934909"/>
            <a:ext cx="2067167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Finger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4838087" y="9934909"/>
            <a:ext cx="1961968" cy="1114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Broken </a:t>
            </a:r>
            <a:endParaRPr lang="en-GB" sz="1700" b="1" cap="all" dirty="0" smtClean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  <a:p>
            <a:pPr algn="ctr"/>
            <a:r>
              <a:rPr lang="en-GB" sz="1700" b="1" cap="all" dirty="0" smtClean="0">
                <a:solidFill>
                  <a:schemeClr val="tx1"/>
                </a:solidFill>
                <a:latin typeface="BankGothic Md BT" panose="020B0807020203060204" pitchFamily="34" charset="0"/>
                <a:cs typeface="Leelawadee UI Semilight" panose="020B0402040204020203" pitchFamily="34" charset="-34"/>
              </a:rPr>
              <a:t>light</a:t>
            </a:r>
            <a:endParaRPr lang="en-GB" sz="1700" b="1" cap="all" dirty="0">
              <a:solidFill>
                <a:schemeClr val="tx1"/>
              </a:solidFill>
              <a:latin typeface="BankGothic Md BT" panose="020B080702020306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46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A3 Papier (297x420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BankGothic Md BT</vt:lpstr>
      <vt:lpstr>Calibri</vt:lpstr>
      <vt:lpstr>Calibri Light</vt:lpstr>
      <vt:lpstr>Leelawadee UI Semilight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23</cp:revision>
  <cp:lastPrinted>2017-01-14T22:53:08Z</cp:lastPrinted>
  <dcterms:created xsi:type="dcterms:W3CDTF">2016-12-08T21:35:28Z</dcterms:created>
  <dcterms:modified xsi:type="dcterms:W3CDTF">2017-01-15T22:57:22Z</dcterms:modified>
</cp:coreProperties>
</file>