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910776" y="4174669"/>
              <a:ext cx="1627369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3200" b="1" dirty="0" smtClean="0">
                  <a:latin typeface="GOST Common" panose="020B0604020202020204" pitchFamily="34" charset="0"/>
                </a:rPr>
                <a:t>WALTER</a:t>
              </a:r>
              <a:endParaRPr lang="de-DE" sz="32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smtClean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de-DE" sz="800" smtClean="0">
                <a:latin typeface="Segoe UI" panose="020B0502040204020203" pitchFamily="34" charset="0"/>
                <a:cs typeface="Segoe UI" panose="020B0502040204020203" pitchFamily="34" charset="0"/>
              </a:rPr>
              <a:t>200Hz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CortexM4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728480" y="1634414"/>
            <a:ext cx="169950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r>
              <a:rPr lang="de-DE" dirty="0" err="1" smtClean="0"/>
              <a:t>Kinematics</a:t>
            </a:r>
            <a:endParaRPr lang="de-DE" dirty="0" smtClean="0"/>
          </a:p>
          <a:p>
            <a:r>
              <a:rPr lang="de-DE" dirty="0" smtClean="0"/>
              <a:t>(Webserver)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36937" y="1682904"/>
            <a:ext cx="1495303" cy="73866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Interpolation,</a:t>
            </a:r>
          </a:p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Motor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Cortex Board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 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51085" y="2875956"/>
            <a:ext cx="110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</a:t>
            </a:r>
            <a:r>
              <a:rPr lang="de-DE" sz="1000" dirty="0" smtClean="0"/>
              <a:t>200</a:t>
            </a:r>
            <a:r>
              <a:rPr lang="de-DE" sz="1000" dirty="0" smtClean="0"/>
              <a:t>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54950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28184" y="3429000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  <p:sp>
        <p:nvSpPr>
          <p:cNvPr id="83" name="Rechteck 82"/>
          <p:cNvSpPr/>
          <p:nvPr/>
        </p:nvSpPr>
        <p:spPr>
          <a:xfrm>
            <a:off x="7165054" y="203659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Gewinkelte Verbindung 83"/>
          <p:cNvCxnSpPr>
            <a:stCxn id="96" idx="0"/>
            <a:endCxn id="83" idx="1"/>
          </p:cNvCxnSpPr>
          <p:nvPr/>
        </p:nvCxnSpPr>
        <p:spPr>
          <a:xfrm rot="5400000" flipH="1" flipV="1">
            <a:off x="6409037" y="1664871"/>
            <a:ext cx="179120" cy="133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72200" y="2204864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Angle</a:t>
            </a:r>
          </a:p>
          <a:p>
            <a:r>
              <a:rPr lang="de-DE" sz="1000" dirty="0" smtClean="0"/>
              <a:t>via UART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94241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308304" y="2204864"/>
            <a:ext cx="1080120" cy="410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5" y="2410036"/>
            <a:ext cx="1691459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401836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615208"/>
            <a:ext cx="0" cy="6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49664" y="2610570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stepper</a:t>
            </a:r>
            <a:endParaRPr lang="de-DE" sz="1000" dirty="0" smtClean="0"/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V="1">
            <a:off x="3919121" y="1713002"/>
            <a:ext cx="1423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155543" y="1713002"/>
            <a:ext cx="0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4483305" y="2312590"/>
            <a:ext cx="707050" cy="183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20 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5754539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834659" y="3583824"/>
            <a:ext cx="47364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720963" y="3368414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>
            <a:stCxn id="112" idx="2"/>
            <a:endCxn id="134" idx="0"/>
          </p:cNvCxnSpPr>
          <p:nvPr/>
        </p:nvCxnSpPr>
        <p:spPr>
          <a:xfrm>
            <a:off x="2216778" y="2079191"/>
            <a:ext cx="1044245" cy="1289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2925735" y="2816925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3195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Bildschirmpräsentation (4:3)</PresentationFormat>
  <Paragraphs>184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Cambria Math</vt:lpstr>
      <vt:lpstr>GOST Common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39</cp:revision>
  <dcterms:created xsi:type="dcterms:W3CDTF">2016-06-30T08:52:21Z</dcterms:created>
  <dcterms:modified xsi:type="dcterms:W3CDTF">2017-01-10T23:31:39Z</dcterms:modified>
</cp:coreProperties>
</file>