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601200" cy="12801600" type="A3"/>
  <p:notesSz cx="6858000" cy="9144000"/>
  <p:defaultTextStyle>
    <a:defPPr>
      <a:defRPr lang="de-DE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624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03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6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99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47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19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86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4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19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27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67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DBB8-8826-40D8-8146-11A515A3C116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44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65637" y="2938414"/>
            <a:ext cx="2808000" cy="673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 b="1">
              <a:solidFill>
                <a:schemeClr val="tx1"/>
              </a:solidFill>
              <a:latin typeface="Candara" panose="020E0502030303020204" pitchFamily="34" charset="0"/>
              <a:cs typeface="Leelawadee UI Semilight" panose="020B0402040204020203" pitchFamily="34" charset="-34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3301637" y="2974414"/>
            <a:ext cx="2736000" cy="6660000"/>
            <a:chOff x="6505637" y="2938414"/>
            <a:chExt cx="2737423" cy="6876000"/>
          </a:xfrm>
        </p:grpSpPr>
        <p:sp>
          <p:nvSpPr>
            <p:cNvPr id="5" name="Rechteck 4"/>
            <p:cNvSpPr/>
            <p:nvPr/>
          </p:nvSpPr>
          <p:spPr>
            <a:xfrm>
              <a:off x="6505637" y="2938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Heartbeat</a:t>
              </a:r>
              <a:endParaRPr lang="de-DE" sz="1400" b="1" dirty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926801" y="2938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Setup</a:t>
              </a:r>
              <a:endParaRPr lang="de-DE" sz="1400" b="1" dirty="0" smtClean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505637" y="3802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Power</a:t>
              </a:r>
            </a:p>
            <a:p>
              <a:pPr algn="ctr"/>
              <a:r>
                <a:rPr lang="de-DE" sz="1400" b="1" dirty="0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On</a:t>
              </a:r>
              <a:endParaRPr lang="de-DE" sz="1400" b="1" dirty="0" smtClean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7926801" y="3802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Enable</a:t>
              </a:r>
              <a:r>
                <a:rPr lang="de-DE" sz="1400" b="1" dirty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d</a:t>
              </a:r>
              <a:endParaRPr lang="de-DE" sz="1400" b="1" dirty="0" smtClean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505637" y="4666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Trajectory</a:t>
              </a:r>
              <a:endParaRPr lang="de-DE" sz="1400" b="1" dirty="0" smtClean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control</a:t>
              </a:r>
              <a:endParaRPr lang="de-DE" sz="1400" b="1" dirty="0" smtClean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926801" y="4666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Pose </a:t>
              </a:r>
            </a:p>
            <a:p>
              <a:pPr algn="ctr"/>
              <a:r>
                <a:rPr lang="de-DE" sz="1400" b="1" dirty="0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sample</a:t>
              </a:r>
              <a:endParaRPr lang="de-DE" sz="1400" b="1" dirty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6505637" y="5530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Knob</a:t>
              </a:r>
              <a:endParaRPr lang="de-DE" sz="1400" b="1" dirty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control</a:t>
              </a:r>
              <a:endParaRPr lang="de-DE" sz="1400" b="1" dirty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7926801" y="5530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User</a:t>
              </a:r>
            </a:p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control</a:t>
              </a:r>
              <a:endParaRPr lang="de-DE" sz="1400" b="1" dirty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6505637" y="6394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Shoulder</a:t>
              </a:r>
              <a:endParaRPr lang="de-DE" sz="1400" b="1" dirty="0" smtClean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actuator</a:t>
              </a:r>
              <a:endParaRPr lang="de-DE" sz="1400" b="1" dirty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926801" y="6394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Upperarm</a:t>
              </a:r>
              <a:endParaRPr lang="de-DE" sz="1400" b="1" dirty="0" smtClean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actuator</a:t>
              </a:r>
              <a:endParaRPr lang="de-DE" sz="1400" b="1" dirty="0" smtClean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6505637" y="7258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Forearm</a:t>
              </a:r>
              <a:endParaRPr lang="de-DE" sz="1400" b="1" dirty="0" smtClean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actuator</a:t>
              </a:r>
              <a:endParaRPr lang="de-DE" sz="1400" b="1" dirty="0" smtClean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7926801" y="7258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Ellbow</a:t>
              </a:r>
              <a:endParaRPr lang="de-DE" sz="1400" b="1" dirty="0" smtClean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actuator</a:t>
              </a:r>
              <a:endParaRPr lang="de-DE" sz="1400" b="1" dirty="0" smtClean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505637" y="8122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Wrist</a:t>
              </a:r>
              <a:endParaRPr lang="de-DE" sz="1400" b="1" dirty="0" smtClean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actuator</a:t>
              </a:r>
              <a:endParaRPr lang="de-DE" sz="1400" b="1" dirty="0" smtClean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7926801" y="8122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Hand</a:t>
              </a:r>
            </a:p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actuator</a:t>
              </a:r>
              <a:endParaRPr lang="de-DE" sz="1400" b="1" dirty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6505637" y="8986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Finger</a:t>
              </a:r>
            </a:p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actuator</a:t>
              </a:r>
              <a:endParaRPr lang="de-DE" sz="1400" b="1" dirty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7926801" y="8986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Broken</a:t>
              </a:r>
              <a:r>
                <a:rPr lang="de-DE" sz="1400" b="1" dirty="0" smtClean="0">
                  <a:solidFill>
                    <a:schemeClr val="tx1"/>
                  </a:solidFill>
                  <a:latin typeface="Candara" panose="020E0502030303020204" pitchFamily="34" charset="0"/>
                  <a:cs typeface="Leelawadee UI Semilight" panose="020B0402040204020203" pitchFamily="34" charset="-34"/>
                </a:rPr>
                <a:t> light</a:t>
              </a:r>
              <a:endParaRPr lang="de-DE" sz="1400" b="1" dirty="0">
                <a:solidFill>
                  <a:schemeClr val="tx1"/>
                </a:solidFill>
                <a:latin typeface="Candara" panose="020E0502030303020204" pitchFamily="34" charset="0"/>
                <a:cs typeface="Leelawadee UI Semilight" panose="020B0402040204020203" pitchFamily="34" charset="-34"/>
              </a:endParaRPr>
            </a:p>
          </p:txBody>
        </p:sp>
      </p:grpSp>
      <p:cxnSp>
        <p:nvCxnSpPr>
          <p:cNvPr id="11" name="Gerader Verbinder 10"/>
          <p:cNvCxnSpPr/>
          <p:nvPr/>
        </p:nvCxnSpPr>
        <p:spPr>
          <a:xfrm>
            <a:off x="3265637" y="2938414"/>
            <a:ext cx="28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</Words>
  <Application>Microsoft Office PowerPoint</Application>
  <PresentationFormat>A3 Papier (297x420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Candara</vt:lpstr>
      <vt:lpstr>Leelawadee UI Semilight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9</cp:revision>
  <dcterms:created xsi:type="dcterms:W3CDTF">2016-12-08T21:35:28Z</dcterms:created>
  <dcterms:modified xsi:type="dcterms:W3CDTF">2016-12-09T11:38:01Z</dcterms:modified>
</cp:coreProperties>
</file>