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8" r:id="rId4"/>
    <p:sldId id="260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483768" y="1340768"/>
            <a:ext cx="4320480" cy="4248472"/>
            <a:chOff x="2483768" y="1340768"/>
            <a:chExt cx="4320480" cy="4248472"/>
          </a:xfrm>
        </p:grpSpPr>
        <p:sp>
          <p:nvSpPr>
            <p:cNvPr id="5" name="Textfeld 4"/>
            <p:cNvSpPr txBox="1"/>
            <p:nvPr/>
          </p:nvSpPr>
          <p:spPr>
            <a:xfrm>
              <a:off x="3404426" y="4325170"/>
              <a:ext cx="25250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smtClean="0">
                  <a:latin typeface="Arial Rounded MT Bold" panose="020F0704030504030204" pitchFamily="34" charset="0"/>
                </a:rPr>
                <a:t>WALTER</a:t>
              </a:r>
              <a:endParaRPr lang="de-DE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2483768" y="1340768"/>
              <a:ext cx="4320480" cy="4248472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761640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268824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2958232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6036816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3995936" y="3948296"/>
              <a:ext cx="1368152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211960" y="4149080"/>
              <a:ext cx="936104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uf der gleichen Seite des Rechtecks liegende Ecken abrunden 2"/>
            <p:cNvSpPr/>
            <p:nvPr/>
          </p:nvSpPr>
          <p:spPr>
            <a:xfrm>
              <a:off x="3419872" y="2292112"/>
              <a:ext cx="2520280" cy="1512168"/>
            </a:xfrm>
            <a:prstGeom prst="round2SameRect">
              <a:avLst>
                <a:gd name="adj1" fmla="val 31784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65168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948240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31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56029" y="1295594"/>
            <a:ext cx="2557702" cy="3778467"/>
            <a:chOff x="3456029" y="1295594"/>
            <a:chExt cx="2557702" cy="3778467"/>
          </a:xfrm>
        </p:grpSpPr>
        <p:grpSp>
          <p:nvGrpSpPr>
            <p:cNvPr id="13" name="Gruppieren 12"/>
            <p:cNvGrpSpPr/>
            <p:nvPr/>
          </p:nvGrpSpPr>
          <p:grpSpPr>
            <a:xfrm flipH="1">
              <a:off x="3456029" y="1295594"/>
              <a:ext cx="2557702" cy="3778467"/>
              <a:chOff x="3656880" y="1432091"/>
              <a:chExt cx="2557702" cy="377846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rapezoid 1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Freihandform 2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4002147" y="3944475"/>
              <a:ext cx="144462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de-DE" sz="4000" b="1" dirty="0" smtClean="0">
                  <a:latin typeface="GOST Common" panose="020B0604020202020204" pitchFamily="34" charset="0"/>
                </a:rPr>
                <a:t>Bad</a:t>
              </a:r>
              <a:br>
                <a:rPr lang="de-DE" sz="4000" b="1" dirty="0" smtClean="0">
                  <a:latin typeface="GOST Common" panose="020B0604020202020204" pitchFamily="34" charset="0"/>
                </a:rPr>
              </a:br>
              <a:r>
                <a:rPr lang="de-DE" sz="4000" b="1" dirty="0" smtClean="0">
                  <a:latin typeface="GOST Common" panose="020B0604020202020204" pitchFamily="34" charset="0"/>
                </a:rPr>
                <a:t>Robot</a:t>
              </a:r>
              <a:endParaRPr lang="de-DE" sz="4000" b="1" dirty="0">
                <a:latin typeface="GOST Common" panose="020B0604020202020204" pitchFamily="34" charset="0"/>
              </a:endParaRPr>
            </a:p>
          </p:txBody>
        </p:sp>
      </p:grpSp>
      <p:sp>
        <p:nvSpPr>
          <p:cNvPr id="5" name="Ellipse 4"/>
          <p:cNvSpPr/>
          <p:nvPr/>
        </p:nvSpPr>
        <p:spPr>
          <a:xfrm>
            <a:off x="4350783" y="1698582"/>
            <a:ext cx="243360" cy="231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29365" y="1698583"/>
            <a:ext cx="246691" cy="2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880352" y="1798216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47416" y="1807837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221513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endParaRPr lang="de-DE" sz="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erial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USB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20Hz 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12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>
            <a:off x="2882545" y="3223117"/>
            <a:ext cx="1117211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9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4034673" y="249459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CortexM4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984073" y="1634414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92080" y="1682904"/>
            <a:ext cx="1079877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 M4 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87935" y="2875956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20Hz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64377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99688" y="3210586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475656" y="548680"/>
            <a:ext cx="4752528" cy="2615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94241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Stepper</a:t>
            </a:r>
          </a:p>
          <a:p>
            <a:pPr algn="ctr"/>
            <a:r>
              <a:rPr lang="de-DE" sz="1000" dirty="0" smtClean="0"/>
              <a:t>PWM </a:t>
            </a:r>
            <a:r>
              <a:rPr lang="de-DE" sz="1000" dirty="0" err="1" smtClean="0"/>
              <a:t>generator</a:t>
            </a:r>
            <a:endParaRPr lang="de-DE" sz="1000" dirty="0"/>
          </a:p>
        </p:txBody>
      </p:sp>
      <p:sp>
        <p:nvSpPr>
          <p:cNvPr id="74" name="Rechteck 73"/>
          <p:cNvSpPr/>
          <p:nvPr/>
        </p:nvSpPr>
        <p:spPr>
          <a:xfrm>
            <a:off x="3457819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Magnetic</a:t>
            </a:r>
            <a:r>
              <a:rPr lang="de-DE" sz="1000" dirty="0" smtClean="0"/>
              <a:t> Encoder</a:t>
            </a:r>
          </a:p>
          <a:p>
            <a:pPr algn="ctr"/>
            <a:r>
              <a:rPr lang="de-DE" sz="1000" dirty="0" smtClean="0"/>
              <a:t>Reader</a:t>
            </a:r>
            <a:endParaRPr lang="de-DE" sz="1000" dirty="0"/>
          </a:p>
        </p:txBody>
      </p:sp>
      <p:sp>
        <p:nvSpPr>
          <p:cNvPr id="75" name="Rechteck 74"/>
          <p:cNvSpPr/>
          <p:nvPr/>
        </p:nvSpPr>
        <p:spPr>
          <a:xfrm>
            <a:off x="7308304" y="2204864"/>
            <a:ext cx="1080120" cy="410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</a:t>
            </a:r>
          </a:p>
        </p:txBody>
      </p:sp>
      <p:cxnSp>
        <p:nvCxnSpPr>
          <p:cNvPr id="4" name="Gerade Verbindung mit Pfeil 3"/>
          <p:cNvCxnSpPr>
            <a:stCxn id="2" idx="3"/>
            <a:endCxn id="75" idx="1"/>
          </p:cNvCxnSpPr>
          <p:nvPr/>
        </p:nvCxnSpPr>
        <p:spPr>
          <a:xfrm flipV="1">
            <a:off x="5616845" y="2410036"/>
            <a:ext cx="1691459" cy="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401836" y="1713002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Direction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Pulse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Enable</a:t>
            </a:r>
            <a:endParaRPr lang="de-DE" sz="10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7308304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80" name="Gerade Verbindung mit Pfeil 79"/>
          <p:cNvCxnSpPr>
            <a:stCxn id="75" idx="2"/>
            <a:endCxn id="79" idx="0"/>
          </p:cNvCxnSpPr>
          <p:nvPr/>
        </p:nvCxnSpPr>
        <p:spPr>
          <a:xfrm>
            <a:off x="7848364" y="2615208"/>
            <a:ext cx="0" cy="6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849664" y="2610570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Bidirectional</a:t>
            </a:r>
            <a:r>
              <a:rPr lang="de-DE" sz="1000" dirty="0" smtClean="0"/>
              <a:t> </a:t>
            </a:r>
          </a:p>
          <a:p>
            <a:r>
              <a:rPr lang="de-DE" sz="1000" dirty="0" err="1" smtClean="0"/>
              <a:t>stepper</a:t>
            </a:r>
            <a:endParaRPr lang="de-DE" sz="1000" dirty="0" smtClean="0"/>
          </a:p>
          <a:p>
            <a:r>
              <a:rPr lang="de-DE" sz="1000" dirty="0" smtClean="0"/>
              <a:t>4-wires</a:t>
            </a:r>
          </a:p>
        </p:txBody>
      </p:sp>
      <p:cxnSp>
        <p:nvCxnSpPr>
          <p:cNvPr id="88" name="Gerade Verbindung mit Pfeil 87"/>
          <p:cNvCxnSpPr>
            <a:stCxn id="74" idx="0"/>
          </p:cNvCxnSpPr>
          <p:nvPr/>
        </p:nvCxnSpPr>
        <p:spPr>
          <a:xfrm flipV="1">
            <a:off x="3919121" y="1713002"/>
            <a:ext cx="14234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458646" y="1293078"/>
            <a:ext cx="2158199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PID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cxnSp>
        <p:nvCxnSpPr>
          <p:cNvPr id="94" name="Gerade Verbindung mit Pfeil 93"/>
          <p:cNvCxnSpPr>
            <a:endCxn id="2" idx="0"/>
          </p:cNvCxnSpPr>
          <p:nvPr/>
        </p:nvCxnSpPr>
        <p:spPr>
          <a:xfrm>
            <a:off x="5155543" y="1713002"/>
            <a:ext cx="0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 rot="16200000">
            <a:off x="1208332" y="1868328"/>
            <a:ext cx="1595165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Command Receiver</a:t>
            </a:r>
            <a:endParaRPr lang="de-DE" sz="1000" dirty="0"/>
          </a:p>
        </p:txBody>
      </p:sp>
      <p:cxnSp>
        <p:nvCxnSpPr>
          <p:cNvPr id="115" name="Gerade Verbindung mit Pfeil 114"/>
          <p:cNvCxnSpPr>
            <a:endCxn id="91" idx="1"/>
          </p:cNvCxnSpPr>
          <p:nvPr/>
        </p:nvCxnSpPr>
        <p:spPr>
          <a:xfrm>
            <a:off x="2216778" y="1503941"/>
            <a:ext cx="12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467916" y="147653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</p:txBody>
      </p:sp>
      <p:cxnSp>
        <p:nvCxnSpPr>
          <p:cNvPr id="82" name="Gewinkelte Verbindung 81"/>
          <p:cNvCxnSpPr>
            <a:stCxn id="74" idx="2"/>
            <a:endCxn id="125" idx="1"/>
          </p:cNvCxnSpPr>
          <p:nvPr/>
        </p:nvCxnSpPr>
        <p:spPr>
          <a:xfrm rot="16200000" flipH="1">
            <a:off x="4483305" y="2312590"/>
            <a:ext cx="707050" cy="1835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923928" y="3404584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absolute angle via I</a:t>
            </a:r>
            <a:r>
              <a:rPr lang="de-DE" sz="1000" baseline="30000" dirty="0" smtClean="0"/>
              <a:t>2</a:t>
            </a:r>
            <a:r>
              <a:rPr lang="de-DE" sz="1000" dirty="0" smtClean="0"/>
              <a:t>C</a:t>
            </a:r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536026" y="2066945"/>
            <a:ext cx="1241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73452" y="1280954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  <a:p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commands</a:t>
            </a:r>
            <a:endParaRPr lang="de-DE" sz="1000" dirty="0" smtClean="0"/>
          </a:p>
          <a:p>
            <a:r>
              <a:rPr lang="de-DE" sz="1000" dirty="0" smtClean="0"/>
              <a:t>at 20 Hz</a:t>
            </a:r>
          </a:p>
          <a:p>
            <a:r>
              <a:rPr lang="de-DE" sz="1000" dirty="0" smtClean="0"/>
              <a:t>via UART</a:t>
            </a:r>
          </a:p>
        </p:txBody>
      </p:sp>
      <p:cxnSp>
        <p:nvCxnSpPr>
          <p:cNvPr id="120" name="Gerade Verbindung mit Pfeil 119"/>
          <p:cNvCxnSpPr>
            <a:stCxn id="112" idx="1"/>
          </p:cNvCxnSpPr>
          <p:nvPr/>
        </p:nvCxnSpPr>
        <p:spPr>
          <a:xfrm flipH="1">
            <a:off x="2004615" y="2876774"/>
            <a:ext cx="1300" cy="73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2005914" y="322835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Log </a:t>
            </a:r>
            <a:r>
              <a:rPr lang="de-DE" sz="1000" dirty="0"/>
              <a:t> </a:t>
            </a:r>
            <a:r>
              <a:rPr lang="de-DE" sz="1000" dirty="0" smtClean="0"/>
              <a:t>/ </a:t>
            </a:r>
            <a:r>
              <a:rPr lang="de-DE" sz="1000" dirty="0" err="1" smtClean="0"/>
              <a:t>Uart</a:t>
            </a:r>
            <a:endParaRPr lang="de-DE" sz="1000" dirty="0" smtClean="0"/>
          </a:p>
        </p:txBody>
      </p:sp>
      <p:sp>
        <p:nvSpPr>
          <p:cNvPr id="125" name="Rechteck 124"/>
          <p:cNvSpPr/>
          <p:nvPr/>
        </p:nvSpPr>
        <p:spPr>
          <a:xfrm>
            <a:off x="5754539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Magnetic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AS5048</a:t>
            </a:r>
          </a:p>
        </p:txBody>
      </p:sp>
      <p:cxnSp>
        <p:nvCxnSpPr>
          <p:cNvPr id="128" name="Gerader Verbinder 127"/>
          <p:cNvCxnSpPr>
            <a:stCxn id="125" idx="3"/>
            <a:endCxn id="79" idx="1"/>
          </p:cNvCxnSpPr>
          <p:nvPr/>
        </p:nvCxnSpPr>
        <p:spPr>
          <a:xfrm>
            <a:off x="6834659" y="3583824"/>
            <a:ext cx="47364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2720963" y="3368414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Gewinkelte Verbindung 134"/>
          <p:cNvCxnSpPr>
            <a:stCxn id="112" idx="2"/>
            <a:endCxn id="134" idx="0"/>
          </p:cNvCxnSpPr>
          <p:nvPr/>
        </p:nvCxnSpPr>
        <p:spPr>
          <a:xfrm>
            <a:off x="2216778" y="2079191"/>
            <a:ext cx="1044245" cy="1289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2925735" y="2816925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Protocol </a:t>
            </a:r>
          </a:p>
          <a:p>
            <a:r>
              <a:rPr lang="de-DE" sz="1000" dirty="0" smtClean="0"/>
              <a:t>Via UART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2418892" y="193195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r>
              <a:rPr lang="de-DE" sz="1000" dirty="0" err="1" smtClean="0"/>
              <a:t>Servo</a:t>
            </a:r>
            <a:r>
              <a:rPr lang="de-DE" sz="1000" dirty="0" smtClean="0"/>
              <a:t> </a:t>
            </a:r>
            <a:r>
              <a:rPr lang="de-DE" sz="1000" dirty="0" err="1" smtClean="0"/>
              <a:t>driver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78832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Bildschirmpräsentation (4:3)</PresentationFormat>
  <Paragraphs>181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Cambria Math</vt:lpstr>
      <vt:lpstr>GOST Common</vt:lpstr>
      <vt:lpstr>Segoe UI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35</cp:revision>
  <dcterms:created xsi:type="dcterms:W3CDTF">2016-06-30T08:52:21Z</dcterms:created>
  <dcterms:modified xsi:type="dcterms:W3CDTF">2016-12-24T17:03:55Z</dcterms:modified>
</cp:coreProperties>
</file>