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26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CAD8AF-FB06-4225-9C3C-63F205CE0062}" type="datetimeFigureOut">
              <a:rPr lang="de-DE" smtClean="0"/>
              <a:t>23.08.2016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0E801E-6041-4EA5-AE00-3DEBC46816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07627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0E801E-6041-4EA5-AE00-3DEBC4681658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7194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23.08.2016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23.08.2016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23.08.2016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23.08.2016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23.08.2016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23.08.2016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23.08.2016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23.08.2016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23.08.2016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23.08.2016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23.08.2016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50D42-C9CD-4801-B293-61D1F53EC57E}" type="datetimeFigureOut">
              <a:rPr lang="de-DE" smtClean="0"/>
              <a:t>23.08.2016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erader Verbinder 5"/>
          <p:cNvCxnSpPr/>
          <p:nvPr/>
        </p:nvCxnSpPr>
        <p:spPr>
          <a:xfrm flipV="1">
            <a:off x="720561" y="2064784"/>
            <a:ext cx="443484" cy="20521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9"/>
          <p:cNvCxnSpPr/>
          <p:nvPr/>
        </p:nvCxnSpPr>
        <p:spPr>
          <a:xfrm flipV="1">
            <a:off x="720550" y="1344704"/>
            <a:ext cx="2387711" cy="27722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/>
          <p:cNvCxnSpPr/>
          <p:nvPr/>
        </p:nvCxnSpPr>
        <p:spPr>
          <a:xfrm flipV="1">
            <a:off x="1164045" y="1344703"/>
            <a:ext cx="1944216" cy="720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feld 21"/>
          <p:cNvSpPr txBox="1"/>
          <p:nvPr/>
        </p:nvSpPr>
        <p:spPr>
          <a:xfrm>
            <a:off x="738951" y="3520774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latin typeface="Symbol" panose="05050102010706020507" pitchFamily="18" charset="2"/>
              </a:rPr>
              <a:t>a</a:t>
            </a:r>
            <a:endParaRPr lang="de-DE" dirty="0">
              <a:latin typeface="Symbol" panose="05050102010706020507" pitchFamily="18" charset="2"/>
            </a:endParaRPr>
          </a:p>
        </p:txBody>
      </p:sp>
      <p:sp>
        <p:nvSpPr>
          <p:cNvPr id="23" name="Bogen 22"/>
          <p:cNvSpPr/>
          <p:nvPr/>
        </p:nvSpPr>
        <p:spPr>
          <a:xfrm>
            <a:off x="153007" y="3520774"/>
            <a:ext cx="1252970" cy="1208768"/>
          </a:xfrm>
          <a:prstGeom prst="arc">
            <a:avLst>
              <a:gd name="adj1" fmla="val 16550040"/>
              <a:gd name="adj2" fmla="val 1835831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Textfeld 23"/>
          <p:cNvSpPr txBox="1"/>
          <p:nvPr/>
        </p:nvSpPr>
        <p:spPr>
          <a:xfrm>
            <a:off x="1227375" y="2016408"/>
            <a:ext cx="279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latin typeface="Symbol" panose="05050102010706020507" pitchFamily="18" charset="2"/>
              </a:rPr>
              <a:t>g</a:t>
            </a:r>
            <a:endParaRPr lang="de-DE" dirty="0">
              <a:latin typeface="Symbol" panose="05050102010706020507" pitchFamily="18" charset="2"/>
            </a:endParaRPr>
          </a:p>
        </p:txBody>
      </p:sp>
      <p:sp>
        <p:nvSpPr>
          <p:cNvPr id="25" name="Bogen 24"/>
          <p:cNvSpPr/>
          <p:nvPr/>
        </p:nvSpPr>
        <p:spPr>
          <a:xfrm>
            <a:off x="722729" y="1700542"/>
            <a:ext cx="914400" cy="914400"/>
          </a:xfrm>
          <a:prstGeom prst="arc">
            <a:avLst>
              <a:gd name="adj1" fmla="val 19742359"/>
              <a:gd name="adj2" fmla="val 644003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Textfeld 25"/>
          <p:cNvSpPr txBox="1"/>
          <p:nvPr/>
        </p:nvSpPr>
        <p:spPr>
          <a:xfrm>
            <a:off x="2645505" y="134470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latin typeface="Symbol" panose="05050102010706020507" pitchFamily="18" charset="2"/>
              </a:rPr>
              <a:t>b</a:t>
            </a:r>
            <a:endParaRPr lang="de-DE" dirty="0">
              <a:latin typeface="Symbol" panose="05050102010706020507" pitchFamily="18" charset="2"/>
            </a:endParaRPr>
          </a:p>
        </p:txBody>
      </p:sp>
      <p:sp>
        <p:nvSpPr>
          <p:cNvPr id="27" name="Bogen 26"/>
          <p:cNvSpPr/>
          <p:nvPr/>
        </p:nvSpPr>
        <p:spPr>
          <a:xfrm>
            <a:off x="2635177" y="959511"/>
            <a:ext cx="914400" cy="914400"/>
          </a:xfrm>
          <a:prstGeom prst="arc">
            <a:avLst>
              <a:gd name="adj1" fmla="val 8098515"/>
              <a:gd name="adj2" fmla="val 99327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Bogen 27"/>
          <p:cNvSpPr/>
          <p:nvPr/>
        </p:nvSpPr>
        <p:spPr>
          <a:xfrm>
            <a:off x="294144" y="3606942"/>
            <a:ext cx="1011770" cy="1051002"/>
          </a:xfrm>
          <a:prstGeom prst="arc">
            <a:avLst>
              <a:gd name="adj1" fmla="val 18199616"/>
              <a:gd name="adj2" fmla="val 2140953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Bogen 28"/>
          <p:cNvSpPr/>
          <p:nvPr/>
        </p:nvSpPr>
        <p:spPr>
          <a:xfrm>
            <a:off x="-194197" y="3066936"/>
            <a:ext cx="1956728" cy="2106438"/>
          </a:xfrm>
          <a:prstGeom prst="arc">
            <a:avLst>
              <a:gd name="adj1" fmla="val 16003799"/>
              <a:gd name="adj2" fmla="val 1673690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Textfeld 29"/>
          <p:cNvSpPr txBox="1"/>
          <p:nvPr/>
        </p:nvSpPr>
        <p:spPr>
          <a:xfrm>
            <a:off x="634616" y="2978643"/>
            <a:ext cx="387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Symbol" panose="05050102010706020507" pitchFamily="18" charset="2"/>
              </a:rPr>
              <a:t>q</a:t>
            </a:r>
            <a:r>
              <a:rPr lang="de-DE" baseline="-25000" dirty="0" smtClean="0">
                <a:latin typeface="Symbol" panose="05050102010706020507" pitchFamily="18" charset="2"/>
              </a:rPr>
              <a:t>1</a:t>
            </a:r>
            <a:endParaRPr lang="de-DE" baseline="-25000" dirty="0">
              <a:latin typeface="Symbol" panose="05050102010706020507" pitchFamily="18" charset="2"/>
            </a:endParaRPr>
          </a:p>
        </p:txBody>
      </p:sp>
      <p:sp>
        <p:nvSpPr>
          <p:cNvPr id="31" name="Textfeld 30"/>
          <p:cNvSpPr txBox="1"/>
          <p:nvPr/>
        </p:nvSpPr>
        <p:spPr>
          <a:xfrm>
            <a:off x="1822353" y="1695451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latin typeface="Symbol" panose="05050102010706020507" pitchFamily="18" charset="2"/>
              </a:rPr>
              <a:t>q</a:t>
            </a:r>
            <a:r>
              <a:rPr lang="de-DE" baseline="-25000" dirty="0" smtClean="0">
                <a:latin typeface="Symbol" panose="05050102010706020507" pitchFamily="18" charset="2"/>
              </a:rPr>
              <a:t>2</a:t>
            </a:r>
            <a:endParaRPr lang="de-DE" baseline="-25000" dirty="0">
              <a:latin typeface="Symbol" panose="05050102010706020507" pitchFamily="18" charset="2"/>
            </a:endParaRPr>
          </a:p>
        </p:txBody>
      </p:sp>
      <p:sp>
        <p:nvSpPr>
          <p:cNvPr id="32" name="Bogen 31"/>
          <p:cNvSpPr/>
          <p:nvPr/>
        </p:nvSpPr>
        <p:spPr>
          <a:xfrm>
            <a:off x="180079" y="1131499"/>
            <a:ext cx="1992078" cy="1813126"/>
          </a:xfrm>
          <a:prstGeom prst="arc">
            <a:avLst>
              <a:gd name="adj1" fmla="val 20478765"/>
              <a:gd name="adj2" fmla="val 88233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4" name="Gerader Verbinder 33"/>
          <p:cNvCxnSpPr>
            <a:endCxn id="32" idx="2"/>
          </p:cNvCxnSpPr>
          <p:nvPr/>
        </p:nvCxnSpPr>
        <p:spPr>
          <a:xfrm>
            <a:off x="1164044" y="2064784"/>
            <a:ext cx="969119" cy="2244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Bogen 35"/>
          <p:cNvSpPr/>
          <p:nvPr/>
        </p:nvSpPr>
        <p:spPr>
          <a:xfrm>
            <a:off x="1105524" y="2022359"/>
            <a:ext cx="105968" cy="132208"/>
          </a:xfrm>
          <a:prstGeom prst="arc">
            <a:avLst>
              <a:gd name="adj1" fmla="val 21359373"/>
              <a:gd name="adj2" fmla="val 590403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8" name="Gerader Verbinder 37"/>
          <p:cNvCxnSpPr/>
          <p:nvPr/>
        </p:nvCxnSpPr>
        <p:spPr>
          <a:xfrm flipV="1">
            <a:off x="722133" y="4081007"/>
            <a:ext cx="2386128" cy="359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r Verbinder 43"/>
          <p:cNvCxnSpPr/>
          <p:nvPr/>
        </p:nvCxnSpPr>
        <p:spPr>
          <a:xfrm>
            <a:off x="3092377" y="1344703"/>
            <a:ext cx="0" cy="27363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feld 46"/>
          <p:cNvSpPr txBox="1"/>
          <p:nvPr/>
        </p:nvSpPr>
        <p:spPr>
          <a:xfrm>
            <a:off x="3172158" y="2753255"/>
            <a:ext cx="8063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WCP</a:t>
            </a:r>
            <a:r>
              <a:rPr lang="de-DE" sz="1400" baseline="-25000" dirty="0" smtClean="0"/>
              <a:t>z</a:t>
            </a:r>
            <a:r>
              <a:rPr lang="de-DE" sz="1400" dirty="0" smtClean="0"/>
              <a:t>-d</a:t>
            </a:r>
            <a:r>
              <a:rPr lang="de-DE" sz="1400" baseline="-25000" dirty="0" smtClean="0"/>
              <a:t>0</a:t>
            </a:r>
            <a:endParaRPr lang="de-DE" sz="1400" baseline="-25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feld 48"/>
              <p:cNvSpPr txBox="1"/>
              <p:nvPr/>
            </p:nvSpPr>
            <p:spPr>
              <a:xfrm>
                <a:off x="1225492" y="4109152"/>
                <a:ext cx="1893330" cy="4681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d>
                            <m:dPr>
                              <m:ctrlPr>
                                <a:rPr lang="de-DE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de-DE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de-DE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1200" i="1">
                                          <a:latin typeface="Cambria Math" panose="02040503050406030204" pitchFamily="18" charset="0"/>
                                        </a:rPr>
                                        <m:t>𝑊𝐶𝑃</m:t>
                                      </m:r>
                                    </m:e>
                                    <m:sub>
                                      <m:r>
                                        <a:rPr lang="de-DE" sz="12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de-DE" sz="1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de-DE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de-DE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1200" i="1">
                                          <a:latin typeface="Cambria Math" panose="02040503050406030204" pitchFamily="18" charset="0"/>
                                        </a:rPr>
                                        <m:t>+ </m:t>
                                      </m:r>
                                      <m:r>
                                        <a:rPr lang="de-DE" sz="1200" i="1">
                                          <a:latin typeface="Cambria Math" panose="02040503050406030204" pitchFamily="18" charset="0"/>
                                        </a:rPr>
                                        <m:t>𝑊𝐶𝑃</m:t>
                                      </m:r>
                                    </m:e>
                                    <m:sub>
                                      <m:r>
                                        <a:rPr lang="de-DE" sz="12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de-DE" sz="1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rad>
                    </m:oMath>
                  </m:oMathPara>
                </a14:m>
                <a:endParaRPr lang="de-DE" sz="1200" baseline="-25000" dirty="0"/>
              </a:p>
            </p:txBody>
          </p:sp>
        </mc:Choice>
        <mc:Fallback xmlns="">
          <p:sp>
            <p:nvSpPr>
              <p:cNvPr id="49" name="Textfeld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5492" y="4109152"/>
                <a:ext cx="1893330" cy="46814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Textfeld 49"/>
          <p:cNvSpPr txBox="1"/>
          <p:nvPr/>
        </p:nvSpPr>
        <p:spPr>
          <a:xfrm>
            <a:off x="994197" y="3747626"/>
            <a:ext cx="298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latin typeface="Symbol" panose="05050102010706020507" pitchFamily="18" charset="2"/>
              </a:rPr>
              <a:t>d</a:t>
            </a:r>
            <a:endParaRPr lang="de-DE" dirty="0">
              <a:latin typeface="Symbol" panose="05050102010706020507" pitchFamily="18" charset="2"/>
            </a:endParaRPr>
          </a:p>
        </p:txBody>
      </p:sp>
      <p:sp>
        <p:nvSpPr>
          <p:cNvPr id="71" name="Textfeld 70"/>
          <p:cNvSpPr txBox="1"/>
          <p:nvPr/>
        </p:nvSpPr>
        <p:spPr>
          <a:xfrm>
            <a:off x="1405978" y="820700"/>
            <a:ext cx="1186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Solution I: </a:t>
            </a:r>
            <a:endParaRPr lang="de-DE" dirty="0"/>
          </a:p>
        </p:txBody>
      </p:sp>
      <p:cxnSp>
        <p:nvCxnSpPr>
          <p:cNvPr id="43" name="Gerader Verbinder 42"/>
          <p:cNvCxnSpPr/>
          <p:nvPr/>
        </p:nvCxnSpPr>
        <p:spPr>
          <a:xfrm flipV="1">
            <a:off x="4993869" y="3310274"/>
            <a:ext cx="1878002" cy="8348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r Verbinder 44"/>
          <p:cNvCxnSpPr/>
          <p:nvPr/>
        </p:nvCxnSpPr>
        <p:spPr>
          <a:xfrm flipV="1">
            <a:off x="4993858" y="1372849"/>
            <a:ext cx="2387711" cy="27722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r Verbinder 45"/>
          <p:cNvCxnSpPr/>
          <p:nvPr/>
        </p:nvCxnSpPr>
        <p:spPr>
          <a:xfrm flipV="1">
            <a:off x="6871871" y="1372848"/>
            <a:ext cx="509698" cy="19333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feld 47"/>
          <p:cNvSpPr txBox="1"/>
          <p:nvPr/>
        </p:nvSpPr>
        <p:spPr>
          <a:xfrm>
            <a:off x="5421345" y="3466456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latin typeface="Symbol" panose="05050102010706020507" pitchFamily="18" charset="2"/>
              </a:rPr>
              <a:t>a</a:t>
            </a:r>
            <a:endParaRPr lang="de-DE" dirty="0">
              <a:latin typeface="Symbol" panose="05050102010706020507" pitchFamily="18" charset="2"/>
            </a:endParaRPr>
          </a:p>
        </p:txBody>
      </p:sp>
      <p:sp>
        <p:nvSpPr>
          <p:cNvPr id="53" name="Bogen 52"/>
          <p:cNvSpPr/>
          <p:nvPr/>
        </p:nvSpPr>
        <p:spPr>
          <a:xfrm>
            <a:off x="4426315" y="3548919"/>
            <a:ext cx="1252970" cy="1208768"/>
          </a:xfrm>
          <a:prstGeom prst="arc">
            <a:avLst>
              <a:gd name="adj1" fmla="val 18331192"/>
              <a:gd name="adj2" fmla="val 1995264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Textfeld 53"/>
          <p:cNvSpPr txBox="1"/>
          <p:nvPr/>
        </p:nvSpPr>
        <p:spPr>
          <a:xfrm>
            <a:off x="6605390" y="2949419"/>
            <a:ext cx="279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latin typeface="Symbol" panose="05050102010706020507" pitchFamily="18" charset="2"/>
              </a:rPr>
              <a:t>g</a:t>
            </a:r>
            <a:endParaRPr lang="de-DE" dirty="0">
              <a:latin typeface="Symbol" panose="05050102010706020507" pitchFamily="18" charset="2"/>
            </a:endParaRPr>
          </a:p>
        </p:txBody>
      </p:sp>
      <p:sp>
        <p:nvSpPr>
          <p:cNvPr id="65" name="Bogen 64"/>
          <p:cNvSpPr/>
          <p:nvPr/>
        </p:nvSpPr>
        <p:spPr>
          <a:xfrm>
            <a:off x="6409500" y="2863609"/>
            <a:ext cx="914400" cy="914400"/>
          </a:xfrm>
          <a:prstGeom prst="arc">
            <a:avLst>
              <a:gd name="adj1" fmla="val 9411099"/>
              <a:gd name="adj2" fmla="val 1711075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7" name="Textfeld 66"/>
          <p:cNvSpPr txBox="1"/>
          <p:nvPr/>
        </p:nvSpPr>
        <p:spPr>
          <a:xfrm>
            <a:off x="7036074" y="157822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latin typeface="Symbol" panose="05050102010706020507" pitchFamily="18" charset="2"/>
              </a:rPr>
              <a:t>b</a:t>
            </a:r>
            <a:endParaRPr lang="de-DE" dirty="0">
              <a:latin typeface="Symbol" panose="05050102010706020507" pitchFamily="18" charset="2"/>
            </a:endParaRPr>
          </a:p>
        </p:txBody>
      </p:sp>
      <p:sp>
        <p:nvSpPr>
          <p:cNvPr id="68" name="Bogen 67"/>
          <p:cNvSpPr/>
          <p:nvPr/>
        </p:nvSpPr>
        <p:spPr>
          <a:xfrm>
            <a:off x="6908485" y="987656"/>
            <a:ext cx="914400" cy="914400"/>
          </a:xfrm>
          <a:prstGeom prst="arc">
            <a:avLst>
              <a:gd name="adj1" fmla="val 6340913"/>
              <a:gd name="adj2" fmla="val 814763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3" name="Bogen 72"/>
          <p:cNvSpPr/>
          <p:nvPr/>
        </p:nvSpPr>
        <p:spPr>
          <a:xfrm>
            <a:off x="4567452" y="3635087"/>
            <a:ext cx="1011770" cy="1051002"/>
          </a:xfrm>
          <a:prstGeom prst="arc">
            <a:avLst>
              <a:gd name="adj1" fmla="val 18161752"/>
              <a:gd name="adj2" fmla="val 2140953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" name="Textfeld 73"/>
          <p:cNvSpPr txBox="1"/>
          <p:nvPr/>
        </p:nvSpPr>
        <p:spPr>
          <a:xfrm>
            <a:off x="4944539" y="3204701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latin typeface="Symbol" panose="05050102010706020507" pitchFamily="18" charset="2"/>
              </a:rPr>
              <a:t>q</a:t>
            </a:r>
            <a:r>
              <a:rPr lang="de-DE" baseline="-25000" dirty="0" smtClean="0">
                <a:latin typeface="Symbol" panose="05050102010706020507" pitchFamily="18" charset="2"/>
              </a:rPr>
              <a:t>1</a:t>
            </a:r>
            <a:endParaRPr lang="de-DE" baseline="-25000" dirty="0">
              <a:latin typeface="Symbol" panose="05050102010706020507" pitchFamily="18" charset="2"/>
            </a:endParaRPr>
          </a:p>
        </p:txBody>
      </p:sp>
      <p:sp>
        <p:nvSpPr>
          <p:cNvPr id="75" name="Textfeld 74"/>
          <p:cNvSpPr txBox="1"/>
          <p:nvPr/>
        </p:nvSpPr>
        <p:spPr>
          <a:xfrm>
            <a:off x="6974841" y="3233875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latin typeface="Symbol" panose="05050102010706020507" pitchFamily="18" charset="2"/>
              </a:rPr>
              <a:t>q</a:t>
            </a:r>
            <a:r>
              <a:rPr lang="de-DE" baseline="-25000" dirty="0" smtClean="0">
                <a:latin typeface="Symbol" panose="05050102010706020507" pitchFamily="18" charset="2"/>
              </a:rPr>
              <a:t>2</a:t>
            </a:r>
            <a:endParaRPr lang="de-DE" baseline="-25000" dirty="0">
              <a:latin typeface="Symbol" panose="05050102010706020507" pitchFamily="18" charset="2"/>
            </a:endParaRPr>
          </a:p>
        </p:txBody>
      </p:sp>
      <p:sp>
        <p:nvSpPr>
          <p:cNvPr id="76" name="Bogen 75"/>
          <p:cNvSpPr/>
          <p:nvPr/>
        </p:nvSpPr>
        <p:spPr>
          <a:xfrm>
            <a:off x="6525004" y="2944625"/>
            <a:ext cx="822374" cy="789738"/>
          </a:xfrm>
          <a:prstGeom prst="arc">
            <a:avLst>
              <a:gd name="adj1" fmla="val 16617302"/>
              <a:gd name="adj2" fmla="val 391196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7" name="Gerader Verbinder 76"/>
          <p:cNvCxnSpPr/>
          <p:nvPr/>
        </p:nvCxnSpPr>
        <p:spPr>
          <a:xfrm>
            <a:off x="6871406" y="3317173"/>
            <a:ext cx="292882" cy="5128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Bogen 77"/>
          <p:cNvSpPr/>
          <p:nvPr/>
        </p:nvSpPr>
        <p:spPr>
          <a:xfrm>
            <a:off x="6815233" y="3247414"/>
            <a:ext cx="105968" cy="132208"/>
          </a:xfrm>
          <a:prstGeom prst="arc">
            <a:avLst>
              <a:gd name="adj1" fmla="val 3492370"/>
              <a:gd name="adj2" fmla="val 951860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9" name="Gerader Verbinder 78"/>
          <p:cNvCxnSpPr/>
          <p:nvPr/>
        </p:nvCxnSpPr>
        <p:spPr>
          <a:xfrm flipV="1">
            <a:off x="4995441" y="4109152"/>
            <a:ext cx="2386128" cy="359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Gerader Verbinder 79"/>
          <p:cNvCxnSpPr/>
          <p:nvPr/>
        </p:nvCxnSpPr>
        <p:spPr>
          <a:xfrm>
            <a:off x="7365685" y="1372848"/>
            <a:ext cx="0" cy="27363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feld 81"/>
              <p:cNvSpPr txBox="1"/>
              <p:nvPr/>
            </p:nvSpPr>
            <p:spPr>
              <a:xfrm>
                <a:off x="5498800" y="4137297"/>
                <a:ext cx="1893330" cy="4681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d>
                            <m:dPr>
                              <m:ctrlPr>
                                <a:rPr lang="de-DE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de-DE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de-DE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1200" i="1">
                                          <a:latin typeface="Cambria Math" panose="02040503050406030204" pitchFamily="18" charset="0"/>
                                        </a:rPr>
                                        <m:t>𝑊𝐶𝑃</m:t>
                                      </m:r>
                                    </m:e>
                                    <m:sub>
                                      <m:r>
                                        <a:rPr lang="de-DE" sz="12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de-DE" sz="1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de-DE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de-DE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1200" i="1">
                                          <a:latin typeface="Cambria Math" panose="02040503050406030204" pitchFamily="18" charset="0"/>
                                        </a:rPr>
                                        <m:t>+ </m:t>
                                      </m:r>
                                      <m:r>
                                        <a:rPr lang="de-DE" sz="1200" i="1">
                                          <a:latin typeface="Cambria Math" panose="02040503050406030204" pitchFamily="18" charset="0"/>
                                        </a:rPr>
                                        <m:t>𝑊𝐶𝑃</m:t>
                                      </m:r>
                                    </m:e>
                                    <m:sub>
                                      <m:r>
                                        <a:rPr lang="de-DE" sz="12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de-DE" sz="1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rad>
                    </m:oMath>
                  </m:oMathPara>
                </a14:m>
                <a:endParaRPr lang="de-DE" sz="1200" baseline="-25000" dirty="0"/>
              </a:p>
            </p:txBody>
          </p:sp>
        </mc:Choice>
        <mc:Fallback xmlns="">
          <p:sp>
            <p:nvSpPr>
              <p:cNvPr id="82" name="Textfeld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8800" y="4137297"/>
                <a:ext cx="1893330" cy="46814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Textfeld 82"/>
          <p:cNvSpPr txBox="1"/>
          <p:nvPr/>
        </p:nvSpPr>
        <p:spPr>
          <a:xfrm>
            <a:off x="5341593" y="3841418"/>
            <a:ext cx="298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latin typeface="Symbol" panose="05050102010706020507" pitchFamily="18" charset="2"/>
              </a:rPr>
              <a:t>d</a:t>
            </a:r>
            <a:endParaRPr lang="de-DE" dirty="0">
              <a:latin typeface="Symbol" panose="05050102010706020507" pitchFamily="18" charset="2"/>
            </a:endParaRPr>
          </a:p>
        </p:txBody>
      </p:sp>
      <p:sp>
        <p:nvSpPr>
          <p:cNvPr id="84" name="Textfeld 83"/>
          <p:cNvSpPr txBox="1"/>
          <p:nvPr/>
        </p:nvSpPr>
        <p:spPr>
          <a:xfrm>
            <a:off x="5679286" y="848845"/>
            <a:ext cx="1244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Solution II: </a:t>
            </a:r>
            <a:endParaRPr lang="de-DE" dirty="0"/>
          </a:p>
        </p:txBody>
      </p:sp>
      <p:sp>
        <p:nvSpPr>
          <p:cNvPr id="85" name="Bogen 84"/>
          <p:cNvSpPr/>
          <p:nvPr/>
        </p:nvSpPr>
        <p:spPr>
          <a:xfrm>
            <a:off x="4033895" y="3091884"/>
            <a:ext cx="1956728" cy="2106438"/>
          </a:xfrm>
          <a:prstGeom prst="arc">
            <a:avLst>
              <a:gd name="adj1" fmla="val 16205614"/>
              <a:gd name="adj2" fmla="val 1856147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feld 10"/>
          <p:cNvSpPr txBox="1"/>
          <p:nvPr/>
        </p:nvSpPr>
        <p:spPr>
          <a:xfrm>
            <a:off x="1948510" y="1344096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a</a:t>
            </a:r>
            <a:endParaRPr lang="de-DE" dirty="0"/>
          </a:p>
        </p:txBody>
      </p:sp>
      <p:sp>
        <p:nvSpPr>
          <p:cNvPr id="86" name="Textfeld 85"/>
          <p:cNvSpPr txBox="1"/>
          <p:nvPr/>
        </p:nvSpPr>
        <p:spPr>
          <a:xfrm>
            <a:off x="993119" y="258325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b</a:t>
            </a:r>
            <a:endParaRPr lang="de-DE" dirty="0"/>
          </a:p>
        </p:txBody>
      </p:sp>
      <p:sp>
        <p:nvSpPr>
          <p:cNvPr id="87" name="Textfeld 86"/>
          <p:cNvSpPr txBox="1"/>
          <p:nvPr/>
        </p:nvSpPr>
        <p:spPr>
          <a:xfrm>
            <a:off x="2061258" y="2614942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c</a:t>
            </a:r>
            <a:endParaRPr lang="de-DE" dirty="0"/>
          </a:p>
        </p:txBody>
      </p:sp>
      <p:sp>
        <p:nvSpPr>
          <p:cNvPr id="88" name="Textfeld 87"/>
          <p:cNvSpPr txBox="1"/>
          <p:nvPr/>
        </p:nvSpPr>
        <p:spPr>
          <a:xfrm>
            <a:off x="7051180" y="2254014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a</a:t>
            </a:r>
            <a:endParaRPr lang="de-DE" dirty="0"/>
          </a:p>
        </p:txBody>
      </p:sp>
      <p:sp>
        <p:nvSpPr>
          <p:cNvPr id="89" name="Textfeld 88"/>
          <p:cNvSpPr txBox="1"/>
          <p:nvPr/>
        </p:nvSpPr>
        <p:spPr>
          <a:xfrm>
            <a:off x="6119854" y="353439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b</a:t>
            </a:r>
            <a:endParaRPr lang="de-DE" dirty="0"/>
          </a:p>
        </p:txBody>
      </p:sp>
      <p:sp>
        <p:nvSpPr>
          <p:cNvPr id="90" name="Textfeld 89"/>
          <p:cNvSpPr txBox="1"/>
          <p:nvPr/>
        </p:nvSpPr>
        <p:spPr>
          <a:xfrm>
            <a:off x="5999212" y="2394213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c</a:t>
            </a:r>
            <a:endParaRPr lang="de-DE" dirty="0"/>
          </a:p>
        </p:txBody>
      </p:sp>
      <p:sp>
        <p:nvSpPr>
          <p:cNvPr id="91" name="Textfeld 90"/>
          <p:cNvSpPr txBox="1"/>
          <p:nvPr/>
        </p:nvSpPr>
        <p:spPr>
          <a:xfrm>
            <a:off x="7525297" y="2949658"/>
            <a:ext cx="8063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WCP</a:t>
            </a:r>
            <a:r>
              <a:rPr lang="de-DE" sz="1400" baseline="-25000" dirty="0" smtClean="0"/>
              <a:t>z</a:t>
            </a:r>
            <a:r>
              <a:rPr lang="de-DE" sz="1400" dirty="0" smtClean="0"/>
              <a:t>-d</a:t>
            </a:r>
            <a:r>
              <a:rPr lang="de-DE" sz="1400" baseline="-25000" dirty="0" smtClean="0"/>
              <a:t>0</a:t>
            </a:r>
            <a:endParaRPr lang="de-DE" sz="1400" baseline="-25000" dirty="0"/>
          </a:p>
        </p:txBody>
      </p:sp>
      <p:cxnSp>
        <p:nvCxnSpPr>
          <p:cNvPr id="14" name="Gerader Verbinder 13"/>
          <p:cNvCxnSpPr/>
          <p:nvPr/>
        </p:nvCxnSpPr>
        <p:spPr>
          <a:xfrm flipV="1">
            <a:off x="711251" y="2712855"/>
            <a:ext cx="9299" cy="1404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Gerader Verbinder 92"/>
          <p:cNvCxnSpPr/>
          <p:nvPr/>
        </p:nvCxnSpPr>
        <p:spPr>
          <a:xfrm flipV="1">
            <a:off x="4994645" y="2728339"/>
            <a:ext cx="9299" cy="1404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Gerade Verbindung mit Pfeil 2"/>
          <p:cNvCxnSpPr/>
          <p:nvPr/>
        </p:nvCxnSpPr>
        <p:spPr>
          <a:xfrm>
            <a:off x="771019" y="4869160"/>
            <a:ext cx="21026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feld 4"/>
          <p:cNvSpPr txBox="1"/>
          <p:nvPr/>
        </p:nvSpPr>
        <p:spPr>
          <a:xfrm>
            <a:off x="1211492" y="4546441"/>
            <a:ext cx="925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forward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57320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Rechteck 229"/>
          <p:cNvSpPr/>
          <p:nvPr/>
        </p:nvSpPr>
        <p:spPr>
          <a:xfrm>
            <a:off x="1187625" y="764704"/>
            <a:ext cx="5730310" cy="57379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6" name="Rechteck 215"/>
          <p:cNvSpPr/>
          <p:nvPr/>
        </p:nvSpPr>
        <p:spPr>
          <a:xfrm>
            <a:off x="6994410" y="1482293"/>
            <a:ext cx="2915079" cy="472129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4" name="Rechteck 213"/>
          <p:cNvSpPr/>
          <p:nvPr/>
        </p:nvSpPr>
        <p:spPr>
          <a:xfrm>
            <a:off x="1187624" y="1484784"/>
            <a:ext cx="5730311" cy="472129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Rechteck 1"/>
          <p:cNvSpPr/>
          <p:nvPr/>
        </p:nvSpPr>
        <p:spPr>
          <a:xfrm>
            <a:off x="7128792" y="2084254"/>
            <a:ext cx="1430520" cy="4103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Stepper Hip</a:t>
            </a:r>
          </a:p>
          <a:p>
            <a:pPr algn="ctr"/>
            <a:r>
              <a:rPr lang="de-DE" sz="1050" dirty="0" smtClean="0">
                <a:cs typeface="Segoe UI" panose="020B0502040204020203" pitchFamily="34" charset="0"/>
              </a:rPr>
              <a:t>126 </a:t>
            </a:r>
            <a:r>
              <a:rPr lang="de-DE" sz="1050" dirty="0" err="1" smtClean="0">
                <a:cs typeface="Segoe UI" panose="020B0502040204020203" pitchFamily="34" charset="0"/>
              </a:rPr>
              <a:t>Ncm</a:t>
            </a:r>
            <a:r>
              <a:rPr lang="de-DE" sz="1050" dirty="0" smtClean="0">
                <a:cs typeface="Segoe UI" panose="020B0502040204020203" pitchFamily="34" charset="0"/>
              </a:rPr>
              <a:t>, 2.8A</a:t>
            </a:r>
            <a:endParaRPr lang="de-DE" sz="1050" dirty="0">
              <a:cs typeface="Segoe UI" panose="020B0502040204020203" pitchFamily="34" charset="0"/>
            </a:endParaRPr>
          </a:p>
        </p:txBody>
      </p:sp>
      <p:sp>
        <p:nvSpPr>
          <p:cNvPr id="57" name="Rechteck 56"/>
          <p:cNvSpPr/>
          <p:nvPr/>
        </p:nvSpPr>
        <p:spPr>
          <a:xfrm>
            <a:off x="7128792" y="2588310"/>
            <a:ext cx="1430520" cy="4103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Stepper </a:t>
            </a:r>
            <a:r>
              <a:rPr lang="de-DE" sz="105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Upperarm</a:t>
            </a:r>
            <a:endParaRPr lang="de-DE" sz="105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de-DE" sz="1050" dirty="0" smtClean="0">
                <a:cs typeface="Segoe UI" panose="020B0502040204020203" pitchFamily="34" charset="0"/>
              </a:rPr>
              <a:t>310 </a:t>
            </a:r>
            <a:r>
              <a:rPr lang="de-DE" sz="1050" dirty="0" err="1" smtClean="0">
                <a:cs typeface="Segoe UI" panose="020B0502040204020203" pitchFamily="34" charset="0"/>
              </a:rPr>
              <a:t>Ncm</a:t>
            </a:r>
            <a:r>
              <a:rPr lang="de-DE" sz="1050" dirty="0" smtClean="0">
                <a:cs typeface="Segoe UI" panose="020B0502040204020203" pitchFamily="34" charset="0"/>
              </a:rPr>
              <a:t>, 3.5A</a:t>
            </a:r>
            <a:endParaRPr lang="de-DE" sz="1050" dirty="0">
              <a:cs typeface="Segoe UI" panose="020B0502040204020203" pitchFamily="34" charset="0"/>
            </a:endParaRPr>
          </a:p>
        </p:txBody>
      </p:sp>
      <p:sp>
        <p:nvSpPr>
          <p:cNvPr id="58" name="Rechteck 57"/>
          <p:cNvSpPr/>
          <p:nvPr/>
        </p:nvSpPr>
        <p:spPr>
          <a:xfrm>
            <a:off x="7128792" y="3092366"/>
            <a:ext cx="1430520" cy="4103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Stepper </a:t>
            </a:r>
            <a:r>
              <a:rPr lang="de-DE" sz="105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Forearm</a:t>
            </a:r>
            <a:endParaRPr lang="de-DE" sz="105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de-DE" sz="1050" dirty="0" smtClean="0">
                <a:cs typeface="Segoe UI" panose="020B0502040204020203" pitchFamily="34" charset="0"/>
              </a:rPr>
              <a:t>190 </a:t>
            </a:r>
            <a:r>
              <a:rPr lang="de-DE" sz="1050" dirty="0" err="1" smtClean="0">
                <a:cs typeface="Segoe UI" panose="020B0502040204020203" pitchFamily="34" charset="0"/>
              </a:rPr>
              <a:t>Ncm</a:t>
            </a:r>
            <a:r>
              <a:rPr lang="de-DE" sz="1050" dirty="0" smtClean="0">
                <a:cs typeface="Segoe UI" panose="020B0502040204020203" pitchFamily="34" charset="0"/>
              </a:rPr>
              <a:t>, 1.4A</a:t>
            </a:r>
            <a:endParaRPr lang="de-DE" sz="1050" dirty="0">
              <a:cs typeface="Segoe UI" panose="020B0502040204020203" pitchFamily="34" charset="0"/>
            </a:endParaRPr>
          </a:p>
        </p:txBody>
      </p:sp>
      <p:sp>
        <p:nvSpPr>
          <p:cNvPr id="59" name="Rechteck 58"/>
          <p:cNvSpPr/>
          <p:nvPr/>
        </p:nvSpPr>
        <p:spPr>
          <a:xfrm>
            <a:off x="7128792" y="3602936"/>
            <a:ext cx="1430520" cy="4103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Stepper </a:t>
            </a:r>
            <a:r>
              <a:rPr lang="de-DE" sz="105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Ellbow</a:t>
            </a:r>
            <a:r>
              <a:rPr lang="de-DE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de-DE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de-DE" sz="1050" dirty="0" smtClean="0">
                <a:cs typeface="Segoe UI" panose="020B0502040204020203" pitchFamily="34" charset="0"/>
              </a:rPr>
              <a:t>26 </a:t>
            </a:r>
            <a:r>
              <a:rPr lang="de-DE" sz="1050" dirty="0" err="1" smtClean="0">
                <a:cs typeface="Segoe UI" panose="020B0502040204020203" pitchFamily="34" charset="0"/>
              </a:rPr>
              <a:t>Ncm</a:t>
            </a:r>
            <a:r>
              <a:rPr lang="de-DE" sz="1050" dirty="0" smtClean="0">
                <a:cs typeface="Segoe UI" panose="020B0502040204020203" pitchFamily="34" charset="0"/>
              </a:rPr>
              <a:t>, 0,4A</a:t>
            </a:r>
            <a:endParaRPr lang="de-DE" sz="1050" dirty="0">
              <a:cs typeface="Segoe UI" panose="020B0502040204020203" pitchFamily="34" charset="0"/>
            </a:endParaRPr>
          </a:p>
        </p:txBody>
      </p:sp>
      <p:sp>
        <p:nvSpPr>
          <p:cNvPr id="60" name="Rechteck 59"/>
          <p:cNvSpPr/>
          <p:nvPr/>
        </p:nvSpPr>
        <p:spPr>
          <a:xfrm>
            <a:off x="7128792" y="4748550"/>
            <a:ext cx="1080120" cy="4103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Servo</a:t>
            </a:r>
            <a:r>
              <a:rPr lang="de-DE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 Hand</a:t>
            </a:r>
          </a:p>
          <a:p>
            <a:pPr algn="ctr"/>
            <a:r>
              <a:rPr lang="de-DE" sz="1050" dirty="0" smtClean="0">
                <a:cs typeface="Segoe UI" panose="020B0502040204020203" pitchFamily="34" charset="0"/>
              </a:rPr>
              <a:t>DRS 101</a:t>
            </a:r>
            <a:endParaRPr lang="de-DE" sz="1050" dirty="0">
              <a:cs typeface="Segoe UI" panose="020B0502040204020203" pitchFamily="34" charset="0"/>
            </a:endParaRPr>
          </a:p>
        </p:txBody>
      </p:sp>
      <p:sp>
        <p:nvSpPr>
          <p:cNvPr id="61" name="Rechteck 60"/>
          <p:cNvSpPr/>
          <p:nvPr/>
        </p:nvSpPr>
        <p:spPr>
          <a:xfrm>
            <a:off x="7128792" y="5256944"/>
            <a:ext cx="1080120" cy="4103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Servo</a:t>
            </a:r>
            <a:r>
              <a:rPr lang="de-DE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de-DE" sz="105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Gripper</a:t>
            </a:r>
            <a:endParaRPr lang="de-DE" sz="105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de-DE" sz="1050" dirty="0">
                <a:cs typeface="Segoe UI" panose="020B0502040204020203" pitchFamily="34" charset="0"/>
              </a:rPr>
              <a:t>DRS </a:t>
            </a:r>
            <a:r>
              <a:rPr lang="de-DE" sz="1050" dirty="0" smtClean="0">
                <a:cs typeface="Segoe UI" panose="020B0502040204020203" pitchFamily="34" charset="0"/>
              </a:rPr>
              <a:t>101</a:t>
            </a:r>
            <a:endParaRPr lang="de-DE" sz="1050" dirty="0">
              <a:cs typeface="Segoe UI" panose="020B0502040204020203" pitchFamily="34" charset="0"/>
            </a:endParaRPr>
          </a:p>
        </p:txBody>
      </p:sp>
      <p:sp>
        <p:nvSpPr>
          <p:cNvPr id="62" name="Rechteck 61"/>
          <p:cNvSpPr/>
          <p:nvPr/>
        </p:nvSpPr>
        <p:spPr>
          <a:xfrm>
            <a:off x="7128792" y="4115776"/>
            <a:ext cx="1430520" cy="4103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Stepper </a:t>
            </a:r>
            <a:r>
              <a:rPr lang="de-DE" sz="105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Wrist</a:t>
            </a:r>
            <a:endParaRPr lang="de-DE" sz="105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de-DE" sz="1050" dirty="0" smtClean="0">
                <a:cs typeface="Segoe UI" panose="020B0502040204020203" pitchFamily="34" charset="0"/>
              </a:rPr>
              <a:t>40 </a:t>
            </a:r>
            <a:r>
              <a:rPr lang="de-DE" sz="1050" dirty="0" err="1" smtClean="0">
                <a:cs typeface="Segoe UI" panose="020B0502040204020203" pitchFamily="34" charset="0"/>
              </a:rPr>
              <a:t>Ncm</a:t>
            </a:r>
            <a:r>
              <a:rPr lang="de-DE" sz="1050" dirty="0" smtClean="0">
                <a:cs typeface="Segoe UI" panose="020B0502040204020203" pitchFamily="34" charset="0"/>
              </a:rPr>
              <a:t>, 0.4A</a:t>
            </a:r>
            <a:endParaRPr lang="de-DE" sz="1050" dirty="0">
              <a:cs typeface="Segoe UI" panose="020B0502040204020203" pitchFamily="34" charset="0"/>
            </a:endParaRPr>
          </a:p>
        </p:txBody>
      </p:sp>
      <p:cxnSp>
        <p:nvCxnSpPr>
          <p:cNvPr id="18" name="Gerader Verbinder 17"/>
          <p:cNvCxnSpPr>
            <a:stCxn id="64" idx="3"/>
            <a:endCxn id="2" idx="1"/>
          </p:cNvCxnSpPr>
          <p:nvPr/>
        </p:nvCxnSpPr>
        <p:spPr>
          <a:xfrm>
            <a:off x="6662965" y="2289426"/>
            <a:ext cx="4658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Gerader Verbinder 80"/>
          <p:cNvCxnSpPr>
            <a:stCxn id="63" idx="3"/>
            <a:endCxn id="57" idx="1"/>
          </p:cNvCxnSpPr>
          <p:nvPr/>
        </p:nvCxnSpPr>
        <p:spPr>
          <a:xfrm>
            <a:off x="6662965" y="2793482"/>
            <a:ext cx="4658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Gerader Verbinder 91"/>
          <p:cNvCxnSpPr>
            <a:stCxn id="66" idx="3"/>
            <a:endCxn id="58" idx="1"/>
          </p:cNvCxnSpPr>
          <p:nvPr/>
        </p:nvCxnSpPr>
        <p:spPr>
          <a:xfrm flipV="1">
            <a:off x="6662965" y="3297538"/>
            <a:ext cx="465827" cy="4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Gerader Verbinder 93"/>
          <p:cNvCxnSpPr>
            <a:stCxn id="69" idx="3"/>
            <a:endCxn id="59" idx="1"/>
          </p:cNvCxnSpPr>
          <p:nvPr/>
        </p:nvCxnSpPr>
        <p:spPr>
          <a:xfrm flipV="1">
            <a:off x="6662965" y="3808108"/>
            <a:ext cx="465827" cy="20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Gerader Verbinder 94"/>
          <p:cNvCxnSpPr/>
          <p:nvPr/>
        </p:nvCxnSpPr>
        <p:spPr>
          <a:xfrm flipH="1" flipV="1">
            <a:off x="6132333" y="1268620"/>
            <a:ext cx="1" cy="2336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hteck 68"/>
          <p:cNvSpPr/>
          <p:nvPr/>
        </p:nvSpPr>
        <p:spPr>
          <a:xfrm>
            <a:off x="5582845" y="3604970"/>
            <a:ext cx="1080120" cy="41034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>
                <a:latin typeface="Segoe UI" panose="020B0502040204020203" pitchFamily="34" charset="0"/>
                <a:cs typeface="Segoe UI" panose="020B0502040204020203" pitchFamily="34" charset="0"/>
              </a:rPr>
              <a:t>Stepper </a:t>
            </a:r>
          </a:p>
          <a:p>
            <a:pPr algn="ctr"/>
            <a:r>
              <a:rPr lang="de-DE" sz="1050" dirty="0">
                <a:latin typeface="Segoe UI" panose="020B0502040204020203" pitchFamily="34" charset="0"/>
                <a:cs typeface="Segoe UI" panose="020B0502040204020203" pitchFamily="34" charset="0"/>
              </a:rPr>
              <a:t>Driver (</a:t>
            </a:r>
            <a:r>
              <a:rPr lang="de-DE" sz="1050" dirty="0" err="1">
                <a:latin typeface="Segoe UI" panose="020B0502040204020203" pitchFamily="34" charset="0"/>
                <a:cs typeface="Segoe UI" panose="020B0502040204020203" pitchFamily="34" charset="0"/>
              </a:rPr>
              <a:t>PiBot</a:t>
            </a:r>
            <a:r>
              <a:rPr lang="de-DE" sz="1050" dirty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</p:txBody>
      </p:sp>
      <p:sp>
        <p:nvSpPr>
          <p:cNvPr id="63" name="Rechteck 62"/>
          <p:cNvSpPr/>
          <p:nvPr/>
        </p:nvSpPr>
        <p:spPr>
          <a:xfrm>
            <a:off x="5582845" y="2588310"/>
            <a:ext cx="1080120" cy="41034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>
                <a:latin typeface="Segoe UI" panose="020B0502040204020203" pitchFamily="34" charset="0"/>
                <a:cs typeface="Segoe UI" panose="020B0502040204020203" pitchFamily="34" charset="0"/>
              </a:rPr>
              <a:t>Stepper </a:t>
            </a:r>
          </a:p>
          <a:p>
            <a:pPr algn="ctr"/>
            <a:r>
              <a:rPr lang="de-DE" sz="1050" dirty="0">
                <a:latin typeface="Segoe UI" panose="020B0502040204020203" pitchFamily="34" charset="0"/>
                <a:cs typeface="Segoe UI" panose="020B0502040204020203" pitchFamily="34" charset="0"/>
              </a:rPr>
              <a:t>Driver (</a:t>
            </a:r>
            <a:r>
              <a:rPr lang="de-DE" sz="1050" dirty="0" err="1">
                <a:latin typeface="Segoe UI" panose="020B0502040204020203" pitchFamily="34" charset="0"/>
                <a:cs typeface="Segoe UI" panose="020B0502040204020203" pitchFamily="34" charset="0"/>
              </a:rPr>
              <a:t>PiBot</a:t>
            </a:r>
            <a:r>
              <a:rPr lang="de-DE" sz="1050" dirty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</p:txBody>
      </p:sp>
      <p:sp>
        <p:nvSpPr>
          <p:cNvPr id="64" name="Rechteck 63"/>
          <p:cNvSpPr/>
          <p:nvPr/>
        </p:nvSpPr>
        <p:spPr>
          <a:xfrm>
            <a:off x="5582845" y="2084254"/>
            <a:ext cx="1080120" cy="41034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Stepper </a:t>
            </a:r>
          </a:p>
          <a:p>
            <a:pPr algn="ctr"/>
            <a:r>
              <a:rPr lang="de-DE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Driver (</a:t>
            </a:r>
            <a:r>
              <a:rPr lang="de-DE" sz="105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PiBot</a:t>
            </a:r>
            <a:r>
              <a:rPr lang="de-DE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</p:txBody>
      </p:sp>
      <p:sp>
        <p:nvSpPr>
          <p:cNvPr id="66" name="Rechteck 65"/>
          <p:cNvSpPr/>
          <p:nvPr/>
        </p:nvSpPr>
        <p:spPr>
          <a:xfrm>
            <a:off x="5582845" y="3092830"/>
            <a:ext cx="1080120" cy="41034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>
                <a:latin typeface="Segoe UI" panose="020B0502040204020203" pitchFamily="34" charset="0"/>
                <a:cs typeface="Segoe UI" panose="020B0502040204020203" pitchFamily="34" charset="0"/>
              </a:rPr>
              <a:t>Stepper </a:t>
            </a:r>
          </a:p>
          <a:p>
            <a:pPr algn="ctr"/>
            <a:r>
              <a:rPr lang="de-DE" sz="1050" dirty="0">
                <a:latin typeface="Segoe UI" panose="020B0502040204020203" pitchFamily="34" charset="0"/>
                <a:cs typeface="Segoe UI" panose="020B0502040204020203" pitchFamily="34" charset="0"/>
              </a:rPr>
              <a:t>Driver (</a:t>
            </a:r>
            <a:r>
              <a:rPr lang="de-DE" sz="1050" dirty="0" err="1">
                <a:latin typeface="Segoe UI" panose="020B0502040204020203" pitchFamily="34" charset="0"/>
                <a:cs typeface="Segoe UI" panose="020B0502040204020203" pitchFamily="34" charset="0"/>
              </a:rPr>
              <a:t>PiBot</a:t>
            </a:r>
            <a:r>
              <a:rPr lang="de-DE" sz="1050" dirty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</p:txBody>
      </p:sp>
      <p:cxnSp>
        <p:nvCxnSpPr>
          <p:cNvPr id="98" name="Gewinkelte Verbindung 97"/>
          <p:cNvCxnSpPr>
            <a:stCxn id="105" idx="3"/>
            <a:endCxn id="64" idx="1"/>
          </p:cNvCxnSpPr>
          <p:nvPr/>
        </p:nvCxnSpPr>
        <p:spPr>
          <a:xfrm flipV="1">
            <a:off x="5186800" y="2289426"/>
            <a:ext cx="396045" cy="473349"/>
          </a:xfrm>
          <a:prstGeom prst="bentConnector3">
            <a:avLst>
              <a:gd name="adj1" fmla="val 2691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Gewinkelte Verbindung 100"/>
          <p:cNvCxnSpPr>
            <a:stCxn id="108" idx="3"/>
            <a:endCxn id="69" idx="1"/>
          </p:cNvCxnSpPr>
          <p:nvPr/>
        </p:nvCxnSpPr>
        <p:spPr>
          <a:xfrm>
            <a:off x="5186799" y="2978342"/>
            <a:ext cx="396046" cy="831800"/>
          </a:xfrm>
          <a:prstGeom prst="bentConnector3">
            <a:avLst>
              <a:gd name="adj1" fmla="val 3845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2" name="Gruppieren 111"/>
          <p:cNvGrpSpPr/>
          <p:nvPr/>
        </p:nvGrpSpPr>
        <p:grpSpPr>
          <a:xfrm>
            <a:off x="4825670" y="2658163"/>
            <a:ext cx="361131" cy="568502"/>
            <a:chOff x="3563886" y="3140968"/>
            <a:chExt cx="361131" cy="1663968"/>
          </a:xfrm>
          <a:noFill/>
        </p:grpSpPr>
        <p:sp>
          <p:nvSpPr>
            <p:cNvPr id="104" name="Rechteck 103"/>
            <p:cNvSpPr/>
            <p:nvPr/>
          </p:nvSpPr>
          <p:spPr>
            <a:xfrm>
              <a:off x="3563888" y="3140968"/>
              <a:ext cx="361129" cy="1917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5" name="Rechteck 104"/>
            <p:cNvSpPr/>
            <p:nvPr/>
          </p:nvSpPr>
          <p:spPr>
            <a:xfrm>
              <a:off x="3563887" y="3351284"/>
              <a:ext cx="361129" cy="1917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6" name="Rechteck 105"/>
            <p:cNvSpPr/>
            <p:nvPr/>
          </p:nvSpPr>
          <p:spPr>
            <a:xfrm>
              <a:off x="3563887" y="3561600"/>
              <a:ext cx="361129" cy="1917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7" name="Rechteck 106"/>
            <p:cNvSpPr/>
            <p:nvPr/>
          </p:nvSpPr>
          <p:spPr>
            <a:xfrm>
              <a:off x="3563887" y="3771916"/>
              <a:ext cx="361129" cy="1917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8" name="Rechteck 107"/>
            <p:cNvSpPr/>
            <p:nvPr/>
          </p:nvSpPr>
          <p:spPr>
            <a:xfrm>
              <a:off x="3563886" y="3982232"/>
              <a:ext cx="361129" cy="1917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9" name="Rechteck 108"/>
            <p:cNvSpPr/>
            <p:nvPr/>
          </p:nvSpPr>
          <p:spPr>
            <a:xfrm>
              <a:off x="3563886" y="4192548"/>
              <a:ext cx="361129" cy="1917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0" name="Rechteck 109"/>
            <p:cNvSpPr/>
            <p:nvPr/>
          </p:nvSpPr>
          <p:spPr>
            <a:xfrm>
              <a:off x="3563886" y="4402864"/>
              <a:ext cx="361129" cy="1917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1" name="Rechteck 110"/>
            <p:cNvSpPr/>
            <p:nvPr/>
          </p:nvSpPr>
          <p:spPr>
            <a:xfrm>
              <a:off x="3563886" y="4613182"/>
              <a:ext cx="361129" cy="1917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cxnSp>
        <p:nvCxnSpPr>
          <p:cNvPr id="115" name="Gewinkelte Verbindung 114"/>
          <p:cNvCxnSpPr>
            <a:stCxn id="106" idx="3"/>
            <a:endCxn id="63" idx="1"/>
          </p:cNvCxnSpPr>
          <p:nvPr/>
        </p:nvCxnSpPr>
        <p:spPr>
          <a:xfrm flipV="1">
            <a:off x="5186800" y="2793482"/>
            <a:ext cx="396045" cy="4114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Gewinkelte Verbindung 116"/>
          <p:cNvCxnSpPr>
            <a:stCxn id="107" idx="3"/>
            <a:endCxn id="66" idx="1"/>
          </p:cNvCxnSpPr>
          <p:nvPr/>
        </p:nvCxnSpPr>
        <p:spPr>
          <a:xfrm>
            <a:off x="5186800" y="2906486"/>
            <a:ext cx="396045" cy="39151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Gewinkelte Verbindung 128"/>
          <p:cNvCxnSpPr>
            <a:stCxn id="109" idx="3"/>
            <a:endCxn id="132" idx="1"/>
          </p:cNvCxnSpPr>
          <p:nvPr/>
        </p:nvCxnSpPr>
        <p:spPr>
          <a:xfrm>
            <a:off x="5186799" y="3050197"/>
            <a:ext cx="384214" cy="1284730"/>
          </a:xfrm>
          <a:prstGeom prst="bentConnector3">
            <a:avLst>
              <a:gd name="adj1" fmla="val 3016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Rechteck 131"/>
          <p:cNvSpPr/>
          <p:nvPr/>
        </p:nvSpPr>
        <p:spPr>
          <a:xfrm>
            <a:off x="5571013" y="4129755"/>
            <a:ext cx="1080120" cy="41034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>
                <a:latin typeface="Segoe UI" panose="020B0502040204020203" pitchFamily="34" charset="0"/>
                <a:cs typeface="Segoe UI" panose="020B0502040204020203" pitchFamily="34" charset="0"/>
              </a:rPr>
              <a:t>Stepper </a:t>
            </a:r>
          </a:p>
          <a:p>
            <a:pPr algn="ctr"/>
            <a:r>
              <a:rPr lang="de-DE" sz="1050" dirty="0">
                <a:latin typeface="Segoe UI" panose="020B0502040204020203" pitchFamily="34" charset="0"/>
                <a:cs typeface="Segoe UI" panose="020B0502040204020203" pitchFamily="34" charset="0"/>
              </a:rPr>
              <a:t>Driver (</a:t>
            </a:r>
            <a:r>
              <a:rPr lang="de-DE" sz="1050" dirty="0" err="1">
                <a:latin typeface="Segoe UI" panose="020B0502040204020203" pitchFamily="34" charset="0"/>
                <a:cs typeface="Segoe UI" panose="020B0502040204020203" pitchFamily="34" charset="0"/>
              </a:rPr>
              <a:t>PiBot</a:t>
            </a:r>
            <a:r>
              <a:rPr lang="de-DE" sz="1050" dirty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</p:txBody>
      </p:sp>
      <p:cxnSp>
        <p:nvCxnSpPr>
          <p:cNvPr id="133" name="Gerader Verbinder 132"/>
          <p:cNvCxnSpPr>
            <a:endCxn id="62" idx="1"/>
          </p:cNvCxnSpPr>
          <p:nvPr/>
        </p:nvCxnSpPr>
        <p:spPr>
          <a:xfrm>
            <a:off x="6682092" y="4320886"/>
            <a:ext cx="446700" cy="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Gewinkelte Verbindung 135"/>
          <p:cNvCxnSpPr>
            <a:stCxn id="110" idx="3"/>
            <a:endCxn id="60" idx="1"/>
          </p:cNvCxnSpPr>
          <p:nvPr/>
        </p:nvCxnSpPr>
        <p:spPr>
          <a:xfrm>
            <a:off x="5186799" y="3122052"/>
            <a:ext cx="1941993" cy="1831670"/>
          </a:xfrm>
          <a:prstGeom prst="bentConnector3">
            <a:avLst>
              <a:gd name="adj1" fmla="val 34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Gewinkelte Verbindung 138"/>
          <p:cNvCxnSpPr>
            <a:stCxn id="111" idx="3"/>
            <a:endCxn id="61" idx="1"/>
          </p:cNvCxnSpPr>
          <p:nvPr/>
        </p:nvCxnSpPr>
        <p:spPr>
          <a:xfrm>
            <a:off x="5186799" y="3193908"/>
            <a:ext cx="1941993" cy="2268208"/>
          </a:xfrm>
          <a:prstGeom prst="bentConnector3">
            <a:avLst>
              <a:gd name="adj1" fmla="val 145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feld 148"/>
          <p:cNvSpPr txBox="1"/>
          <p:nvPr/>
        </p:nvSpPr>
        <p:spPr>
          <a:xfrm>
            <a:off x="5300879" y="4736001"/>
            <a:ext cx="12570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Serial </a:t>
            </a:r>
            <a:r>
              <a:rPr lang="de-DE" sz="8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herkulex</a:t>
            </a:r>
            <a:r>
              <a:rPr lang="de-DE" sz="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de-DE" sz="8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protocol</a:t>
            </a:r>
            <a:endParaRPr lang="de-DE" sz="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0" name="Textfeld 149"/>
          <p:cNvSpPr txBox="1"/>
          <p:nvPr/>
        </p:nvSpPr>
        <p:spPr>
          <a:xfrm>
            <a:off x="5303617" y="5244553"/>
            <a:ext cx="12570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>
                <a:latin typeface="Segoe UI" panose="020B0502040204020203" pitchFamily="34" charset="0"/>
                <a:cs typeface="Segoe UI" panose="020B0502040204020203" pitchFamily="34" charset="0"/>
              </a:rPr>
              <a:t>Serial </a:t>
            </a:r>
            <a:r>
              <a:rPr lang="de-DE" sz="800" dirty="0" err="1">
                <a:latin typeface="Segoe UI" panose="020B0502040204020203" pitchFamily="34" charset="0"/>
                <a:cs typeface="Segoe UI" panose="020B0502040204020203" pitchFamily="34" charset="0"/>
              </a:rPr>
              <a:t>herkulex</a:t>
            </a:r>
            <a:r>
              <a:rPr lang="de-DE" sz="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de-DE" sz="800" dirty="0" err="1">
                <a:latin typeface="Segoe UI" panose="020B0502040204020203" pitchFamily="34" charset="0"/>
                <a:cs typeface="Segoe UI" panose="020B0502040204020203" pitchFamily="34" charset="0"/>
              </a:rPr>
              <a:t>protocol</a:t>
            </a:r>
            <a:endParaRPr lang="de-DE" sz="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3" name="Textfeld 152"/>
          <p:cNvSpPr txBox="1"/>
          <p:nvPr/>
        </p:nvSpPr>
        <p:spPr>
          <a:xfrm>
            <a:off x="1724280" y="1850593"/>
            <a:ext cx="1188317" cy="577081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txBody>
          <a:bodyPr wrap="square" rtlCol="0">
            <a:spAutoFit/>
          </a:bodyPr>
          <a:lstStyle>
            <a:defPPr>
              <a:defRPr lang="de-DE"/>
            </a:defPPr>
            <a:lvl1pPr algn="ctr">
              <a:defRPr sz="1050" i="1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de-DE" dirty="0" err="1"/>
              <a:t>Trajectory</a:t>
            </a:r>
            <a:r>
              <a:rPr lang="de-DE" dirty="0"/>
              <a:t> </a:t>
            </a:r>
          </a:p>
          <a:p>
            <a:r>
              <a:rPr lang="de-DE" dirty="0" err="1"/>
              <a:t>Execution</a:t>
            </a:r>
            <a:endParaRPr lang="de-DE" dirty="0"/>
          </a:p>
          <a:p>
            <a:r>
              <a:rPr lang="de-DE" dirty="0" err="1"/>
              <a:t>Kinematics</a:t>
            </a:r>
            <a:endParaRPr lang="de-DE" dirty="0"/>
          </a:p>
        </p:txBody>
      </p:sp>
      <p:sp>
        <p:nvSpPr>
          <p:cNvPr id="158" name="Textfeld 157"/>
          <p:cNvSpPr txBox="1"/>
          <p:nvPr/>
        </p:nvSpPr>
        <p:spPr>
          <a:xfrm>
            <a:off x="2972030" y="2221513"/>
            <a:ext cx="8915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Command </a:t>
            </a:r>
            <a:r>
              <a:rPr lang="de-DE" sz="8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shell</a:t>
            </a:r>
            <a:endParaRPr lang="de-DE" sz="8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de-DE" sz="800" dirty="0" err="1"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r>
              <a:rPr lang="de-DE" sz="8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erial</a:t>
            </a:r>
            <a:r>
              <a:rPr lang="de-DE" sz="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via USB</a:t>
            </a:r>
          </a:p>
          <a:p>
            <a:r>
              <a:rPr lang="de-DE" sz="8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angles</a:t>
            </a:r>
            <a:r>
              <a:rPr lang="de-DE" sz="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at 20Hz </a:t>
            </a:r>
            <a:endParaRPr lang="de-DE" sz="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9" name="Textfeld 158"/>
          <p:cNvSpPr txBox="1"/>
          <p:nvPr/>
        </p:nvSpPr>
        <p:spPr>
          <a:xfrm>
            <a:off x="2962114" y="3206185"/>
            <a:ext cx="9332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Log/</a:t>
            </a:r>
            <a:r>
              <a:rPr lang="de-DE" sz="8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txt</a:t>
            </a:r>
            <a:r>
              <a:rPr lang="de-DE" sz="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via </a:t>
            </a:r>
            <a:r>
              <a:rPr lang="de-DE" sz="8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serial</a:t>
            </a:r>
            <a:endParaRPr lang="de-DE" sz="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61" name="Gerade Verbindung mit Pfeil 160"/>
          <p:cNvCxnSpPr/>
          <p:nvPr/>
        </p:nvCxnSpPr>
        <p:spPr>
          <a:xfrm>
            <a:off x="2912597" y="2690920"/>
            <a:ext cx="11220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Gerade Verbindung mit Pfeil 162"/>
          <p:cNvCxnSpPr/>
          <p:nvPr/>
        </p:nvCxnSpPr>
        <p:spPr>
          <a:xfrm flipH="1">
            <a:off x="2882545" y="3223117"/>
            <a:ext cx="1117211" cy="3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Gerader Verbinder 168"/>
          <p:cNvCxnSpPr/>
          <p:nvPr/>
        </p:nvCxnSpPr>
        <p:spPr>
          <a:xfrm>
            <a:off x="2770301" y="1276949"/>
            <a:ext cx="0" cy="1217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Gerader Verbinder 171"/>
          <p:cNvCxnSpPr/>
          <p:nvPr/>
        </p:nvCxnSpPr>
        <p:spPr>
          <a:xfrm>
            <a:off x="4521791" y="1370661"/>
            <a:ext cx="0" cy="1217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hteck 150"/>
          <p:cNvSpPr/>
          <p:nvPr/>
        </p:nvSpPr>
        <p:spPr>
          <a:xfrm>
            <a:off x="1726666" y="2486269"/>
            <a:ext cx="1231638" cy="89237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Trajectory</a:t>
            </a:r>
            <a:r>
              <a:rPr lang="de-DE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 Board</a:t>
            </a:r>
          </a:p>
          <a:p>
            <a:pPr algn="ctr"/>
            <a:r>
              <a:rPr lang="de-DE" sz="105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Odroid</a:t>
            </a:r>
            <a:r>
              <a:rPr lang="de-DE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 XU4</a:t>
            </a:r>
          </a:p>
          <a:p>
            <a:pPr algn="ctr"/>
            <a:r>
              <a:rPr lang="de-DE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High-Level C++</a:t>
            </a:r>
            <a:endParaRPr lang="de-DE" sz="105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85" name="Gruppieren 184"/>
          <p:cNvGrpSpPr/>
          <p:nvPr/>
        </p:nvGrpSpPr>
        <p:grpSpPr>
          <a:xfrm>
            <a:off x="7662990" y="1510177"/>
            <a:ext cx="384883" cy="548222"/>
            <a:chOff x="-278511" y="1554950"/>
            <a:chExt cx="2557702" cy="3778467"/>
          </a:xfrm>
        </p:grpSpPr>
        <p:grpSp>
          <p:nvGrpSpPr>
            <p:cNvPr id="174" name="Gruppieren 173"/>
            <p:cNvGrpSpPr/>
            <p:nvPr/>
          </p:nvGrpSpPr>
          <p:grpSpPr>
            <a:xfrm flipH="1">
              <a:off x="-278511" y="1554950"/>
              <a:ext cx="2557702" cy="3778467"/>
              <a:chOff x="3656880" y="1432091"/>
              <a:chExt cx="2557702" cy="3778467"/>
            </a:xfrm>
          </p:grpSpPr>
          <p:sp>
            <p:nvSpPr>
              <p:cNvPr id="176" name="Ellipse 175"/>
              <p:cNvSpPr/>
              <p:nvPr/>
            </p:nvSpPr>
            <p:spPr>
              <a:xfrm>
                <a:off x="4499992" y="1432091"/>
                <a:ext cx="914400" cy="9144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7" name="Trapezoid 176"/>
              <p:cNvSpPr/>
              <p:nvPr/>
            </p:nvSpPr>
            <p:spPr>
              <a:xfrm flipV="1">
                <a:off x="4730333" y="1988840"/>
                <a:ext cx="453718" cy="1232120"/>
              </a:xfrm>
              <a:prstGeom prst="trapezoid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8" name="Ellipse 177"/>
              <p:cNvSpPr/>
              <p:nvPr/>
            </p:nvSpPr>
            <p:spPr>
              <a:xfrm>
                <a:off x="4550296" y="2924944"/>
                <a:ext cx="813792" cy="77038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9" name="Freihandform 178"/>
              <p:cNvSpPr/>
              <p:nvPr/>
            </p:nvSpPr>
            <p:spPr>
              <a:xfrm rot="20443580">
                <a:off x="5066352" y="3173424"/>
                <a:ext cx="1148230" cy="2005216"/>
              </a:xfrm>
              <a:custGeom>
                <a:avLst/>
                <a:gdLst>
                  <a:gd name="connsiteX0" fmla="*/ 0 w 1804985"/>
                  <a:gd name="connsiteY0" fmla="*/ 263950 h 3039970"/>
                  <a:gd name="connsiteX1" fmla="*/ 659877 w 1804985"/>
                  <a:gd name="connsiteY1" fmla="*/ 876692 h 3039970"/>
                  <a:gd name="connsiteX2" fmla="*/ 763572 w 1804985"/>
                  <a:gd name="connsiteY2" fmla="*/ 2677212 h 3039970"/>
                  <a:gd name="connsiteX3" fmla="*/ 1611984 w 1804985"/>
                  <a:gd name="connsiteY3" fmla="*/ 2875175 h 3039970"/>
                  <a:gd name="connsiteX4" fmla="*/ 1677972 w 1804985"/>
                  <a:gd name="connsiteY4" fmla="*/ 772998 h 3039970"/>
                  <a:gd name="connsiteX5" fmla="*/ 141402 w 1804985"/>
                  <a:gd name="connsiteY5" fmla="*/ 18853 h 3039970"/>
                  <a:gd name="connsiteX6" fmla="*/ 141402 w 1804985"/>
                  <a:gd name="connsiteY6" fmla="*/ 18853 h 3039970"/>
                  <a:gd name="connsiteX7" fmla="*/ 150829 w 1804985"/>
                  <a:gd name="connsiteY7" fmla="*/ 0 h 3039970"/>
                  <a:gd name="connsiteX0" fmla="*/ 0 w 1804985"/>
                  <a:gd name="connsiteY0" fmla="*/ 263950 h 2977663"/>
                  <a:gd name="connsiteX1" fmla="*/ 659877 w 1804985"/>
                  <a:gd name="connsiteY1" fmla="*/ 876692 h 2977663"/>
                  <a:gd name="connsiteX2" fmla="*/ 763572 w 1804985"/>
                  <a:gd name="connsiteY2" fmla="*/ 2677212 h 2977663"/>
                  <a:gd name="connsiteX3" fmla="*/ 1611984 w 1804985"/>
                  <a:gd name="connsiteY3" fmla="*/ 2875175 h 2977663"/>
                  <a:gd name="connsiteX4" fmla="*/ 1677972 w 1804985"/>
                  <a:gd name="connsiteY4" fmla="*/ 772998 h 2977663"/>
                  <a:gd name="connsiteX5" fmla="*/ 141402 w 1804985"/>
                  <a:gd name="connsiteY5" fmla="*/ 18853 h 2977663"/>
                  <a:gd name="connsiteX6" fmla="*/ 141402 w 1804985"/>
                  <a:gd name="connsiteY6" fmla="*/ 18853 h 2977663"/>
                  <a:gd name="connsiteX7" fmla="*/ 150829 w 1804985"/>
                  <a:gd name="connsiteY7" fmla="*/ 0 h 2977663"/>
                  <a:gd name="connsiteX0" fmla="*/ 0 w 1804985"/>
                  <a:gd name="connsiteY0" fmla="*/ 263950 h 2977663"/>
                  <a:gd name="connsiteX1" fmla="*/ 659877 w 1804985"/>
                  <a:gd name="connsiteY1" fmla="*/ 876692 h 2977663"/>
                  <a:gd name="connsiteX2" fmla="*/ 763572 w 1804985"/>
                  <a:gd name="connsiteY2" fmla="*/ 2677212 h 2977663"/>
                  <a:gd name="connsiteX3" fmla="*/ 1611984 w 1804985"/>
                  <a:gd name="connsiteY3" fmla="*/ 2875175 h 2977663"/>
                  <a:gd name="connsiteX4" fmla="*/ 1677972 w 1804985"/>
                  <a:gd name="connsiteY4" fmla="*/ 772998 h 2977663"/>
                  <a:gd name="connsiteX5" fmla="*/ 141402 w 1804985"/>
                  <a:gd name="connsiteY5" fmla="*/ 18853 h 2977663"/>
                  <a:gd name="connsiteX6" fmla="*/ 141402 w 1804985"/>
                  <a:gd name="connsiteY6" fmla="*/ 18853 h 2977663"/>
                  <a:gd name="connsiteX7" fmla="*/ 150829 w 1804985"/>
                  <a:gd name="connsiteY7" fmla="*/ 0 h 2977663"/>
                  <a:gd name="connsiteX0" fmla="*/ 0 w 1804985"/>
                  <a:gd name="connsiteY0" fmla="*/ 263950 h 2977663"/>
                  <a:gd name="connsiteX1" fmla="*/ 659877 w 1804985"/>
                  <a:gd name="connsiteY1" fmla="*/ 876692 h 2977663"/>
                  <a:gd name="connsiteX2" fmla="*/ 763572 w 1804985"/>
                  <a:gd name="connsiteY2" fmla="*/ 2677212 h 2977663"/>
                  <a:gd name="connsiteX3" fmla="*/ 1611984 w 1804985"/>
                  <a:gd name="connsiteY3" fmla="*/ 2875175 h 2977663"/>
                  <a:gd name="connsiteX4" fmla="*/ 1677972 w 1804985"/>
                  <a:gd name="connsiteY4" fmla="*/ 772998 h 2977663"/>
                  <a:gd name="connsiteX5" fmla="*/ 141402 w 1804985"/>
                  <a:gd name="connsiteY5" fmla="*/ 18853 h 2977663"/>
                  <a:gd name="connsiteX6" fmla="*/ 141402 w 1804985"/>
                  <a:gd name="connsiteY6" fmla="*/ 18853 h 2977663"/>
                  <a:gd name="connsiteX7" fmla="*/ 150829 w 1804985"/>
                  <a:gd name="connsiteY7" fmla="*/ 0 h 2977663"/>
                  <a:gd name="connsiteX0" fmla="*/ 0 w 1738812"/>
                  <a:gd name="connsiteY0" fmla="*/ 263950 h 2677212"/>
                  <a:gd name="connsiteX1" fmla="*/ 659877 w 1738812"/>
                  <a:gd name="connsiteY1" fmla="*/ 876692 h 2677212"/>
                  <a:gd name="connsiteX2" fmla="*/ 763572 w 1738812"/>
                  <a:gd name="connsiteY2" fmla="*/ 2677212 h 2677212"/>
                  <a:gd name="connsiteX3" fmla="*/ 1366887 w 1738812"/>
                  <a:gd name="connsiteY3" fmla="*/ 1762813 h 2677212"/>
                  <a:gd name="connsiteX4" fmla="*/ 1677972 w 1738812"/>
                  <a:gd name="connsiteY4" fmla="*/ 772998 h 2677212"/>
                  <a:gd name="connsiteX5" fmla="*/ 141402 w 1738812"/>
                  <a:gd name="connsiteY5" fmla="*/ 18853 h 2677212"/>
                  <a:gd name="connsiteX6" fmla="*/ 141402 w 1738812"/>
                  <a:gd name="connsiteY6" fmla="*/ 18853 h 2677212"/>
                  <a:gd name="connsiteX7" fmla="*/ 150829 w 1738812"/>
                  <a:gd name="connsiteY7" fmla="*/ 0 h 2677212"/>
                  <a:gd name="connsiteX0" fmla="*/ 0 w 1725317"/>
                  <a:gd name="connsiteY0" fmla="*/ 263950 h 2677212"/>
                  <a:gd name="connsiteX1" fmla="*/ 659877 w 1725317"/>
                  <a:gd name="connsiteY1" fmla="*/ 876692 h 2677212"/>
                  <a:gd name="connsiteX2" fmla="*/ 763572 w 1725317"/>
                  <a:gd name="connsiteY2" fmla="*/ 2677212 h 2677212"/>
                  <a:gd name="connsiteX3" fmla="*/ 1366887 w 1725317"/>
                  <a:gd name="connsiteY3" fmla="*/ 1762813 h 2677212"/>
                  <a:gd name="connsiteX4" fmla="*/ 1677972 w 1725317"/>
                  <a:gd name="connsiteY4" fmla="*/ 772998 h 2677212"/>
                  <a:gd name="connsiteX5" fmla="*/ 141402 w 1725317"/>
                  <a:gd name="connsiteY5" fmla="*/ 18853 h 2677212"/>
                  <a:gd name="connsiteX6" fmla="*/ 141402 w 1725317"/>
                  <a:gd name="connsiteY6" fmla="*/ 18853 h 2677212"/>
                  <a:gd name="connsiteX7" fmla="*/ 150829 w 1725317"/>
                  <a:gd name="connsiteY7" fmla="*/ 0 h 2677212"/>
                  <a:gd name="connsiteX0" fmla="*/ 0 w 1720699"/>
                  <a:gd name="connsiteY0" fmla="*/ 263950 h 2677212"/>
                  <a:gd name="connsiteX1" fmla="*/ 659877 w 1720699"/>
                  <a:gd name="connsiteY1" fmla="*/ 876692 h 2677212"/>
                  <a:gd name="connsiteX2" fmla="*/ 763572 w 1720699"/>
                  <a:gd name="connsiteY2" fmla="*/ 2677212 h 2677212"/>
                  <a:gd name="connsiteX3" fmla="*/ 1329180 w 1720699"/>
                  <a:gd name="connsiteY3" fmla="*/ 1611984 h 2677212"/>
                  <a:gd name="connsiteX4" fmla="*/ 1677972 w 1720699"/>
                  <a:gd name="connsiteY4" fmla="*/ 772998 h 2677212"/>
                  <a:gd name="connsiteX5" fmla="*/ 141402 w 1720699"/>
                  <a:gd name="connsiteY5" fmla="*/ 18853 h 2677212"/>
                  <a:gd name="connsiteX6" fmla="*/ 141402 w 1720699"/>
                  <a:gd name="connsiteY6" fmla="*/ 18853 h 2677212"/>
                  <a:gd name="connsiteX7" fmla="*/ 150829 w 1720699"/>
                  <a:gd name="connsiteY7" fmla="*/ 0 h 2677212"/>
                  <a:gd name="connsiteX0" fmla="*/ 0 w 1329794"/>
                  <a:gd name="connsiteY0" fmla="*/ 263950 h 2677212"/>
                  <a:gd name="connsiteX1" fmla="*/ 659877 w 1329794"/>
                  <a:gd name="connsiteY1" fmla="*/ 876692 h 2677212"/>
                  <a:gd name="connsiteX2" fmla="*/ 763572 w 1329794"/>
                  <a:gd name="connsiteY2" fmla="*/ 2677212 h 2677212"/>
                  <a:gd name="connsiteX3" fmla="*/ 1329180 w 1329794"/>
                  <a:gd name="connsiteY3" fmla="*/ 1611984 h 2677212"/>
                  <a:gd name="connsiteX4" fmla="*/ 857840 w 1329794"/>
                  <a:gd name="connsiteY4" fmla="*/ 395926 h 2677212"/>
                  <a:gd name="connsiteX5" fmla="*/ 141402 w 1329794"/>
                  <a:gd name="connsiteY5" fmla="*/ 18853 h 2677212"/>
                  <a:gd name="connsiteX6" fmla="*/ 141402 w 1329794"/>
                  <a:gd name="connsiteY6" fmla="*/ 18853 h 2677212"/>
                  <a:gd name="connsiteX7" fmla="*/ 150829 w 1329794"/>
                  <a:gd name="connsiteY7" fmla="*/ 0 h 2677212"/>
                  <a:gd name="connsiteX0" fmla="*/ 0 w 1329856"/>
                  <a:gd name="connsiteY0" fmla="*/ 263950 h 2677212"/>
                  <a:gd name="connsiteX1" fmla="*/ 659877 w 1329856"/>
                  <a:gd name="connsiteY1" fmla="*/ 876692 h 2677212"/>
                  <a:gd name="connsiteX2" fmla="*/ 763572 w 1329856"/>
                  <a:gd name="connsiteY2" fmla="*/ 2677212 h 2677212"/>
                  <a:gd name="connsiteX3" fmla="*/ 1329180 w 1329856"/>
                  <a:gd name="connsiteY3" fmla="*/ 1611984 h 2677212"/>
                  <a:gd name="connsiteX4" fmla="*/ 857840 w 1329856"/>
                  <a:gd name="connsiteY4" fmla="*/ 395926 h 2677212"/>
                  <a:gd name="connsiteX5" fmla="*/ 141402 w 1329856"/>
                  <a:gd name="connsiteY5" fmla="*/ 18853 h 2677212"/>
                  <a:gd name="connsiteX6" fmla="*/ 141402 w 1329856"/>
                  <a:gd name="connsiteY6" fmla="*/ 18853 h 2677212"/>
                  <a:gd name="connsiteX7" fmla="*/ 150829 w 1329856"/>
                  <a:gd name="connsiteY7" fmla="*/ 0 h 2677212"/>
                  <a:gd name="connsiteX0" fmla="*/ 0 w 1331198"/>
                  <a:gd name="connsiteY0" fmla="*/ 263950 h 2677212"/>
                  <a:gd name="connsiteX1" fmla="*/ 659877 w 1331198"/>
                  <a:gd name="connsiteY1" fmla="*/ 876692 h 2677212"/>
                  <a:gd name="connsiteX2" fmla="*/ 763572 w 1331198"/>
                  <a:gd name="connsiteY2" fmla="*/ 2677212 h 2677212"/>
                  <a:gd name="connsiteX3" fmla="*/ 1329180 w 1331198"/>
                  <a:gd name="connsiteY3" fmla="*/ 1611984 h 2677212"/>
                  <a:gd name="connsiteX4" fmla="*/ 914401 w 1331198"/>
                  <a:gd name="connsiteY4" fmla="*/ 518474 h 2677212"/>
                  <a:gd name="connsiteX5" fmla="*/ 141402 w 1331198"/>
                  <a:gd name="connsiteY5" fmla="*/ 18853 h 2677212"/>
                  <a:gd name="connsiteX6" fmla="*/ 141402 w 1331198"/>
                  <a:gd name="connsiteY6" fmla="*/ 18853 h 2677212"/>
                  <a:gd name="connsiteX7" fmla="*/ 150829 w 1331198"/>
                  <a:gd name="connsiteY7" fmla="*/ 0 h 2677212"/>
                  <a:gd name="connsiteX0" fmla="*/ 0 w 1331198"/>
                  <a:gd name="connsiteY0" fmla="*/ 263950 h 2677212"/>
                  <a:gd name="connsiteX1" fmla="*/ 791852 w 1331198"/>
                  <a:gd name="connsiteY1" fmla="*/ 1018094 h 2677212"/>
                  <a:gd name="connsiteX2" fmla="*/ 763572 w 1331198"/>
                  <a:gd name="connsiteY2" fmla="*/ 2677212 h 2677212"/>
                  <a:gd name="connsiteX3" fmla="*/ 1329180 w 1331198"/>
                  <a:gd name="connsiteY3" fmla="*/ 1611984 h 2677212"/>
                  <a:gd name="connsiteX4" fmla="*/ 914401 w 1331198"/>
                  <a:gd name="connsiteY4" fmla="*/ 518474 h 2677212"/>
                  <a:gd name="connsiteX5" fmla="*/ 141402 w 1331198"/>
                  <a:gd name="connsiteY5" fmla="*/ 18853 h 2677212"/>
                  <a:gd name="connsiteX6" fmla="*/ 141402 w 1331198"/>
                  <a:gd name="connsiteY6" fmla="*/ 18853 h 2677212"/>
                  <a:gd name="connsiteX7" fmla="*/ 150829 w 1331198"/>
                  <a:gd name="connsiteY7" fmla="*/ 0 h 2677212"/>
                  <a:gd name="connsiteX0" fmla="*/ 0 w 1331198"/>
                  <a:gd name="connsiteY0" fmla="*/ 263950 h 2677212"/>
                  <a:gd name="connsiteX1" fmla="*/ 791852 w 1331198"/>
                  <a:gd name="connsiteY1" fmla="*/ 1018094 h 2677212"/>
                  <a:gd name="connsiteX2" fmla="*/ 763572 w 1331198"/>
                  <a:gd name="connsiteY2" fmla="*/ 2677212 h 2677212"/>
                  <a:gd name="connsiteX3" fmla="*/ 1329180 w 1331198"/>
                  <a:gd name="connsiteY3" fmla="*/ 1611984 h 2677212"/>
                  <a:gd name="connsiteX4" fmla="*/ 914401 w 1331198"/>
                  <a:gd name="connsiteY4" fmla="*/ 518474 h 2677212"/>
                  <a:gd name="connsiteX5" fmla="*/ 141402 w 1331198"/>
                  <a:gd name="connsiteY5" fmla="*/ 18853 h 2677212"/>
                  <a:gd name="connsiteX6" fmla="*/ 141402 w 1331198"/>
                  <a:gd name="connsiteY6" fmla="*/ 18853 h 2677212"/>
                  <a:gd name="connsiteX7" fmla="*/ 150829 w 1331198"/>
                  <a:gd name="connsiteY7" fmla="*/ 0 h 2677212"/>
                  <a:gd name="connsiteX0" fmla="*/ 0 w 1331198"/>
                  <a:gd name="connsiteY0" fmla="*/ 263950 h 2677212"/>
                  <a:gd name="connsiteX1" fmla="*/ 820132 w 1331198"/>
                  <a:gd name="connsiteY1" fmla="*/ 1272617 h 2677212"/>
                  <a:gd name="connsiteX2" fmla="*/ 763572 w 1331198"/>
                  <a:gd name="connsiteY2" fmla="*/ 2677212 h 2677212"/>
                  <a:gd name="connsiteX3" fmla="*/ 1329180 w 1331198"/>
                  <a:gd name="connsiteY3" fmla="*/ 1611984 h 2677212"/>
                  <a:gd name="connsiteX4" fmla="*/ 914401 w 1331198"/>
                  <a:gd name="connsiteY4" fmla="*/ 518474 h 2677212"/>
                  <a:gd name="connsiteX5" fmla="*/ 141402 w 1331198"/>
                  <a:gd name="connsiteY5" fmla="*/ 18853 h 2677212"/>
                  <a:gd name="connsiteX6" fmla="*/ 141402 w 1331198"/>
                  <a:gd name="connsiteY6" fmla="*/ 18853 h 2677212"/>
                  <a:gd name="connsiteX7" fmla="*/ 150829 w 1331198"/>
                  <a:gd name="connsiteY7" fmla="*/ 0 h 2677212"/>
                  <a:gd name="connsiteX0" fmla="*/ 0 w 1331198"/>
                  <a:gd name="connsiteY0" fmla="*/ 263950 h 2680286"/>
                  <a:gd name="connsiteX1" fmla="*/ 820132 w 1331198"/>
                  <a:gd name="connsiteY1" fmla="*/ 1272617 h 2680286"/>
                  <a:gd name="connsiteX2" fmla="*/ 801280 w 1331198"/>
                  <a:gd name="connsiteY2" fmla="*/ 1913642 h 2680286"/>
                  <a:gd name="connsiteX3" fmla="*/ 763572 w 1331198"/>
                  <a:gd name="connsiteY3" fmla="*/ 2677212 h 2680286"/>
                  <a:gd name="connsiteX4" fmla="*/ 1329180 w 1331198"/>
                  <a:gd name="connsiteY4" fmla="*/ 1611984 h 2680286"/>
                  <a:gd name="connsiteX5" fmla="*/ 914401 w 1331198"/>
                  <a:gd name="connsiteY5" fmla="*/ 518474 h 2680286"/>
                  <a:gd name="connsiteX6" fmla="*/ 141402 w 1331198"/>
                  <a:gd name="connsiteY6" fmla="*/ 18853 h 2680286"/>
                  <a:gd name="connsiteX7" fmla="*/ 141402 w 1331198"/>
                  <a:gd name="connsiteY7" fmla="*/ 18853 h 2680286"/>
                  <a:gd name="connsiteX8" fmla="*/ 150829 w 1331198"/>
                  <a:gd name="connsiteY8" fmla="*/ 0 h 2680286"/>
                  <a:gd name="connsiteX0" fmla="*/ 0 w 1331198"/>
                  <a:gd name="connsiteY0" fmla="*/ 263950 h 2680151"/>
                  <a:gd name="connsiteX1" fmla="*/ 820132 w 1331198"/>
                  <a:gd name="connsiteY1" fmla="*/ 1272617 h 2680151"/>
                  <a:gd name="connsiteX2" fmla="*/ 1112364 w 1331198"/>
                  <a:gd name="connsiteY2" fmla="*/ 1885362 h 2680151"/>
                  <a:gd name="connsiteX3" fmla="*/ 763572 w 1331198"/>
                  <a:gd name="connsiteY3" fmla="*/ 2677212 h 2680151"/>
                  <a:gd name="connsiteX4" fmla="*/ 1329180 w 1331198"/>
                  <a:gd name="connsiteY4" fmla="*/ 1611984 h 2680151"/>
                  <a:gd name="connsiteX5" fmla="*/ 914401 w 1331198"/>
                  <a:gd name="connsiteY5" fmla="*/ 518474 h 2680151"/>
                  <a:gd name="connsiteX6" fmla="*/ 141402 w 1331198"/>
                  <a:gd name="connsiteY6" fmla="*/ 18853 h 2680151"/>
                  <a:gd name="connsiteX7" fmla="*/ 141402 w 1331198"/>
                  <a:gd name="connsiteY7" fmla="*/ 18853 h 2680151"/>
                  <a:gd name="connsiteX8" fmla="*/ 150829 w 1331198"/>
                  <a:gd name="connsiteY8" fmla="*/ 0 h 2680151"/>
                  <a:gd name="connsiteX0" fmla="*/ 0 w 1331198"/>
                  <a:gd name="connsiteY0" fmla="*/ 263950 h 2680151"/>
                  <a:gd name="connsiteX1" fmla="*/ 782425 w 1331198"/>
                  <a:gd name="connsiteY1" fmla="*/ 1253764 h 2680151"/>
                  <a:gd name="connsiteX2" fmla="*/ 1112364 w 1331198"/>
                  <a:gd name="connsiteY2" fmla="*/ 1885362 h 2680151"/>
                  <a:gd name="connsiteX3" fmla="*/ 763572 w 1331198"/>
                  <a:gd name="connsiteY3" fmla="*/ 2677212 h 2680151"/>
                  <a:gd name="connsiteX4" fmla="*/ 1329180 w 1331198"/>
                  <a:gd name="connsiteY4" fmla="*/ 1611984 h 2680151"/>
                  <a:gd name="connsiteX5" fmla="*/ 914401 w 1331198"/>
                  <a:gd name="connsiteY5" fmla="*/ 518474 h 2680151"/>
                  <a:gd name="connsiteX6" fmla="*/ 141402 w 1331198"/>
                  <a:gd name="connsiteY6" fmla="*/ 18853 h 2680151"/>
                  <a:gd name="connsiteX7" fmla="*/ 141402 w 1331198"/>
                  <a:gd name="connsiteY7" fmla="*/ 18853 h 2680151"/>
                  <a:gd name="connsiteX8" fmla="*/ 150829 w 1331198"/>
                  <a:gd name="connsiteY8" fmla="*/ 0 h 2680151"/>
                  <a:gd name="connsiteX0" fmla="*/ 0 w 1331198"/>
                  <a:gd name="connsiteY0" fmla="*/ 263950 h 2680151"/>
                  <a:gd name="connsiteX1" fmla="*/ 782425 w 1331198"/>
                  <a:gd name="connsiteY1" fmla="*/ 1253764 h 2680151"/>
                  <a:gd name="connsiteX2" fmla="*/ 1112364 w 1331198"/>
                  <a:gd name="connsiteY2" fmla="*/ 1885362 h 2680151"/>
                  <a:gd name="connsiteX3" fmla="*/ 763572 w 1331198"/>
                  <a:gd name="connsiteY3" fmla="*/ 2677212 h 2680151"/>
                  <a:gd name="connsiteX4" fmla="*/ 1329180 w 1331198"/>
                  <a:gd name="connsiteY4" fmla="*/ 1611984 h 2680151"/>
                  <a:gd name="connsiteX5" fmla="*/ 914401 w 1331198"/>
                  <a:gd name="connsiteY5" fmla="*/ 518474 h 2680151"/>
                  <a:gd name="connsiteX6" fmla="*/ 141402 w 1331198"/>
                  <a:gd name="connsiteY6" fmla="*/ 18853 h 2680151"/>
                  <a:gd name="connsiteX7" fmla="*/ 141402 w 1331198"/>
                  <a:gd name="connsiteY7" fmla="*/ 18853 h 2680151"/>
                  <a:gd name="connsiteX8" fmla="*/ 150829 w 1331198"/>
                  <a:gd name="connsiteY8" fmla="*/ 0 h 2680151"/>
                  <a:gd name="connsiteX0" fmla="*/ 0 w 1331198"/>
                  <a:gd name="connsiteY0" fmla="*/ 263950 h 2680151"/>
                  <a:gd name="connsiteX1" fmla="*/ 782425 w 1331198"/>
                  <a:gd name="connsiteY1" fmla="*/ 1253764 h 2680151"/>
                  <a:gd name="connsiteX2" fmla="*/ 1112364 w 1331198"/>
                  <a:gd name="connsiteY2" fmla="*/ 1885362 h 2680151"/>
                  <a:gd name="connsiteX3" fmla="*/ 763572 w 1331198"/>
                  <a:gd name="connsiteY3" fmla="*/ 2677212 h 2680151"/>
                  <a:gd name="connsiteX4" fmla="*/ 1329180 w 1331198"/>
                  <a:gd name="connsiteY4" fmla="*/ 1611984 h 2680151"/>
                  <a:gd name="connsiteX5" fmla="*/ 914401 w 1331198"/>
                  <a:gd name="connsiteY5" fmla="*/ 518474 h 2680151"/>
                  <a:gd name="connsiteX6" fmla="*/ 141402 w 1331198"/>
                  <a:gd name="connsiteY6" fmla="*/ 18853 h 2680151"/>
                  <a:gd name="connsiteX7" fmla="*/ 141402 w 1331198"/>
                  <a:gd name="connsiteY7" fmla="*/ 18853 h 2680151"/>
                  <a:gd name="connsiteX8" fmla="*/ 150829 w 1331198"/>
                  <a:gd name="connsiteY8" fmla="*/ 0 h 2680151"/>
                  <a:gd name="connsiteX0" fmla="*/ 0 w 1331198"/>
                  <a:gd name="connsiteY0" fmla="*/ 263950 h 2702429"/>
                  <a:gd name="connsiteX1" fmla="*/ 782425 w 1331198"/>
                  <a:gd name="connsiteY1" fmla="*/ 1253764 h 2702429"/>
                  <a:gd name="connsiteX2" fmla="*/ 1112364 w 1331198"/>
                  <a:gd name="connsiteY2" fmla="*/ 1885362 h 2702429"/>
                  <a:gd name="connsiteX3" fmla="*/ 933255 w 1331198"/>
                  <a:gd name="connsiteY3" fmla="*/ 2328422 h 2702429"/>
                  <a:gd name="connsiteX4" fmla="*/ 763572 w 1331198"/>
                  <a:gd name="connsiteY4" fmla="*/ 2677212 h 2702429"/>
                  <a:gd name="connsiteX5" fmla="*/ 1329180 w 1331198"/>
                  <a:gd name="connsiteY5" fmla="*/ 1611984 h 2702429"/>
                  <a:gd name="connsiteX6" fmla="*/ 914401 w 1331198"/>
                  <a:gd name="connsiteY6" fmla="*/ 518474 h 2702429"/>
                  <a:gd name="connsiteX7" fmla="*/ 141402 w 1331198"/>
                  <a:gd name="connsiteY7" fmla="*/ 18853 h 2702429"/>
                  <a:gd name="connsiteX8" fmla="*/ 141402 w 1331198"/>
                  <a:gd name="connsiteY8" fmla="*/ 18853 h 2702429"/>
                  <a:gd name="connsiteX9" fmla="*/ 150829 w 1331198"/>
                  <a:gd name="connsiteY9" fmla="*/ 0 h 2702429"/>
                  <a:gd name="connsiteX0" fmla="*/ 0 w 1331198"/>
                  <a:gd name="connsiteY0" fmla="*/ 263950 h 2706932"/>
                  <a:gd name="connsiteX1" fmla="*/ 782425 w 1331198"/>
                  <a:gd name="connsiteY1" fmla="*/ 1253764 h 2706932"/>
                  <a:gd name="connsiteX2" fmla="*/ 1112364 w 1331198"/>
                  <a:gd name="connsiteY2" fmla="*/ 1885362 h 2706932"/>
                  <a:gd name="connsiteX3" fmla="*/ 791853 w 1331198"/>
                  <a:gd name="connsiteY3" fmla="*/ 2394410 h 2706932"/>
                  <a:gd name="connsiteX4" fmla="*/ 763572 w 1331198"/>
                  <a:gd name="connsiteY4" fmla="*/ 2677212 h 2706932"/>
                  <a:gd name="connsiteX5" fmla="*/ 1329180 w 1331198"/>
                  <a:gd name="connsiteY5" fmla="*/ 1611984 h 2706932"/>
                  <a:gd name="connsiteX6" fmla="*/ 914401 w 1331198"/>
                  <a:gd name="connsiteY6" fmla="*/ 518474 h 2706932"/>
                  <a:gd name="connsiteX7" fmla="*/ 141402 w 1331198"/>
                  <a:gd name="connsiteY7" fmla="*/ 18853 h 2706932"/>
                  <a:gd name="connsiteX8" fmla="*/ 141402 w 1331198"/>
                  <a:gd name="connsiteY8" fmla="*/ 18853 h 2706932"/>
                  <a:gd name="connsiteX9" fmla="*/ 150829 w 1331198"/>
                  <a:gd name="connsiteY9" fmla="*/ 0 h 2706932"/>
                  <a:gd name="connsiteX0" fmla="*/ 0 w 1331198"/>
                  <a:gd name="connsiteY0" fmla="*/ 263950 h 2706932"/>
                  <a:gd name="connsiteX1" fmla="*/ 782425 w 1331198"/>
                  <a:gd name="connsiteY1" fmla="*/ 1253764 h 2706932"/>
                  <a:gd name="connsiteX2" fmla="*/ 1112364 w 1331198"/>
                  <a:gd name="connsiteY2" fmla="*/ 1885362 h 2706932"/>
                  <a:gd name="connsiteX3" fmla="*/ 791853 w 1331198"/>
                  <a:gd name="connsiteY3" fmla="*/ 2394410 h 2706932"/>
                  <a:gd name="connsiteX4" fmla="*/ 763572 w 1331198"/>
                  <a:gd name="connsiteY4" fmla="*/ 2677212 h 2706932"/>
                  <a:gd name="connsiteX5" fmla="*/ 1329180 w 1331198"/>
                  <a:gd name="connsiteY5" fmla="*/ 1611984 h 2706932"/>
                  <a:gd name="connsiteX6" fmla="*/ 914401 w 1331198"/>
                  <a:gd name="connsiteY6" fmla="*/ 518474 h 2706932"/>
                  <a:gd name="connsiteX7" fmla="*/ 141402 w 1331198"/>
                  <a:gd name="connsiteY7" fmla="*/ 18853 h 2706932"/>
                  <a:gd name="connsiteX8" fmla="*/ 141402 w 1331198"/>
                  <a:gd name="connsiteY8" fmla="*/ 18853 h 2706932"/>
                  <a:gd name="connsiteX9" fmla="*/ 150829 w 1331198"/>
                  <a:gd name="connsiteY9" fmla="*/ 0 h 2706932"/>
                  <a:gd name="connsiteX0" fmla="*/ 0 w 1331198"/>
                  <a:gd name="connsiteY0" fmla="*/ 263950 h 2708403"/>
                  <a:gd name="connsiteX1" fmla="*/ 782425 w 1331198"/>
                  <a:gd name="connsiteY1" fmla="*/ 1253764 h 2708403"/>
                  <a:gd name="connsiteX2" fmla="*/ 1112364 w 1331198"/>
                  <a:gd name="connsiteY2" fmla="*/ 1885362 h 2708403"/>
                  <a:gd name="connsiteX3" fmla="*/ 791853 w 1331198"/>
                  <a:gd name="connsiteY3" fmla="*/ 2394410 h 2708403"/>
                  <a:gd name="connsiteX4" fmla="*/ 763572 w 1331198"/>
                  <a:gd name="connsiteY4" fmla="*/ 2677212 h 2708403"/>
                  <a:gd name="connsiteX5" fmla="*/ 1329180 w 1331198"/>
                  <a:gd name="connsiteY5" fmla="*/ 1611984 h 2708403"/>
                  <a:gd name="connsiteX6" fmla="*/ 914401 w 1331198"/>
                  <a:gd name="connsiteY6" fmla="*/ 518474 h 2708403"/>
                  <a:gd name="connsiteX7" fmla="*/ 141402 w 1331198"/>
                  <a:gd name="connsiteY7" fmla="*/ 18853 h 2708403"/>
                  <a:gd name="connsiteX8" fmla="*/ 141402 w 1331198"/>
                  <a:gd name="connsiteY8" fmla="*/ 18853 h 2708403"/>
                  <a:gd name="connsiteX9" fmla="*/ 150829 w 1331198"/>
                  <a:gd name="connsiteY9" fmla="*/ 0 h 2708403"/>
                  <a:gd name="connsiteX0" fmla="*/ 0 w 1331198"/>
                  <a:gd name="connsiteY0" fmla="*/ 263950 h 2710674"/>
                  <a:gd name="connsiteX1" fmla="*/ 782425 w 1331198"/>
                  <a:gd name="connsiteY1" fmla="*/ 1253764 h 2710674"/>
                  <a:gd name="connsiteX2" fmla="*/ 1112364 w 1331198"/>
                  <a:gd name="connsiteY2" fmla="*/ 1885362 h 2710674"/>
                  <a:gd name="connsiteX3" fmla="*/ 734134 w 1331198"/>
                  <a:gd name="connsiteY3" fmla="*/ 2418713 h 2710674"/>
                  <a:gd name="connsiteX4" fmla="*/ 763572 w 1331198"/>
                  <a:gd name="connsiteY4" fmla="*/ 2677212 h 2710674"/>
                  <a:gd name="connsiteX5" fmla="*/ 1329180 w 1331198"/>
                  <a:gd name="connsiteY5" fmla="*/ 1611984 h 2710674"/>
                  <a:gd name="connsiteX6" fmla="*/ 914401 w 1331198"/>
                  <a:gd name="connsiteY6" fmla="*/ 518474 h 2710674"/>
                  <a:gd name="connsiteX7" fmla="*/ 141402 w 1331198"/>
                  <a:gd name="connsiteY7" fmla="*/ 18853 h 2710674"/>
                  <a:gd name="connsiteX8" fmla="*/ 141402 w 1331198"/>
                  <a:gd name="connsiteY8" fmla="*/ 18853 h 2710674"/>
                  <a:gd name="connsiteX9" fmla="*/ 150829 w 1331198"/>
                  <a:gd name="connsiteY9" fmla="*/ 0 h 2710674"/>
                  <a:gd name="connsiteX0" fmla="*/ 0 w 1331198"/>
                  <a:gd name="connsiteY0" fmla="*/ 263950 h 2710957"/>
                  <a:gd name="connsiteX1" fmla="*/ 782425 w 1331198"/>
                  <a:gd name="connsiteY1" fmla="*/ 1253764 h 2710957"/>
                  <a:gd name="connsiteX2" fmla="*/ 1112364 w 1331198"/>
                  <a:gd name="connsiteY2" fmla="*/ 1885362 h 2710957"/>
                  <a:gd name="connsiteX3" fmla="*/ 734134 w 1331198"/>
                  <a:gd name="connsiteY3" fmla="*/ 2418713 h 2710957"/>
                  <a:gd name="connsiteX4" fmla="*/ 763572 w 1331198"/>
                  <a:gd name="connsiteY4" fmla="*/ 2677212 h 2710957"/>
                  <a:gd name="connsiteX5" fmla="*/ 1329180 w 1331198"/>
                  <a:gd name="connsiteY5" fmla="*/ 1611984 h 2710957"/>
                  <a:gd name="connsiteX6" fmla="*/ 914401 w 1331198"/>
                  <a:gd name="connsiteY6" fmla="*/ 518474 h 2710957"/>
                  <a:gd name="connsiteX7" fmla="*/ 141402 w 1331198"/>
                  <a:gd name="connsiteY7" fmla="*/ 18853 h 2710957"/>
                  <a:gd name="connsiteX8" fmla="*/ 141402 w 1331198"/>
                  <a:gd name="connsiteY8" fmla="*/ 18853 h 2710957"/>
                  <a:gd name="connsiteX9" fmla="*/ 150829 w 1331198"/>
                  <a:gd name="connsiteY9" fmla="*/ 0 h 2710957"/>
                  <a:gd name="connsiteX0" fmla="*/ 0 w 1331198"/>
                  <a:gd name="connsiteY0" fmla="*/ 263950 h 2708652"/>
                  <a:gd name="connsiteX1" fmla="*/ 782425 w 1331198"/>
                  <a:gd name="connsiteY1" fmla="*/ 1253764 h 2708652"/>
                  <a:gd name="connsiteX2" fmla="*/ 1112364 w 1331198"/>
                  <a:gd name="connsiteY2" fmla="*/ 1885362 h 2708652"/>
                  <a:gd name="connsiteX3" fmla="*/ 764513 w 1331198"/>
                  <a:gd name="connsiteY3" fmla="*/ 2394410 h 2708652"/>
                  <a:gd name="connsiteX4" fmla="*/ 763572 w 1331198"/>
                  <a:gd name="connsiteY4" fmla="*/ 2677212 h 2708652"/>
                  <a:gd name="connsiteX5" fmla="*/ 1329180 w 1331198"/>
                  <a:gd name="connsiteY5" fmla="*/ 1611984 h 2708652"/>
                  <a:gd name="connsiteX6" fmla="*/ 914401 w 1331198"/>
                  <a:gd name="connsiteY6" fmla="*/ 518474 h 2708652"/>
                  <a:gd name="connsiteX7" fmla="*/ 141402 w 1331198"/>
                  <a:gd name="connsiteY7" fmla="*/ 18853 h 2708652"/>
                  <a:gd name="connsiteX8" fmla="*/ 141402 w 1331198"/>
                  <a:gd name="connsiteY8" fmla="*/ 18853 h 2708652"/>
                  <a:gd name="connsiteX9" fmla="*/ 150829 w 1331198"/>
                  <a:gd name="connsiteY9" fmla="*/ 0 h 2708652"/>
                  <a:gd name="connsiteX0" fmla="*/ 0 w 1331198"/>
                  <a:gd name="connsiteY0" fmla="*/ 263950 h 2677212"/>
                  <a:gd name="connsiteX1" fmla="*/ 782425 w 1331198"/>
                  <a:gd name="connsiteY1" fmla="*/ 1253764 h 2677212"/>
                  <a:gd name="connsiteX2" fmla="*/ 1112364 w 1331198"/>
                  <a:gd name="connsiteY2" fmla="*/ 1885362 h 2677212"/>
                  <a:gd name="connsiteX3" fmla="*/ 764513 w 1331198"/>
                  <a:gd name="connsiteY3" fmla="*/ 2394410 h 2677212"/>
                  <a:gd name="connsiteX4" fmla="*/ 763572 w 1331198"/>
                  <a:gd name="connsiteY4" fmla="*/ 2677212 h 2677212"/>
                  <a:gd name="connsiteX5" fmla="*/ 1329180 w 1331198"/>
                  <a:gd name="connsiteY5" fmla="*/ 1611984 h 2677212"/>
                  <a:gd name="connsiteX6" fmla="*/ 914401 w 1331198"/>
                  <a:gd name="connsiteY6" fmla="*/ 518474 h 2677212"/>
                  <a:gd name="connsiteX7" fmla="*/ 141402 w 1331198"/>
                  <a:gd name="connsiteY7" fmla="*/ 18853 h 2677212"/>
                  <a:gd name="connsiteX8" fmla="*/ 141402 w 1331198"/>
                  <a:gd name="connsiteY8" fmla="*/ 18853 h 2677212"/>
                  <a:gd name="connsiteX9" fmla="*/ 150829 w 1331198"/>
                  <a:gd name="connsiteY9" fmla="*/ 0 h 2677212"/>
                  <a:gd name="connsiteX0" fmla="*/ 0 w 1331198"/>
                  <a:gd name="connsiteY0" fmla="*/ 263950 h 2677212"/>
                  <a:gd name="connsiteX1" fmla="*/ 782425 w 1331198"/>
                  <a:gd name="connsiteY1" fmla="*/ 1253764 h 2677212"/>
                  <a:gd name="connsiteX2" fmla="*/ 1112364 w 1331198"/>
                  <a:gd name="connsiteY2" fmla="*/ 1885362 h 2677212"/>
                  <a:gd name="connsiteX3" fmla="*/ 764513 w 1331198"/>
                  <a:gd name="connsiteY3" fmla="*/ 2394410 h 2677212"/>
                  <a:gd name="connsiteX4" fmla="*/ 763572 w 1331198"/>
                  <a:gd name="connsiteY4" fmla="*/ 2677212 h 2677212"/>
                  <a:gd name="connsiteX5" fmla="*/ 1329180 w 1331198"/>
                  <a:gd name="connsiteY5" fmla="*/ 1611984 h 2677212"/>
                  <a:gd name="connsiteX6" fmla="*/ 914401 w 1331198"/>
                  <a:gd name="connsiteY6" fmla="*/ 518474 h 2677212"/>
                  <a:gd name="connsiteX7" fmla="*/ 141402 w 1331198"/>
                  <a:gd name="connsiteY7" fmla="*/ 18853 h 2677212"/>
                  <a:gd name="connsiteX8" fmla="*/ 141402 w 1331198"/>
                  <a:gd name="connsiteY8" fmla="*/ 18853 h 2677212"/>
                  <a:gd name="connsiteX9" fmla="*/ 150829 w 1331198"/>
                  <a:gd name="connsiteY9" fmla="*/ 0 h 2677212"/>
                  <a:gd name="connsiteX0" fmla="*/ 0 w 1331198"/>
                  <a:gd name="connsiteY0" fmla="*/ 263950 h 2677212"/>
                  <a:gd name="connsiteX1" fmla="*/ 782425 w 1331198"/>
                  <a:gd name="connsiteY1" fmla="*/ 1253764 h 2677212"/>
                  <a:gd name="connsiteX2" fmla="*/ 887562 w 1331198"/>
                  <a:gd name="connsiteY2" fmla="*/ 1967385 h 2677212"/>
                  <a:gd name="connsiteX3" fmla="*/ 764513 w 1331198"/>
                  <a:gd name="connsiteY3" fmla="*/ 2394410 h 2677212"/>
                  <a:gd name="connsiteX4" fmla="*/ 763572 w 1331198"/>
                  <a:gd name="connsiteY4" fmla="*/ 2677212 h 2677212"/>
                  <a:gd name="connsiteX5" fmla="*/ 1329180 w 1331198"/>
                  <a:gd name="connsiteY5" fmla="*/ 1611984 h 2677212"/>
                  <a:gd name="connsiteX6" fmla="*/ 914401 w 1331198"/>
                  <a:gd name="connsiteY6" fmla="*/ 518474 h 2677212"/>
                  <a:gd name="connsiteX7" fmla="*/ 141402 w 1331198"/>
                  <a:gd name="connsiteY7" fmla="*/ 18853 h 2677212"/>
                  <a:gd name="connsiteX8" fmla="*/ 141402 w 1331198"/>
                  <a:gd name="connsiteY8" fmla="*/ 18853 h 2677212"/>
                  <a:gd name="connsiteX9" fmla="*/ 150829 w 1331198"/>
                  <a:gd name="connsiteY9" fmla="*/ 0 h 2677212"/>
                  <a:gd name="connsiteX0" fmla="*/ 0 w 1331198"/>
                  <a:gd name="connsiteY0" fmla="*/ 263950 h 2677212"/>
                  <a:gd name="connsiteX1" fmla="*/ 782425 w 1331198"/>
                  <a:gd name="connsiteY1" fmla="*/ 1253764 h 2677212"/>
                  <a:gd name="connsiteX2" fmla="*/ 887562 w 1331198"/>
                  <a:gd name="connsiteY2" fmla="*/ 1967385 h 2677212"/>
                  <a:gd name="connsiteX3" fmla="*/ 764513 w 1331198"/>
                  <a:gd name="connsiteY3" fmla="*/ 2394410 h 2677212"/>
                  <a:gd name="connsiteX4" fmla="*/ 763572 w 1331198"/>
                  <a:gd name="connsiteY4" fmla="*/ 2677212 h 2677212"/>
                  <a:gd name="connsiteX5" fmla="*/ 1329180 w 1331198"/>
                  <a:gd name="connsiteY5" fmla="*/ 1611984 h 2677212"/>
                  <a:gd name="connsiteX6" fmla="*/ 914401 w 1331198"/>
                  <a:gd name="connsiteY6" fmla="*/ 518474 h 2677212"/>
                  <a:gd name="connsiteX7" fmla="*/ 141402 w 1331198"/>
                  <a:gd name="connsiteY7" fmla="*/ 18853 h 2677212"/>
                  <a:gd name="connsiteX8" fmla="*/ 141402 w 1331198"/>
                  <a:gd name="connsiteY8" fmla="*/ 18853 h 2677212"/>
                  <a:gd name="connsiteX9" fmla="*/ 150829 w 1331198"/>
                  <a:gd name="connsiteY9" fmla="*/ 0 h 2677212"/>
                  <a:gd name="connsiteX0" fmla="*/ 0 w 1331198"/>
                  <a:gd name="connsiteY0" fmla="*/ 263950 h 2677212"/>
                  <a:gd name="connsiteX1" fmla="*/ 782425 w 1331198"/>
                  <a:gd name="connsiteY1" fmla="*/ 1253764 h 2677212"/>
                  <a:gd name="connsiteX2" fmla="*/ 887562 w 1331198"/>
                  <a:gd name="connsiteY2" fmla="*/ 1967385 h 2677212"/>
                  <a:gd name="connsiteX3" fmla="*/ 764513 w 1331198"/>
                  <a:gd name="connsiteY3" fmla="*/ 2394410 h 2677212"/>
                  <a:gd name="connsiteX4" fmla="*/ 763572 w 1331198"/>
                  <a:gd name="connsiteY4" fmla="*/ 2677212 h 2677212"/>
                  <a:gd name="connsiteX5" fmla="*/ 1329180 w 1331198"/>
                  <a:gd name="connsiteY5" fmla="*/ 1611984 h 2677212"/>
                  <a:gd name="connsiteX6" fmla="*/ 914401 w 1331198"/>
                  <a:gd name="connsiteY6" fmla="*/ 518474 h 2677212"/>
                  <a:gd name="connsiteX7" fmla="*/ 141402 w 1331198"/>
                  <a:gd name="connsiteY7" fmla="*/ 18853 h 2677212"/>
                  <a:gd name="connsiteX8" fmla="*/ 141402 w 1331198"/>
                  <a:gd name="connsiteY8" fmla="*/ 18853 h 2677212"/>
                  <a:gd name="connsiteX9" fmla="*/ 150829 w 1331198"/>
                  <a:gd name="connsiteY9" fmla="*/ 0 h 2677212"/>
                  <a:gd name="connsiteX0" fmla="*/ 0 w 1331198"/>
                  <a:gd name="connsiteY0" fmla="*/ 263950 h 2677212"/>
                  <a:gd name="connsiteX1" fmla="*/ 782425 w 1331198"/>
                  <a:gd name="connsiteY1" fmla="*/ 1253764 h 2677212"/>
                  <a:gd name="connsiteX2" fmla="*/ 887562 w 1331198"/>
                  <a:gd name="connsiteY2" fmla="*/ 1967385 h 2677212"/>
                  <a:gd name="connsiteX3" fmla="*/ 764513 w 1331198"/>
                  <a:gd name="connsiteY3" fmla="*/ 2394410 h 2677212"/>
                  <a:gd name="connsiteX4" fmla="*/ 763572 w 1331198"/>
                  <a:gd name="connsiteY4" fmla="*/ 2677212 h 2677212"/>
                  <a:gd name="connsiteX5" fmla="*/ 1329180 w 1331198"/>
                  <a:gd name="connsiteY5" fmla="*/ 1611984 h 2677212"/>
                  <a:gd name="connsiteX6" fmla="*/ 914401 w 1331198"/>
                  <a:gd name="connsiteY6" fmla="*/ 518474 h 2677212"/>
                  <a:gd name="connsiteX7" fmla="*/ 141402 w 1331198"/>
                  <a:gd name="connsiteY7" fmla="*/ 18853 h 2677212"/>
                  <a:gd name="connsiteX8" fmla="*/ 141402 w 1331198"/>
                  <a:gd name="connsiteY8" fmla="*/ 18853 h 2677212"/>
                  <a:gd name="connsiteX9" fmla="*/ 150829 w 1331198"/>
                  <a:gd name="connsiteY9" fmla="*/ 0 h 2677212"/>
                  <a:gd name="connsiteX0" fmla="*/ 0 w 1331198"/>
                  <a:gd name="connsiteY0" fmla="*/ 263950 h 2677212"/>
                  <a:gd name="connsiteX1" fmla="*/ 782425 w 1331198"/>
                  <a:gd name="connsiteY1" fmla="*/ 1253764 h 2677212"/>
                  <a:gd name="connsiteX2" fmla="*/ 887562 w 1331198"/>
                  <a:gd name="connsiteY2" fmla="*/ 1967385 h 2677212"/>
                  <a:gd name="connsiteX3" fmla="*/ 764513 w 1331198"/>
                  <a:gd name="connsiteY3" fmla="*/ 2394410 h 2677212"/>
                  <a:gd name="connsiteX4" fmla="*/ 763572 w 1331198"/>
                  <a:gd name="connsiteY4" fmla="*/ 2677212 h 2677212"/>
                  <a:gd name="connsiteX5" fmla="*/ 1329180 w 1331198"/>
                  <a:gd name="connsiteY5" fmla="*/ 1611984 h 2677212"/>
                  <a:gd name="connsiteX6" fmla="*/ 914401 w 1331198"/>
                  <a:gd name="connsiteY6" fmla="*/ 518474 h 2677212"/>
                  <a:gd name="connsiteX7" fmla="*/ 141402 w 1331198"/>
                  <a:gd name="connsiteY7" fmla="*/ 18853 h 2677212"/>
                  <a:gd name="connsiteX8" fmla="*/ 141402 w 1331198"/>
                  <a:gd name="connsiteY8" fmla="*/ 18853 h 2677212"/>
                  <a:gd name="connsiteX9" fmla="*/ 150829 w 1331198"/>
                  <a:gd name="connsiteY9" fmla="*/ 0 h 2677212"/>
                  <a:gd name="connsiteX0" fmla="*/ 0 w 1331198"/>
                  <a:gd name="connsiteY0" fmla="*/ 263950 h 2677212"/>
                  <a:gd name="connsiteX1" fmla="*/ 752046 w 1331198"/>
                  <a:gd name="connsiteY1" fmla="*/ 1463378 h 2677212"/>
                  <a:gd name="connsiteX2" fmla="*/ 887562 w 1331198"/>
                  <a:gd name="connsiteY2" fmla="*/ 1967385 h 2677212"/>
                  <a:gd name="connsiteX3" fmla="*/ 764513 w 1331198"/>
                  <a:gd name="connsiteY3" fmla="*/ 2394410 h 2677212"/>
                  <a:gd name="connsiteX4" fmla="*/ 763572 w 1331198"/>
                  <a:gd name="connsiteY4" fmla="*/ 2677212 h 2677212"/>
                  <a:gd name="connsiteX5" fmla="*/ 1329180 w 1331198"/>
                  <a:gd name="connsiteY5" fmla="*/ 1611984 h 2677212"/>
                  <a:gd name="connsiteX6" fmla="*/ 914401 w 1331198"/>
                  <a:gd name="connsiteY6" fmla="*/ 518474 h 2677212"/>
                  <a:gd name="connsiteX7" fmla="*/ 141402 w 1331198"/>
                  <a:gd name="connsiteY7" fmla="*/ 18853 h 2677212"/>
                  <a:gd name="connsiteX8" fmla="*/ 141402 w 1331198"/>
                  <a:gd name="connsiteY8" fmla="*/ 18853 h 2677212"/>
                  <a:gd name="connsiteX9" fmla="*/ 150829 w 1331198"/>
                  <a:gd name="connsiteY9" fmla="*/ 0 h 2677212"/>
                  <a:gd name="connsiteX0" fmla="*/ 0 w 1331198"/>
                  <a:gd name="connsiteY0" fmla="*/ 263950 h 2677212"/>
                  <a:gd name="connsiteX1" fmla="*/ 752046 w 1331198"/>
                  <a:gd name="connsiteY1" fmla="*/ 1463378 h 2677212"/>
                  <a:gd name="connsiteX2" fmla="*/ 887562 w 1331198"/>
                  <a:gd name="connsiteY2" fmla="*/ 1967385 h 2677212"/>
                  <a:gd name="connsiteX3" fmla="*/ 764513 w 1331198"/>
                  <a:gd name="connsiteY3" fmla="*/ 2394410 h 2677212"/>
                  <a:gd name="connsiteX4" fmla="*/ 763572 w 1331198"/>
                  <a:gd name="connsiteY4" fmla="*/ 2677212 h 2677212"/>
                  <a:gd name="connsiteX5" fmla="*/ 1329180 w 1331198"/>
                  <a:gd name="connsiteY5" fmla="*/ 1611984 h 2677212"/>
                  <a:gd name="connsiteX6" fmla="*/ 914401 w 1331198"/>
                  <a:gd name="connsiteY6" fmla="*/ 518474 h 2677212"/>
                  <a:gd name="connsiteX7" fmla="*/ 141402 w 1331198"/>
                  <a:gd name="connsiteY7" fmla="*/ 18853 h 2677212"/>
                  <a:gd name="connsiteX8" fmla="*/ 141402 w 1331198"/>
                  <a:gd name="connsiteY8" fmla="*/ 18853 h 2677212"/>
                  <a:gd name="connsiteX9" fmla="*/ 150829 w 1331198"/>
                  <a:gd name="connsiteY9" fmla="*/ 0 h 2677212"/>
                  <a:gd name="connsiteX0" fmla="*/ 0 w 1331198"/>
                  <a:gd name="connsiteY0" fmla="*/ 263950 h 2677212"/>
                  <a:gd name="connsiteX1" fmla="*/ 752046 w 1331198"/>
                  <a:gd name="connsiteY1" fmla="*/ 1463378 h 2677212"/>
                  <a:gd name="connsiteX2" fmla="*/ 893637 w 1331198"/>
                  <a:gd name="connsiteY2" fmla="*/ 1897514 h 2677212"/>
                  <a:gd name="connsiteX3" fmla="*/ 764513 w 1331198"/>
                  <a:gd name="connsiteY3" fmla="*/ 2394410 h 2677212"/>
                  <a:gd name="connsiteX4" fmla="*/ 763572 w 1331198"/>
                  <a:gd name="connsiteY4" fmla="*/ 2677212 h 2677212"/>
                  <a:gd name="connsiteX5" fmla="*/ 1329180 w 1331198"/>
                  <a:gd name="connsiteY5" fmla="*/ 1611984 h 2677212"/>
                  <a:gd name="connsiteX6" fmla="*/ 914401 w 1331198"/>
                  <a:gd name="connsiteY6" fmla="*/ 518474 h 2677212"/>
                  <a:gd name="connsiteX7" fmla="*/ 141402 w 1331198"/>
                  <a:gd name="connsiteY7" fmla="*/ 18853 h 2677212"/>
                  <a:gd name="connsiteX8" fmla="*/ 141402 w 1331198"/>
                  <a:gd name="connsiteY8" fmla="*/ 18853 h 2677212"/>
                  <a:gd name="connsiteX9" fmla="*/ 150829 w 1331198"/>
                  <a:gd name="connsiteY9" fmla="*/ 0 h 2677212"/>
                  <a:gd name="connsiteX0" fmla="*/ 0 w 1330172"/>
                  <a:gd name="connsiteY0" fmla="*/ 263950 h 2677212"/>
                  <a:gd name="connsiteX1" fmla="*/ 752046 w 1330172"/>
                  <a:gd name="connsiteY1" fmla="*/ 1463378 h 2677212"/>
                  <a:gd name="connsiteX2" fmla="*/ 893637 w 1330172"/>
                  <a:gd name="connsiteY2" fmla="*/ 1897514 h 2677212"/>
                  <a:gd name="connsiteX3" fmla="*/ 764513 w 1330172"/>
                  <a:gd name="connsiteY3" fmla="*/ 2394410 h 2677212"/>
                  <a:gd name="connsiteX4" fmla="*/ 763572 w 1330172"/>
                  <a:gd name="connsiteY4" fmla="*/ 2677212 h 2677212"/>
                  <a:gd name="connsiteX5" fmla="*/ 1329180 w 1330172"/>
                  <a:gd name="connsiteY5" fmla="*/ 1611984 h 2677212"/>
                  <a:gd name="connsiteX6" fmla="*/ 875212 w 1330172"/>
                  <a:gd name="connsiteY6" fmla="*/ 753605 h 2677212"/>
                  <a:gd name="connsiteX7" fmla="*/ 141402 w 1330172"/>
                  <a:gd name="connsiteY7" fmla="*/ 18853 h 2677212"/>
                  <a:gd name="connsiteX8" fmla="*/ 141402 w 1330172"/>
                  <a:gd name="connsiteY8" fmla="*/ 18853 h 2677212"/>
                  <a:gd name="connsiteX9" fmla="*/ 150829 w 1330172"/>
                  <a:gd name="connsiteY9" fmla="*/ 0 h 2677212"/>
                  <a:gd name="connsiteX0" fmla="*/ 0 w 1330172"/>
                  <a:gd name="connsiteY0" fmla="*/ 245097 h 2658359"/>
                  <a:gd name="connsiteX1" fmla="*/ 752046 w 1330172"/>
                  <a:gd name="connsiteY1" fmla="*/ 1444525 h 2658359"/>
                  <a:gd name="connsiteX2" fmla="*/ 893637 w 1330172"/>
                  <a:gd name="connsiteY2" fmla="*/ 1878661 h 2658359"/>
                  <a:gd name="connsiteX3" fmla="*/ 764513 w 1330172"/>
                  <a:gd name="connsiteY3" fmla="*/ 2375557 h 2658359"/>
                  <a:gd name="connsiteX4" fmla="*/ 763572 w 1330172"/>
                  <a:gd name="connsiteY4" fmla="*/ 2658359 h 2658359"/>
                  <a:gd name="connsiteX5" fmla="*/ 1329180 w 1330172"/>
                  <a:gd name="connsiteY5" fmla="*/ 1593131 h 2658359"/>
                  <a:gd name="connsiteX6" fmla="*/ 875212 w 1330172"/>
                  <a:gd name="connsiteY6" fmla="*/ 734752 h 2658359"/>
                  <a:gd name="connsiteX7" fmla="*/ 141402 w 1330172"/>
                  <a:gd name="connsiteY7" fmla="*/ 0 h 2658359"/>
                  <a:gd name="connsiteX8" fmla="*/ 141402 w 1330172"/>
                  <a:gd name="connsiteY8" fmla="*/ 0 h 2658359"/>
                  <a:gd name="connsiteX9" fmla="*/ 59389 w 1330172"/>
                  <a:gd name="connsiteY9" fmla="*/ 79118 h 2658359"/>
                  <a:gd name="connsiteX0" fmla="*/ 0 w 1330172"/>
                  <a:gd name="connsiteY0" fmla="*/ 276282 h 2689544"/>
                  <a:gd name="connsiteX1" fmla="*/ 752046 w 1330172"/>
                  <a:gd name="connsiteY1" fmla="*/ 1475710 h 2689544"/>
                  <a:gd name="connsiteX2" fmla="*/ 893637 w 1330172"/>
                  <a:gd name="connsiteY2" fmla="*/ 1909846 h 2689544"/>
                  <a:gd name="connsiteX3" fmla="*/ 764513 w 1330172"/>
                  <a:gd name="connsiteY3" fmla="*/ 2406742 h 2689544"/>
                  <a:gd name="connsiteX4" fmla="*/ 763572 w 1330172"/>
                  <a:gd name="connsiteY4" fmla="*/ 2689544 h 2689544"/>
                  <a:gd name="connsiteX5" fmla="*/ 1329180 w 1330172"/>
                  <a:gd name="connsiteY5" fmla="*/ 1624316 h 2689544"/>
                  <a:gd name="connsiteX6" fmla="*/ 875212 w 1330172"/>
                  <a:gd name="connsiteY6" fmla="*/ 765937 h 2689544"/>
                  <a:gd name="connsiteX7" fmla="*/ 141402 w 1330172"/>
                  <a:gd name="connsiteY7" fmla="*/ 31185 h 2689544"/>
                  <a:gd name="connsiteX8" fmla="*/ 121808 w 1330172"/>
                  <a:gd name="connsiteY8" fmla="*/ 148750 h 2689544"/>
                  <a:gd name="connsiteX9" fmla="*/ 59389 w 1330172"/>
                  <a:gd name="connsiteY9" fmla="*/ 110303 h 2689544"/>
                  <a:gd name="connsiteX0" fmla="*/ 20962 w 1351107"/>
                  <a:gd name="connsiteY0" fmla="*/ 204121 h 2617383"/>
                  <a:gd name="connsiteX1" fmla="*/ 773008 w 1351107"/>
                  <a:gd name="connsiteY1" fmla="*/ 1403549 h 2617383"/>
                  <a:gd name="connsiteX2" fmla="*/ 914599 w 1351107"/>
                  <a:gd name="connsiteY2" fmla="*/ 1837685 h 2617383"/>
                  <a:gd name="connsiteX3" fmla="*/ 785475 w 1351107"/>
                  <a:gd name="connsiteY3" fmla="*/ 2334581 h 2617383"/>
                  <a:gd name="connsiteX4" fmla="*/ 784534 w 1351107"/>
                  <a:gd name="connsiteY4" fmla="*/ 2617383 h 2617383"/>
                  <a:gd name="connsiteX5" fmla="*/ 1350142 w 1351107"/>
                  <a:gd name="connsiteY5" fmla="*/ 1552155 h 2617383"/>
                  <a:gd name="connsiteX6" fmla="*/ 896174 w 1351107"/>
                  <a:gd name="connsiteY6" fmla="*/ 693776 h 2617383"/>
                  <a:gd name="connsiteX7" fmla="*/ 38267 w 1351107"/>
                  <a:gd name="connsiteY7" fmla="*/ 37401 h 2617383"/>
                  <a:gd name="connsiteX8" fmla="*/ 142770 w 1351107"/>
                  <a:gd name="connsiteY8" fmla="*/ 76589 h 2617383"/>
                  <a:gd name="connsiteX9" fmla="*/ 80351 w 1351107"/>
                  <a:gd name="connsiteY9" fmla="*/ 38142 h 2617383"/>
                  <a:gd name="connsiteX0" fmla="*/ 35348 w 1365493"/>
                  <a:gd name="connsiteY0" fmla="*/ 215127 h 2628389"/>
                  <a:gd name="connsiteX1" fmla="*/ 787394 w 1365493"/>
                  <a:gd name="connsiteY1" fmla="*/ 1414555 h 2628389"/>
                  <a:gd name="connsiteX2" fmla="*/ 928985 w 1365493"/>
                  <a:gd name="connsiteY2" fmla="*/ 1848691 h 2628389"/>
                  <a:gd name="connsiteX3" fmla="*/ 799861 w 1365493"/>
                  <a:gd name="connsiteY3" fmla="*/ 2345587 h 2628389"/>
                  <a:gd name="connsiteX4" fmla="*/ 798920 w 1365493"/>
                  <a:gd name="connsiteY4" fmla="*/ 2628389 h 2628389"/>
                  <a:gd name="connsiteX5" fmla="*/ 1364528 w 1365493"/>
                  <a:gd name="connsiteY5" fmla="*/ 1563161 h 2628389"/>
                  <a:gd name="connsiteX6" fmla="*/ 910560 w 1365493"/>
                  <a:gd name="connsiteY6" fmla="*/ 704782 h 2628389"/>
                  <a:gd name="connsiteX7" fmla="*/ 52653 w 1365493"/>
                  <a:gd name="connsiteY7" fmla="*/ 48407 h 2628389"/>
                  <a:gd name="connsiteX8" fmla="*/ 94737 w 1365493"/>
                  <a:gd name="connsiteY8" fmla="*/ 49148 h 2628389"/>
                  <a:gd name="connsiteX0" fmla="*/ 0 w 1330145"/>
                  <a:gd name="connsiteY0" fmla="*/ 166720 h 2579982"/>
                  <a:gd name="connsiteX1" fmla="*/ 752046 w 1330145"/>
                  <a:gd name="connsiteY1" fmla="*/ 1366148 h 2579982"/>
                  <a:gd name="connsiteX2" fmla="*/ 893637 w 1330145"/>
                  <a:gd name="connsiteY2" fmla="*/ 1800284 h 2579982"/>
                  <a:gd name="connsiteX3" fmla="*/ 764513 w 1330145"/>
                  <a:gd name="connsiteY3" fmla="*/ 2297180 h 2579982"/>
                  <a:gd name="connsiteX4" fmla="*/ 763572 w 1330145"/>
                  <a:gd name="connsiteY4" fmla="*/ 2579982 h 2579982"/>
                  <a:gd name="connsiteX5" fmla="*/ 1329180 w 1330145"/>
                  <a:gd name="connsiteY5" fmla="*/ 1514754 h 2579982"/>
                  <a:gd name="connsiteX6" fmla="*/ 875212 w 1330145"/>
                  <a:gd name="connsiteY6" fmla="*/ 656375 h 2579982"/>
                  <a:gd name="connsiteX7" fmla="*/ 17305 w 1330145"/>
                  <a:gd name="connsiteY7" fmla="*/ 0 h 2579982"/>
                  <a:gd name="connsiteX0" fmla="*/ 0 w 1330058"/>
                  <a:gd name="connsiteY0" fmla="*/ 107937 h 2521199"/>
                  <a:gd name="connsiteX1" fmla="*/ 752046 w 1330058"/>
                  <a:gd name="connsiteY1" fmla="*/ 1307365 h 2521199"/>
                  <a:gd name="connsiteX2" fmla="*/ 893637 w 1330058"/>
                  <a:gd name="connsiteY2" fmla="*/ 1741501 h 2521199"/>
                  <a:gd name="connsiteX3" fmla="*/ 764513 w 1330058"/>
                  <a:gd name="connsiteY3" fmla="*/ 2238397 h 2521199"/>
                  <a:gd name="connsiteX4" fmla="*/ 763572 w 1330058"/>
                  <a:gd name="connsiteY4" fmla="*/ 2521199 h 2521199"/>
                  <a:gd name="connsiteX5" fmla="*/ 1329180 w 1330058"/>
                  <a:gd name="connsiteY5" fmla="*/ 1455971 h 2521199"/>
                  <a:gd name="connsiteX6" fmla="*/ 875212 w 1330058"/>
                  <a:gd name="connsiteY6" fmla="*/ 597592 h 2521199"/>
                  <a:gd name="connsiteX7" fmla="*/ 180591 w 1330058"/>
                  <a:gd name="connsiteY7" fmla="*/ 0 h 2521199"/>
                  <a:gd name="connsiteX0" fmla="*/ 0 w 1330058"/>
                  <a:gd name="connsiteY0" fmla="*/ 107937 h 2521199"/>
                  <a:gd name="connsiteX1" fmla="*/ 752046 w 1330058"/>
                  <a:gd name="connsiteY1" fmla="*/ 1307365 h 2521199"/>
                  <a:gd name="connsiteX2" fmla="*/ 893637 w 1330058"/>
                  <a:gd name="connsiteY2" fmla="*/ 1741501 h 2521199"/>
                  <a:gd name="connsiteX3" fmla="*/ 764513 w 1330058"/>
                  <a:gd name="connsiteY3" fmla="*/ 2238397 h 2521199"/>
                  <a:gd name="connsiteX4" fmla="*/ 763572 w 1330058"/>
                  <a:gd name="connsiteY4" fmla="*/ 2521199 h 2521199"/>
                  <a:gd name="connsiteX5" fmla="*/ 1329180 w 1330058"/>
                  <a:gd name="connsiteY5" fmla="*/ 1455971 h 2521199"/>
                  <a:gd name="connsiteX6" fmla="*/ 875212 w 1330058"/>
                  <a:gd name="connsiteY6" fmla="*/ 597592 h 2521199"/>
                  <a:gd name="connsiteX7" fmla="*/ 180591 w 1330058"/>
                  <a:gd name="connsiteY7" fmla="*/ 0 h 2521199"/>
                  <a:gd name="connsiteX0" fmla="*/ 0 w 1330058"/>
                  <a:gd name="connsiteY0" fmla="*/ 107937 h 2521199"/>
                  <a:gd name="connsiteX1" fmla="*/ 752046 w 1330058"/>
                  <a:gd name="connsiteY1" fmla="*/ 1307365 h 2521199"/>
                  <a:gd name="connsiteX2" fmla="*/ 893637 w 1330058"/>
                  <a:gd name="connsiteY2" fmla="*/ 1741501 h 2521199"/>
                  <a:gd name="connsiteX3" fmla="*/ 764513 w 1330058"/>
                  <a:gd name="connsiteY3" fmla="*/ 2238397 h 2521199"/>
                  <a:gd name="connsiteX4" fmla="*/ 763572 w 1330058"/>
                  <a:gd name="connsiteY4" fmla="*/ 2521199 h 2521199"/>
                  <a:gd name="connsiteX5" fmla="*/ 1329180 w 1330058"/>
                  <a:gd name="connsiteY5" fmla="*/ 1455971 h 2521199"/>
                  <a:gd name="connsiteX6" fmla="*/ 875212 w 1330058"/>
                  <a:gd name="connsiteY6" fmla="*/ 597592 h 2521199"/>
                  <a:gd name="connsiteX7" fmla="*/ 180591 w 1330058"/>
                  <a:gd name="connsiteY7" fmla="*/ 0 h 2521199"/>
                  <a:gd name="connsiteX0" fmla="*/ 0 w 1334270"/>
                  <a:gd name="connsiteY0" fmla="*/ 107937 h 2521199"/>
                  <a:gd name="connsiteX1" fmla="*/ 752046 w 1334270"/>
                  <a:gd name="connsiteY1" fmla="*/ 1307365 h 2521199"/>
                  <a:gd name="connsiteX2" fmla="*/ 893637 w 1334270"/>
                  <a:gd name="connsiteY2" fmla="*/ 1741501 h 2521199"/>
                  <a:gd name="connsiteX3" fmla="*/ 764513 w 1334270"/>
                  <a:gd name="connsiteY3" fmla="*/ 2238397 h 2521199"/>
                  <a:gd name="connsiteX4" fmla="*/ 763572 w 1334270"/>
                  <a:gd name="connsiteY4" fmla="*/ 2521199 h 2521199"/>
                  <a:gd name="connsiteX5" fmla="*/ 1329180 w 1334270"/>
                  <a:gd name="connsiteY5" fmla="*/ 1455971 h 2521199"/>
                  <a:gd name="connsiteX6" fmla="*/ 992778 w 1334270"/>
                  <a:gd name="connsiteY6" fmla="*/ 669437 h 2521199"/>
                  <a:gd name="connsiteX7" fmla="*/ 180591 w 1334270"/>
                  <a:gd name="connsiteY7" fmla="*/ 0 h 2521199"/>
                  <a:gd name="connsiteX0" fmla="*/ 0 w 1329832"/>
                  <a:gd name="connsiteY0" fmla="*/ 107937 h 2521199"/>
                  <a:gd name="connsiteX1" fmla="*/ 752046 w 1329832"/>
                  <a:gd name="connsiteY1" fmla="*/ 1307365 h 2521199"/>
                  <a:gd name="connsiteX2" fmla="*/ 893637 w 1329832"/>
                  <a:gd name="connsiteY2" fmla="*/ 1741501 h 2521199"/>
                  <a:gd name="connsiteX3" fmla="*/ 764513 w 1329832"/>
                  <a:gd name="connsiteY3" fmla="*/ 2238397 h 2521199"/>
                  <a:gd name="connsiteX4" fmla="*/ 763572 w 1329832"/>
                  <a:gd name="connsiteY4" fmla="*/ 2521199 h 2521199"/>
                  <a:gd name="connsiteX5" fmla="*/ 1329180 w 1329832"/>
                  <a:gd name="connsiteY5" fmla="*/ 1455971 h 2521199"/>
                  <a:gd name="connsiteX6" fmla="*/ 992778 w 1329832"/>
                  <a:gd name="connsiteY6" fmla="*/ 669437 h 2521199"/>
                  <a:gd name="connsiteX7" fmla="*/ 180591 w 1329832"/>
                  <a:gd name="connsiteY7" fmla="*/ 0 h 2521199"/>
                  <a:gd name="connsiteX0" fmla="*/ 0 w 1351205"/>
                  <a:gd name="connsiteY0" fmla="*/ 107937 h 2521199"/>
                  <a:gd name="connsiteX1" fmla="*/ 752046 w 1351205"/>
                  <a:gd name="connsiteY1" fmla="*/ 1307365 h 2521199"/>
                  <a:gd name="connsiteX2" fmla="*/ 893637 w 1351205"/>
                  <a:gd name="connsiteY2" fmla="*/ 1741501 h 2521199"/>
                  <a:gd name="connsiteX3" fmla="*/ 764513 w 1351205"/>
                  <a:gd name="connsiteY3" fmla="*/ 2238397 h 2521199"/>
                  <a:gd name="connsiteX4" fmla="*/ 763572 w 1351205"/>
                  <a:gd name="connsiteY4" fmla="*/ 2521199 h 2521199"/>
                  <a:gd name="connsiteX5" fmla="*/ 1329180 w 1351205"/>
                  <a:gd name="connsiteY5" fmla="*/ 1455971 h 2521199"/>
                  <a:gd name="connsiteX6" fmla="*/ 180591 w 1351205"/>
                  <a:gd name="connsiteY6" fmla="*/ 0 h 2521199"/>
                  <a:gd name="connsiteX0" fmla="*/ 0 w 1332387"/>
                  <a:gd name="connsiteY0" fmla="*/ 107937 h 2521199"/>
                  <a:gd name="connsiteX1" fmla="*/ 752046 w 1332387"/>
                  <a:gd name="connsiteY1" fmla="*/ 1307365 h 2521199"/>
                  <a:gd name="connsiteX2" fmla="*/ 893637 w 1332387"/>
                  <a:gd name="connsiteY2" fmla="*/ 1741501 h 2521199"/>
                  <a:gd name="connsiteX3" fmla="*/ 764513 w 1332387"/>
                  <a:gd name="connsiteY3" fmla="*/ 2238397 h 2521199"/>
                  <a:gd name="connsiteX4" fmla="*/ 763572 w 1332387"/>
                  <a:gd name="connsiteY4" fmla="*/ 2521199 h 2521199"/>
                  <a:gd name="connsiteX5" fmla="*/ 1329180 w 1332387"/>
                  <a:gd name="connsiteY5" fmla="*/ 1455971 h 2521199"/>
                  <a:gd name="connsiteX6" fmla="*/ 180591 w 1332387"/>
                  <a:gd name="connsiteY6" fmla="*/ 0 h 2521199"/>
                  <a:gd name="connsiteX0" fmla="*/ 0 w 1329223"/>
                  <a:gd name="connsiteY0" fmla="*/ 107937 h 2521199"/>
                  <a:gd name="connsiteX1" fmla="*/ 752046 w 1329223"/>
                  <a:gd name="connsiteY1" fmla="*/ 1307365 h 2521199"/>
                  <a:gd name="connsiteX2" fmla="*/ 893637 w 1329223"/>
                  <a:gd name="connsiteY2" fmla="*/ 1741501 h 2521199"/>
                  <a:gd name="connsiteX3" fmla="*/ 764513 w 1329223"/>
                  <a:gd name="connsiteY3" fmla="*/ 2238397 h 2521199"/>
                  <a:gd name="connsiteX4" fmla="*/ 763572 w 1329223"/>
                  <a:gd name="connsiteY4" fmla="*/ 2521199 h 2521199"/>
                  <a:gd name="connsiteX5" fmla="*/ 1329180 w 1329223"/>
                  <a:gd name="connsiteY5" fmla="*/ 1455971 h 2521199"/>
                  <a:gd name="connsiteX6" fmla="*/ 180591 w 1329223"/>
                  <a:gd name="connsiteY6" fmla="*/ 0 h 2521199"/>
                  <a:gd name="connsiteX0" fmla="*/ 0 w 1322693"/>
                  <a:gd name="connsiteY0" fmla="*/ 107937 h 2521199"/>
                  <a:gd name="connsiteX1" fmla="*/ 752046 w 1322693"/>
                  <a:gd name="connsiteY1" fmla="*/ 1307365 h 2521199"/>
                  <a:gd name="connsiteX2" fmla="*/ 893637 w 1322693"/>
                  <a:gd name="connsiteY2" fmla="*/ 1741501 h 2521199"/>
                  <a:gd name="connsiteX3" fmla="*/ 764513 w 1322693"/>
                  <a:gd name="connsiteY3" fmla="*/ 2238397 h 2521199"/>
                  <a:gd name="connsiteX4" fmla="*/ 763572 w 1322693"/>
                  <a:gd name="connsiteY4" fmla="*/ 2521199 h 2521199"/>
                  <a:gd name="connsiteX5" fmla="*/ 1322649 w 1322693"/>
                  <a:gd name="connsiteY5" fmla="*/ 1743354 h 2521199"/>
                  <a:gd name="connsiteX6" fmla="*/ 180591 w 1322693"/>
                  <a:gd name="connsiteY6" fmla="*/ 0 h 2521199"/>
                  <a:gd name="connsiteX0" fmla="*/ 80666 w 1142102"/>
                  <a:gd name="connsiteY0" fmla="*/ 532480 h 2521199"/>
                  <a:gd name="connsiteX1" fmla="*/ 571455 w 1142102"/>
                  <a:gd name="connsiteY1" fmla="*/ 1307365 h 2521199"/>
                  <a:gd name="connsiteX2" fmla="*/ 713046 w 1142102"/>
                  <a:gd name="connsiteY2" fmla="*/ 1741501 h 2521199"/>
                  <a:gd name="connsiteX3" fmla="*/ 583922 w 1142102"/>
                  <a:gd name="connsiteY3" fmla="*/ 2238397 h 2521199"/>
                  <a:gd name="connsiteX4" fmla="*/ 582981 w 1142102"/>
                  <a:gd name="connsiteY4" fmla="*/ 2521199 h 2521199"/>
                  <a:gd name="connsiteX5" fmla="*/ 1142058 w 1142102"/>
                  <a:gd name="connsiteY5" fmla="*/ 1743354 h 2521199"/>
                  <a:gd name="connsiteX6" fmla="*/ 0 w 1142102"/>
                  <a:gd name="connsiteY6" fmla="*/ 0 h 2521199"/>
                  <a:gd name="connsiteX0" fmla="*/ 0 w 1074566"/>
                  <a:gd name="connsiteY0" fmla="*/ 114469 h 2103188"/>
                  <a:gd name="connsiteX1" fmla="*/ 490789 w 1074566"/>
                  <a:gd name="connsiteY1" fmla="*/ 889354 h 2103188"/>
                  <a:gd name="connsiteX2" fmla="*/ 632380 w 1074566"/>
                  <a:gd name="connsiteY2" fmla="*/ 1323490 h 2103188"/>
                  <a:gd name="connsiteX3" fmla="*/ 503256 w 1074566"/>
                  <a:gd name="connsiteY3" fmla="*/ 1820386 h 2103188"/>
                  <a:gd name="connsiteX4" fmla="*/ 502315 w 1074566"/>
                  <a:gd name="connsiteY4" fmla="*/ 2103188 h 2103188"/>
                  <a:gd name="connsiteX5" fmla="*/ 1061392 w 1074566"/>
                  <a:gd name="connsiteY5" fmla="*/ 1325343 h 2103188"/>
                  <a:gd name="connsiteX6" fmla="*/ 95683 w 1074566"/>
                  <a:gd name="connsiteY6" fmla="*/ 0 h 2103188"/>
                  <a:gd name="connsiteX0" fmla="*/ 0 w 1074566"/>
                  <a:gd name="connsiteY0" fmla="*/ 114469 h 2103188"/>
                  <a:gd name="connsiteX1" fmla="*/ 490789 w 1074566"/>
                  <a:gd name="connsiteY1" fmla="*/ 889354 h 2103188"/>
                  <a:gd name="connsiteX2" fmla="*/ 632380 w 1074566"/>
                  <a:gd name="connsiteY2" fmla="*/ 1323490 h 2103188"/>
                  <a:gd name="connsiteX3" fmla="*/ 503256 w 1074566"/>
                  <a:gd name="connsiteY3" fmla="*/ 1820386 h 2103188"/>
                  <a:gd name="connsiteX4" fmla="*/ 502315 w 1074566"/>
                  <a:gd name="connsiteY4" fmla="*/ 2103188 h 2103188"/>
                  <a:gd name="connsiteX5" fmla="*/ 1061392 w 1074566"/>
                  <a:gd name="connsiteY5" fmla="*/ 1325343 h 2103188"/>
                  <a:gd name="connsiteX6" fmla="*/ 95683 w 1074566"/>
                  <a:gd name="connsiteY6" fmla="*/ 0 h 2103188"/>
                  <a:gd name="connsiteX0" fmla="*/ 0 w 1074566"/>
                  <a:gd name="connsiteY0" fmla="*/ 114469 h 2103188"/>
                  <a:gd name="connsiteX1" fmla="*/ 490789 w 1074566"/>
                  <a:gd name="connsiteY1" fmla="*/ 889354 h 2103188"/>
                  <a:gd name="connsiteX2" fmla="*/ 632380 w 1074566"/>
                  <a:gd name="connsiteY2" fmla="*/ 1323490 h 2103188"/>
                  <a:gd name="connsiteX3" fmla="*/ 503256 w 1074566"/>
                  <a:gd name="connsiteY3" fmla="*/ 1820386 h 2103188"/>
                  <a:gd name="connsiteX4" fmla="*/ 502315 w 1074566"/>
                  <a:gd name="connsiteY4" fmla="*/ 2103188 h 2103188"/>
                  <a:gd name="connsiteX5" fmla="*/ 1061392 w 1074566"/>
                  <a:gd name="connsiteY5" fmla="*/ 1325343 h 2103188"/>
                  <a:gd name="connsiteX6" fmla="*/ 95683 w 1074566"/>
                  <a:gd name="connsiteY6" fmla="*/ 0 h 2103188"/>
                  <a:gd name="connsiteX0" fmla="*/ 0 w 959608"/>
                  <a:gd name="connsiteY0" fmla="*/ 114469 h 2103188"/>
                  <a:gd name="connsiteX1" fmla="*/ 490789 w 959608"/>
                  <a:gd name="connsiteY1" fmla="*/ 889354 h 2103188"/>
                  <a:gd name="connsiteX2" fmla="*/ 632380 w 959608"/>
                  <a:gd name="connsiteY2" fmla="*/ 1323490 h 2103188"/>
                  <a:gd name="connsiteX3" fmla="*/ 503256 w 959608"/>
                  <a:gd name="connsiteY3" fmla="*/ 1820386 h 2103188"/>
                  <a:gd name="connsiteX4" fmla="*/ 502315 w 959608"/>
                  <a:gd name="connsiteY4" fmla="*/ 2103188 h 2103188"/>
                  <a:gd name="connsiteX5" fmla="*/ 937295 w 959608"/>
                  <a:gd name="connsiteY5" fmla="*/ 1358000 h 2103188"/>
                  <a:gd name="connsiteX6" fmla="*/ 95683 w 959608"/>
                  <a:gd name="connsiteY6" fmla="*/ 0 h 2103188"/>
                  <a:gd name="connsiteX0" fmla="*/ 0 w 937436"/>
                  <a:gd name="connsiteY0" fmla="*/ 114469 h 2103188"/>
                  <a:gd name="connsiteX1" fmla="*/ 490789 w 937436"/>
                  <a:gd name="connsiteY1" fmla="*/ 889354 h 2103188"/>
                  <a:gd name="connsiteX2" fmla="*/ 632380 w 937436"/>
                  <a:gd name="connsiteY2" fmla="*/ 1323490 h 2103188"/>
                  <a:gd name="connsiteX3" fmla="*/ 503256 w 937436"/>
                  <a:gd name="connsiteY3" fmla="*/ 1820386 h 2103188"/>
                  <a:gd name="connsiteX4" fmla="*/ 502315 w 937436"/>
                  <a:gd name="connsiteY4" fmla="*/ 2103188 h 2103188"/>
                  <a:gd name="connsiteX5" fmla="*/ 937295 w 937436"/>
                  <a:gd name="connsiteY5" fmla="*/ 1358000 h 2103188"/>
                  <a:gd name="connsiteX6" fmla="*/ 95683 w 937436"/>
                  <a:gd name="connsiteY6" fmla="*/ 0 h 2103188"/>
                  <a:gd name="connsiteX0" fmla="*/ 0 w 904788"/>
                  <a:gd name="connsiteY0" fmla="*/ 114469 h 2103188"/>
                  <a:gd name="connsiteX1" fmla="*/ 490789 w 904788"/>
                  <a:gd name="connsiteY1" fmla="*/ 889354 h 2103188"/>
                  <a:gd name="connsiteX2" fmla="*/ 632380 w 904788"/>
                  <a:gd name="connsiteY2" fmla="*/ 1323490 h 2103188"/>
                  <a:gd name="connsiteX3" fmla="*/ 503256 w 904788"/>
                  <a:gd name="connsiteY3" fmla="*/ 1820386 h 2103188"/>
                  <a:gd name="connsiteX4" fmla="*/ 502315 w 904788"/>
                  <a:gd name="connsiteY4" fmla="*/ 2103188 h 2103188"/>
                  <a:gd name="connsiteX5" fmla="*/ 904638 w 904788"/>
                  <a:gd name="connsiteY5" fmla="*/ 1364531 h 2103188"/>
                  <a:gd name="connsiteX6" fmla="*/ 95683 w 904788"/>
                  <a:gd name="connsiteY6" fmla="*/ 0 h 2103188"/>
                  <a:gd name="connsiteX0" fmla="*/ 0 w 905800"/>
                  <a:gd name="connsiteY0" fmla="*/ 114469 h 2103188"/>
                  <a:gd name="connsiteX1" fmla="*/ 490789 w 905800"/>
                  <a:gd name="connsiteY1" fmla="*/ 889354 h 2103188"/>
                  <a:gd name="connsiteX2" fmla="*/ 632380 w 905800"/>
                  <a:gd name="connsiteY2" fmla="*/ 1323490 h 2103188"/>
                  <a:gd name="connsiteX3" fmla="*/ 503256 w 905800"/>
                  <a:gd name="connsiteY3" fmla="*/ 1820386 h 2103188"/>
                  <a:gd name="connsiteX4" fmla="*/ 502315 w 905800"/>
                  <a:gd name="connsiteY4" fmla="*/ 2103188 h 2103188"/>
                  <a:gd name="connsiteX5" fmla="*/ 904638 w 905800"/>
                  <a:gd name="connsiteY5" fmla="*/ 1364531 h 2103188"/>
                  <a:gd name="connsiteX6" fmla="*/ 95683 w 905800"/>
                  <a:gd name="connsiteY6" fmla="*/ 0 h 2103188"/>
                  <a:gd name="connsiteX0" fmla="*/ 0 w 1139790"/>
                  <a:gd name="connsiteY0" fmla="*/ 114469 h 2103188"/>
                  <a:gd name="connsiteX1" fmla="*/ 490789 w 1139790"/>
                  <a:gd name="connsiteY1" fmla="*/ 889354 h 2103188"/>
                  <a:gd name="connsiteX2" fmla="*/ 632380 w 1139790"/>
                  <a:gd name="connsiteY2" fmla="*/ 1323490 h 2103188"/>
                  <a:gd name="connsiteX3" fmla="*/ 503256 w 1139790"/>
                  <a:gd name="connsiteY3" fmla="*/ 1820386 h 2103188"/>
                  <a:gd name="connsiteX4" fmla="*/ 502315 w 1139790"/>
                  <a:gd name="connsiteY4" fmla="*/ 2103188 h 2103188"/>
                  <a:gd name="connsiteX5" fmla="*/ 1139769 w 1139790"/>
                  <a:gd name="connsiteY5" fmla="*/ 1292685 h 2103188"/>
                  <a:gd name="connsiteX6" fmla="*/ 95683 w 1139790"/>
                  <a:gd name="connsiteY6" fmla="*/ 0 h 2103188"/>
                  <a:gd name="connsiteX0" fmla="*/ 0 w 1148230"/>
                  <a:gd name="connsiteY0" fmla="*/ 16497 h 2005216"/>
                  <a:gd name="connsiteX1" fmla="*/ 490789 w 1148230"/>
                  <a:gd name="connsiteY1" fmla="*/ 791382 h 2005216"/>
                  <a:gd name="connsiteX2" fmla="*/ 632380 w 1148230"/>
                  <a:gd name="connsiteY2" fmla="*/ 1225518 h 2005216"/>
                  <a:gd name="connsiteX3" fmla="*/ 503256 w 1148230"/>
                  <a:gd name="connsiteY3" fmla="*/ 1722414 h 2005216"/>
                  <a:gd name="connsiteX4" fmla="*/ 502315 w 1148230"/>
                  <a:gd name="connsiteY4" fmla="*/ 2005216 h 2005216"/>
                  <a:gd name="connsiteX5" fmla="*/ 1139769 w 1148230"/>
                  <a:gd name="connsiteY5" fmla="*/ 1194713 h 2005216"/>
                  <a:gd name="connsiteX6" fmla="*/ 141403 w 1148230"/>
                  <a:gd name="connsiteY6" fmla="*/ 0 h 2005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48230" h="2005216">
                    <a:moveTo>
                      <a:pt x="0" y="16497"/>
                    </a:moveTo>
                    <a:cubicBezTo>
                      <a:pt x="266307" y="121763"/>
                      <a:pt x="503358" y="464586"/>
                      <a:pt x="490789" y="791382"/>
                    </a:cubicBezTo>
                    <a:cubicBezTo>
                      <a:pt x="605810" y="951095"/>
                      <a:pt x="630302" y="1070346"/>
                      <a:pt x="632380" y="1225518"/>
                    </a:cubicBezTo>
                    <a:cubicBezTo>
                      <a:pt x="634458" y="1380690"/>
                      <a:pt x="592300" y="1548441"/>
                      <a:pt x="503256" y="1722414"/>
                    </a:cubicBezTo>
                    <a:cubicBezTo>
                      <a:pt x="509013" y="1876281"/>
                      <a:pt x="500124" y="1723622"/>
                      <a:pt x="502315" y="2005216"/>
                    </a:cubicBezTo>
                    <a:cubicBezTo>
                      <a:pt x="934377" y="1998932"/>
                      <a:pt x="1199921" y="1528916"/>
                      <a:pt x="1139769" y="1194713"/>
                    </a:cubicBezTo>
                    <a:cubicBezTo>
                      <a:pt x="1079617" y="860510"/>
                      <a:pt x="406818" y="22476"/>
                      <a:pt x="141403" y="0"/>
                    </a:cubicBezTo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80" name="Freihandform 179"/>
              <p:cNvSpPr/>
              <p:nvPr/>
            </p:nvSpPr>
            <p:spPr>
              <a:xfrm rot="1151452" flipH="1">
                <a:off x="3656880" y="3205342"/>
                <a:ext cx="1117956" cy="2005216"/>
              </a:xfrm>
              <a:custGeom>
                <a:avLst/>
                <a:gdLst>
                  <a:gd name="connsiteX0" fmla="*/ 0 w 1804985"/>
                  <a:gd name="connsiteY0" fmla="*/ 263950 h 3039970"/>
                  <a:gd name="connsiteX1" fmla="*/ 659877 w 1804985"/>
                  <a:gd name="connsiteY1" fmla="*/ 876692 h 3039970"/>
                  <a:gd name="connsiteX2" fmla="*/ 763572 w 1804985"/>
                  <a:gd name="connsiteY2" fmla="*/ 2677212 h 3039970"/>
                  <a:gd name="connsiteX3" fmla="*/ 1611984 w 1804985"/>
                  <a:gd name="connsiteY3" fmla="*/ 2875175 h 3039970"/>
                  <a:gd name="connsiteX4" fmla="*/ 1677972 w 1804985"/>
                  <a:gd name="connsiteY4" fmla="*/ 772998 h 3039970"/>
                  <a:gd name="connsiteX5" fmla="*/ 141402 w 1804985"/>
                  <a:gd name="connsiteY5" fmla="*/ 18853 h 3039970"/>
                  <a:gd name="connsiteX6" fmla="*/ 141402 w 1804985"/>
                  <a:gd name="connsiteY6" fmla="*/ 18853 h 3039970"/>
                  <a:gd name="connsiteX7" fmla="*/ 150829 w 1804985"/>
                  <a:gd name="connsiteY7" fmla="*/ 0 h 3039970"/>
                  <a:gd name="connsiteX0" fmla="*/ 0 w 1804985"/>
                  <a:gd name="connsiteY0" fmla="*/ 263950 h 2977663"/>
                  <a:gd name="connsiteX1" fmla="*/ 659877 w 1804985"/>
                  <a:gd name="connsiteY1" fmla="*/ 876692 h 2977663"/>
                  <a:gd name="connsiteX2" fmla="*/ 763572 w 1804985"/>
                  <a:gd name="connsiteY2" fmla="*/ 2677212 h 2977663"/>
                  <a:gd name="connsiteX3" fmla="*/ 1611984 w 1804985"/>
                  <a:gd name="connsiteY3" fmla="*/ 2875175 h 2977663"/>
                  <a:gd name="connsiteX4" fmla="*/ 1677972 w 1804985"/>
                  <a:gd name="connsiteY4" fmla="*/ 772998 h 2977663"/>
                  <a:gd name="connsiteX5" fmla="*/ 141402 w 1804985"/>
                  <a:gd name="connsiteY5" fmla="*/ 18853 h 2977663"/>
                  <a:gd name="connsiteX6" fmla="*/ 141402 w 1804985"/>
                  <a:gd name="connsiteY6" fmla="*/ 18853 h 2977663"/>
                  <a:gd name="connsiteX7" fmla="*/ 150829 w 1804985"/>
                  <a:gd name="connsiteY7" fmla="*/ 0 h 2977663"/>
                  <a:gd name="connsiteX0" fmla="*/ 0 w 1804985"/>
                  <a:gd name="connsiteY0" fmla="*/ 263950 h 2977663"/>
                  <a:gd name="connsiteX1" fmla="*/ 659877 w 1804985"/>
                  <a:gd name="connsiteY1" fmla="*/ 876692 h 2977663"/>
                  <a:gd name="connsiteX2" fmla="*/ 763572 w 1804985"/>
                  <a:gd name="connsiteY2" fmla="*/ 2677212 h 2977663"/>
                  <a:gd name="connsiteX3" fmla="*/ 1611984 w 1804985"/>
                  <a:gd name="connsiteY3" fmla="*/ 2875175 h 2977663"/>
                  <a:gd name="connsiteX4" fmla="*/ 1677972 w 1804985"/>
                  <a:gd name="connsiteY4" fmla="*/ 772998 h 2977663"/>
                  <a:gd name="connsiteX5" fmla="*/ 141402 w 1804985"/>
                  <a:gd name="connsiteY5" fmla="*/ 18853 h 2977663"/>
                  <a:gd name="connsiteX6" fmla="*/ 141402 w 1804985"/>
                  <a:gd name="connsiteY6" fmla="*/ 18853 h 2977663"/>
                  <a:gd name="connsiteX7" fmla="*/ 150829 w 1804985"/>
                  <a:gd name="connsiteY7" fmla="*/ 0 h 2977663"/>
                  <a:gd name="connsiteX0" fmla="*/ 0 w 1804985"/>
                  <a:gd name="connsiteY0" fmla="*/ 263950 h 2977663"/>
                  <a:gd name="connsiteX1" fmla="*/ 659877 w 1804985"/>
                  <a:gd name="connsiteY1" fmla="*/ 876692 h 2977663"/>
                  <a:gd name="connsiteX2" fmla="*/ 763572 w 1804985"/>
                  <a:gd name="connsiteY2" fmla="*/ 2677212 h 2977663"/>
                  <a:gd name="connsiteX3" fmla="*/ 1611984 w 1804985"/>
                  <a:gd name="connsiteY3" fmla="*/ 2875175 h 2977663"/>
                  <a:gd name="connsiteX4" fmla="*/ 1677972 w 1804985"/>
                  <a:gd name="connsiteY4" fmla="*/ 772998 h 2977663"/>
                  <a:gd name="connsiteX5" fmla="*/ 141402 w 1804985"/>
                  <a:gd name="connsiteY5" fmla="*/ 18853 h 2977663"/>
                  <a:gd name="connsiteX6" fmla="*/ 141402 w 1804985"/>
                  <a:gd name="connsiteY6" fmla="*/ 18853 h 2977663"/>
                  <a:gd name="connsiteX7" fmla="*/ 150829 w 1804985"/>
                  <a:gd name="connsiteY7" fmla="*/ 0 h 2977663"/>
                  <a:gd name="connsiteX0" fmla="*/ 0 w 1738812"/>
                  <a:gd name="connsiteY0" fmla="*/ 263950 h 2677212"/>
                  <a:gd name="connsiteX1" fmla="*/ 659877 w 1738812"/>
                  <a:gd name="connsiteY1" fmla="*/ 876692 h 2677212"/>
                  <a:gd name="connsiteX2" fmla="*/ 763572 w 1738812"/>
                  <a:gd name="connsiteY2" fmla="*/ 2677212 h 2677212"/>
                  <a:gd name="connsiteX3" fmla="*/ 1366887 w 1738812"/>
                  <a:gd name="connsiteY3" fmla="*/ 1762813 h 2677212"/>
                  <a:gd name="connsiteX4" fmla="*/ 1677972 w 1738812"/>
                  <a:gd name="connsiteY4" fmla="*/ 772998 h 2677212"/>
                  <a:gd name="connsiteX5" fmla="*/ 141402 w 1738812"/>
                  <a:gd name="connsiteY5" fmla="*/ 18853 h 2677212"/>
                  <a:gd name="connsiteX6" fmla="*/ 141402 w 1738812"/>
                  <a:gd name="connsiteY6" fmla="*/ 18853 h 2677212"/>
                  <a:gd name="connsiteX7" fmla="*/ 150829 w 1738812"/>
                  <a:gd name="connsiteY7" fmla="*/ 0 h 2677212"/>
                  <a:gd name="connsiteX0" fmla="*/ 0 w 1725317"/>
                  <a:gd name="connsiteY0" fmla="*/ 263950 h 2677212"/>
                  <a:gd name="connsiteX1" fmla="*/ 659877 w 1725317"/>
                  <a:gd name="connsiteY1" fmla="*/ 876692 h 2677212"/>
                  <a:gd name="connsiteX2" fmla="*/ 763572 w 1725317"/>
                  <a:gd name="connsiteY2" fmla="*/ 2677212 h 2677212"/>
                  <a:gd name="connsiteX3" fmla="*/ 1366887 w 1725317"/>
                  <a:gd name="connsiteY3" fmla="*/ 1762813 h 2677212"/>
                  <a:gd name="connsiteX4" fmla="*/ 1677972 w 1725317"/>
                  <a:gd name="connsiteY4" fmla="*/ 772998 h 2677212"/>
                  <a:gd name="connsiteX5" fmla="*/ 141402 w 1725317"/>
                  <a:gd name="connsiteY5" fmla="*/ 18853 h 2677212"/>
                  <a:gd name="connsiteX6" fmla="*/ 141402 w 1725317"/>
                  <a:gd name="connsiteY6" fmla="*/ 18853 h 2677212"/>
                  <a:gd name="connsiteX7" fmla="*/ 150829 w 1725317"/>
                  <a:gd name="connsiteY7" fmla="*/ 0 h 2677212"/>
                  <a:gd name="connsiteX0" fmla="*/ 0 w 1720699"/>
                  <a:gd name="connsiteY0" fmla="*/ 263950 h 2677212"/>
                  <a:gd name="connsiteX1" fmla="*/ 659877 w 1720699"/>
                  <a:gd name="connsiteY1" fmla="*/ 876692 h 2677212"/>
                  <a:gd name="connsiteX2" fmla="*/ 763572 w 1720699"/>
                  <a:gd name="connsiteY2" fmla="*/ 2677212 h 2677212"/>
                  <a:gd name="connsiteX3" fmla="*/ 1329180 w 1720699"/>
                  <a:gd name="connsiteY3" fmla="*/ 1611984 h 2677212"/>
                  <a:gd name="connsiteX4" fmla="*/ 1677972 w 1720699"/>
                  <a:gd name="connsiteY4" fmla="*/ 772998 h 2677212"/>
                  <a:gd name="connsiteX5" fmla="*/ 141402 w 1720699"/>
                  <a:gd name="connsiteY5" fmla="*/ 18853 h 2677212"/>
                  <a:gd name="connsiteX6" fmla="*/ 141402 w 1720699"/>
                  <a:gd name="connsiteY6" fmla="*/ 18853 h 2677212"/>
                  <a:gd name="connsiteX7" fmla="*/ 150829 w 1720699"/>
                  <a:gd name="connsiteY7" fmla="*/ 0 h 2677212"/>
                  <a:gd name="connsiteX0" fmla="*/ 0 w 1329794"/>
                  <a:gd name="connsiteY0" fmla="*/ 263950 h 2677212"/>
                  <a:gd name="connsiteX1" fmla="*/ 659877 w 1329794"/>
                  <a:gd name="connsiteY1" fmla="*/ 876692 h 2677212"/>
                  <a:gd name="connsiteX2" fmla="*/ 763572 w 1329794"/>
                  <a:gd name="connsiteY2" fmla="*/ 2677212 h 2677212"/>
                  <a:gd name="connsiteX3" fmla="*/ 1329180 w 1329794"/>
                  <a:gd name="connsiteY3" fmla="*/ 1611984 h 2677212"/>
                  <a:gd name="connsiteX4" fmla="*/ 857840 w 1329794"/>
                  <a:gd name="connsiteY4" fmla="*/ 395926 h 2677212"/>
                  <a:gd name="connsiteX5" fmla="*/ 141402 w 1329794"/>
                  <a:gd name="connsiteY5" fmla="*/ 18853 h 2677212"/>
                  <a:gd name="connsiteX6" fmla="*/ 141402 w 1329794"/>
                  <a:gd name="connsiteY6" fmla="*/ 18853 h 2677212"/>
                  <a:gd name="connsiteX7" fmla="*/ 150829 w 1329794"/>
                  <a:gd name="connsiteY7" fmla="*/ 0 h 2677212"/>
                  <a:gd name="connsiteX0" fmla="*/ 0 w 1329856"/>
                  <a:gd name="connsiteY0" fmla="*/ 263950 h 2677212"/>
                  <a:gd name="connsiteX1" fmla="*/ 659877 w 1329856"/>
                  <a:gd name="connsiteY1" fmla="*/ 876692 h 2677212"/>
                  <a:gd name="connsiteX2" fmla="*/ 763572 w 1329856"/>
                  <a:gd name="connsiteY2" fmla="*/ 2677212 h 2677212"/>
                  <a:gd name="connsiteX3" fmla="*/ 1329180 w 1329856"/>
                  <a:gd name="connsiteY3" fmla="*/ 1611984 h 2677212"/>
                  <a:gd name="connsiteX4" fmla="*/ 857840 w 1329856"/>
                  <a:gd name="connsiteY4" fmla="*/ 395926 h 2677212"/>
                  <a:gd name="connsiteX5" fmla="*/ 141402 w 1329856"/>
                  <a:gd name="connsiteY5" fmla="*/ 18853 h 2677212"/>
                  <a:gd name="connsiteX6" fmla="*/ 141402 w 1329856"/>
                  <a:gd name="connsiteY6" fmla="*/ 18853 h 2677212"/>
                  <a:gd name="connsiteX7" fmla="*/ 150829 w 1329856"/>
                  <a:gd name="connsiteY7" fmla="*/ 0 h 2677212"/>
                  <a:gd name="connsiteX0" fmla="*/ 0 w 1331198"/>
                  <a:gd name="connsiteY0" fmla="*/ 263950 h 2677212"/>
                  <a:gd name="connsiteX1" fmla="*/ 659877 w 1331198"/>
                  <a:gd name="connsiteY1" fmla="*/ 876692 h 2677212"/>
                  <a:gd name="connsiteX2" fmla="*/ 763572 w 1331198"/>
                  <a:gd name="connsiteY2" fmla="*/ 2677212 h 2677212"/>
                  <a:gd name="connsiteX3" fmla="*/ 1329180 w 1331198"/>
                  <a:gd name="connsiteY3" fmla="*/ 1611984 h 2677212"/>
                  <a:gd name="connsiteX4" fmla="*/ 914401 w 1331198"/>
                  <a:gd name="connsiteY4" fmla="*/ 518474 h 2677212"/>
                  <a:gd name="connsiteX5" fmla="*/ 141402 w 1331198"/>
                  <a:gd name="connsiteY5" fmla="*/ 18853 h 2677212"/>
                  <a:gd name="connsiteX6" fmla="*/ 141402 w 1331198"/>
                  <a:gd name="connsiteY6" fmla="*/ 18853 h 2677212"/>
                  <a:gd name="connsiteX7" fmla="*/ 150829 w 1331198"/>
                  <a:gd name="connsiteY7" fmla="*/ 0 h 2677212"/>
                  <a:gd name="connsiteX0" fmla="*/ 0 w 1331198"/>
                  <a:gd name="connsiteY0" fmla="*/ 263950 h 2677212"/>
                  <a:gd name="connsiteX1" fmla="*/ 791852 w 1331198"/>
                  <a:gd name="connsiteY1" fmla="*/ 1018094 h 2677212"/>
                  <a:gd name="connsiteX2" fmla="*/ 763572 w 1331198"/>
                  <a:gd name="connsiteY2" fmla="*/ 2677212 h 2677212"/>
                  <a:gd name="connsiteX3" fmla="*/ 1329180 w 1331198"/>
                  <a:gd name="connsiteY3" fmla="*/ 1611984 h 2677212"/>
                  <a:gd name="connsiteX4" fmla="*/ 914401 w 1331198"/>
                  <a:gd name="connsiteY4" fmla="*/ 518474 h 2677212"/>
                  <a:gd name="connsiteX5" fmla="*/ 141402 w 1331198"/>
                  <a:gd name="connsiteY5" fmla="*/ 18853 h 2677212"/>
                  <a:gd name="connsiteX6" fmla="*/ 141402 w 1331198"/>
                  <a:gd name="connsiteY6" fmla="*/ 18853 h 2677212"/>
                  <a:gd name="connsiteX7" fmla="*/ 150829 w 1331198"/>
                  <a:gd name="connsiteY7" fmla="*/ 0 h 2677212"/>
                  <a:gd name="connsiteX0" fmla="*/ 0 w 1331198"/>
                  <a:gd name="connsiteY0" fmla="*/ 263950 h 2677212"/>
                  <a:gd name="connsiteX1" fmla="*/ 791852 w 1331198"/>
                  <a:gd name="connsiteY1" fmla="*/ 1018094 h 2677212"/>
                  <a:gd name="connsiteX2" fmla="*/ 763572 w 1331198"/>
                  <a:gd name="connsiteY2" fmla="*/ 2677212 h 2677212"/>
                  <a:gd name="connsiteX3" fmla="*/ 1329180 w 1331198"/>
                  <a:gd name="connsiteY3" fmla="*/ 1611984 h 2677212"/>
                  <a:gd name="connsiteX4" fmla="*/ 914401 w 1331198"/>
                  <a:gd name="connsiteY4" fmla="*/ 518474 h 2677212"/>
                  <a:gd name="connsiteX5" fmla="*/ 141402 w 1331198"/>
                  <a:gd name="connsiteY5" fmla="*/ 18853 h 2677212"/>
                  <a:gd name="connsiteX6" fmla="*/ 141402 w 1331198"/>
                  <a:gd name="connsiteY6" fmla="*/ 18853 h 2677212"/>
                  <a:gd name="connsiteX7" fmla="*/ 150829 w 1331198"/>
                  <a:gd name="connsiteY7" fmla="*/ 0 h 2677212"/>
                  <a:gd name="connsiteX0" fmla="*/ 0 w 1331198"/>
                  <a:gd name="connsiteY0" fmla="*/ 263950 h 2677212"/>
                  <a:gd name="connsiteX1" fmla="*/ 820132 w 1331198"/>
                  <a:gd name="connsiteY1" fmla="*/ 1272617 h 2677212"/>
                  <a:gd name="connsiteX2" fmla="*/ 763572 w 1331198"/>
                  <a:gd name="connsiteY2" fmla="*/ 2677212 h 2677212"/>
                  <a:gd name="connsiteX3" fmla="*/ 1329180 w 1331198"/>
                  <a:gd name="connsiteY3" fmla="*/ 1611984 h 2677212"/>
                  <a:gd name="connsiteX4" fmla="*/ 914401 w 1331198"/>
                  <a:gd name="connsiteY4" fmla="*/ 518474 h 2677212"/>
                  <a:gd name="connsiteX5" fmla="*/ 141402 w 1331198"/>
                  <a:gd name="connsiteY5" fmla="*/ 18853 h 2677212"/>
                  <a:gd name="connsiteX6" fmla="*/ 141402 w 1331198"/>
                  <a:gd name="connsiteY6" fmla="*/ 18853 h 2677212"/>
                  <a:gd name="connsiteX7" fmla="*/ 150829 w 1331198"/>
                  <a:gd name="connsiteY7" fmla="*/ 0 h 2677212"/>
                  <a:gd name="connsiteX0" fmla="*/ 0 w 1331198"/>
                  <a:gd name="connsiteY0" fmla="*/ 263950 h 2680286"/>
                  <a:gd name="connsiteX1" fmla="*/ 820132 w 1331198"/>
                  <a:gd name="connsiteY1" fmla="*/ 1272617 h 2680286"/>
                  <a:gd name="connsiteX2" fmla="*/ 801280 w 1331198"/>
                  <a:gd name="connsiteY2" fmla="*/ 1913642 h 2680286"/>
                  <a:gd name="connsiteX3" fmla="*/ 763572 w 1331198"/>
                  <a:gd name="connsiteY3" fmla="*/ 2677212 h 2680286"/>
                  <a:gd name="connsiteX4" fmla="*/ 1329180 w 1331198"/>
                  <a:gd name="connsiteY4" fmla="*/ 1611984 h 2680286"/>
                  <a:gd name="connsiteX5" fmla="*/ 914401 w 1331198"/>
                  <a:gd name="connsiteY5" fmla="*/ 518474 h 2680286"/>
                  <a:gd name="connsiteX6" fmla="*/ 141402 w 1331198"/>
                  <a:gd name="connsiteY6" fmla="*/ 18853 h 2680286"/>
                  <a:gd name="connsiteX7" fmla="*/ 141402 w 1331198"/>
                  <a:gd name="connsiteY7" fmla="*/ 18853 h 2680286"/>
                  <a:gd name="connsiteX8" fmla="*/ 150829 w 1331198"/>
                  <a:gd name="connsiteY8" fmla="*/ 0 h 2680286"/>
                  <a:gd name="connsiteX0" fmla="*/ 0 w 1331198"/>
                  <a:gd name="connsiteY0" fmla="*/ 263950 h 2680151"/>
                  <a:gd name="connsiteX1" fmla="*/ 820132 w 1331198"/>
                  <a:gd name="connsiteY1" fmla="*/ 1272617 h 2680151"/>
                  <a:gd name="connsiteX2" fmla="*/ 1112364 w 1331198"/>
                  <a:gd name="connsiteY2" fmla="*/ 1885362 h 2680151"/>
                  <a:gd name="connsiteX3" fmla="*/ 763572 w 1331198"/>
                  <a:gd name="connsiteY3" fmla="*/ 2677212 h 2680151"/>
                  <a:gd name="connsiteX4" fmla="*/ 1329180 w 1331198"/>
                  <a:gd name="connsiteY4" fmla="*/ 1611984 h 2680151"/>
                  <a:gd name="connsiteX5" fmla="*/ 914401 w 1331198"/>
                  <a:gd name="connsiteY5" fmla="*/ 518474 h 2680151"/>
                  <a:gd name="connsiteX6" fmla="*/ 141402 w 1331198"/>
                  <a:gd name="connsiteY6" fmla="*/ 18853 h 2680151"/>
                  <a:gd name="connsiteX7" fmla="*/ 141402 w 1331198"/>
                  <a:gd name="connsiteY7" fmla="*/ 18853 h 2680151"/>
                  <a:gd name="connsiteX8" fmla="*/ 150829 w 1331198"/>
                  <a:gd name="connsiteY8" fmla="*/ 0 h 2680151"/>
                  <a:gd name="connsiteX0" fmla="*/ 0 w 1331198"/>
                  <a:gd name="connsiteY0" fmla="*/ 263950 h 2680151"/>
                  <a:gd name="connsiteX1" fmla="*/ 782425 w 1331198"/>
                  <a:gd name="connsiteY1" fmla="*/ 1253764 h 2680151"/>
                  <a:gd name="connsiteX2" fmla="*/ 1112364 w 1331198"/>
                  <a:gd name="connsiteY2" fmla="*/ 1885362 h 2680151"/>
                  <a:gd name="connsiteX3" fmla="*/ 763572 w 1331198"/>
                  <a:gd name="connsiteY3" fmla="*/ 2677212 h 2680151"/>
                  <a:gd name="connsiteX4" fmla="*/ 1329180 w 1331198"/>
                  <a:gd name="connsiteY4" fmla="*/ 1611984 h 2680151"/>
                  <a:gd name="connsiteX5" fmla="*/ 914401 w 1331198"/>
                  <a:gd name="connsiteY5" fmla="*/ 518474 h 2680151"/>
                  <a:gd name="connsiteX6" fmla="*/ 141402 w 1331198"/>
                  <a:gd name="connsiteY6" fmla="*/ 18853 h 2680151"/>
                  <a:gd name="connsiteX7" fmla="*/ 141402 w 1331198"/>
                  <a:gd name="connsiteY7" fmla="*/ 18853 h 2680151"/>
                  <a:gd name="connsiteX8" fmla="*/ 150829 w 1331198"/>
                  <a:gd name="connsiteY8" fmla="*/ 0 h 2680151"/>
                  <a:gd name="connsiteX0" fmla="*/ 0 w 1331198"/>
                  <a:gd name="connsiteY0" fmla="*/ 263950 h 2680151"/>
                  <a:gd name="connsiteX1" fmla="*/ 782425 w 1331198"/>
                  <a:gd name="connsiteY1" fmla="*/ 1253764 h 2680151"/>
                  <a:gd name="connsiteX2" fmla="*/ 1112364 w 1331198"/>
                  <a:gd name="connsiteY2" fmla="*/ 1885362 h 2680151"/>
                  <a:gd name="connsiteX3" fmla="*/ 763572 w 1331198"/>
                  <a:gd name="connsiteY3" fmla="*/ 2677212 h 2680151"/>
                  <a:gd name="connsiteX4" fmla="*/ 1329180 w 1331198"/>
                  <a:gd name="connsiteY4" fmla="*/ 1611984 h 2680151"/>
                  <a:gd name="connsiteX5" fmla="*/ 914401 w 1331198"/>
                  <a:gd name="connsiteY5" fmla="*/ 518474 h 2680151"/>
                  <a:gd name="connsiteX6" fmla="*/ 141402 w 1331198"/>
                  <a:gd name="connsiteY6" fmla="*/ 18853 h 2680151"/>
                  <a:gd name="connsiteX7" fmla="*/ 141402 w 1331198"/>
                  <a:gd name="connsiteY7" fmla="*/ 18853 h 2680151"/>
                  <a:gd name="connsiteX8" fmla="*/ 150829 w 1331198"/>
                  <a:gd name="connsiteY8" fmla="*/ 0 h 2680151"/>
                  <a:gd name="connsiteX0" fmla="*/ 0 w 1331198"/>
                  <a:gd name="connsiteY0" fmla="*/ 263950 h 2680151"/>
                  <a:gd name="connsiteX1" fmla="*/ 782425 w 1331198"/>
                  <a:gd name="connsiteY1" fmla="*/ 1253764 h 2680151"/>
                  <a:gd name="connsiteX2" fmla="*/ 1112364 w 1331198"/>
                  <a:gd name="connsiteY2" fmla="*/ 1885362 h 2680151"/>
                  <a:gd name="connsiteX3" fmla="*/ 763572 w 1331198"/>
                  <a:gd name="connsiteY3" fmla="*/ 2677212 h 2680151"/>
                  <a:gd name="connsiteX4" fmla="*/ 1329180 w 1331198"/>
                  <a:gd name="connsiteY4" fmla="*/ 1611984 h 2680151"/>
                  <a:gd name="connsiteX5" fmla="*/ 914401 w 1331198"/>
                  <a:gd name="connsiteY5" fmla="*/ 518474 h 2680151"/>
                  <a:gd name="connsiteX6" fmla="*/ 141402 w 1331198"/>
                  <a:gd name="connsiteY6" fmla="*/ 18853 h 2680151"/>
                  <a:gd name="connsiteX7" fmla="*/ 141402 w 1331198"/>
                  <a:gd name="connsiteY7" fmla="*/ 18853 h 2680151"/>
                  <a:gd name="connsiteX8" fmla="*/ 150829 w 1331198"/>
                  <a:gd name="connsiteY8" fmla="*/ 0 h 2680151"/>
                  <a:gd name="connsiteX0" fmla="*/ 0 w 1331198"/>
                  <a:gd name="connsiteY0" fmla="*/ 263950 h 2702429"/>
                  <a:gd name="connsiteX1" fmla="*/ 782425 w 1331198"/>
                  <a:gd name="connsiteY1" fmla="*/ 1253764 h 2702429"/>
                  <a:gd name="connsiteX2" fmla="*/ 1112364 w 1331198"/>
                  <a:gd name="connsiteY2" fmla="*/ 1885362 h 2702429"/>
                  <a:gd name="connsiteX3" fmla="*/ 933255 w 1331198"/>
                  <a:gd name="connsiteY3" fmla="*/ 2328422 h 2702429"/>
                  <a:gd name="connsiteX4" fmla="*/ 763572 w 1331198"/>
                  <a:gd name="connsiteY4" fmla="*/ 2677212 h 2702429"/>
                  <a:gd name="connsiteX5" fmla="*/ 1329180 w 1331198"/>
                  <a:gd name="connsiteY5" fmla="*/ 1611984 h 2702429"/>
                  <a:gd name="connsiteX6" fmla="*/ 914401 w 1331198"/>
                  <a:gd name="connsiteY6" fmla="*/ 518474 h 2702429"/>
                  <a:gd name="connsiteX7" fmla="*/ 141402 w 1331198"/>
                  <a:gd name="connsiteY7" fmla="*/ 18853 h 2702429"/>
                  <a:gd name="connsiteX8" fmla="*/ 141402 w 1331198"/>
                  <a:gd name="connsiteY8" fmla="*/ 18853 h 2702429"/>
                  <a:gd name="connsiteX9" fmla="*/ 150829 w 1331198"/>
                  <a:gd name="connsiteY9" fmla="*/ 0 h 2702429"/>
                  <a:gd name="connsiteX0" fmla="*/ 0 w 1331198"/>
                  <a:gd name="connsiteY0" fmla="*/ 263950 h 2706932"/>
                  <a:gd name="connsiteX1" fmla="*/ 782425 w 1331198"/>
                  <a:gd name="connsiteY1" fmla="*/ 1253764 h 2706932"/>
                  <a:gd name="connsiteX2" fmla="*/ 1112364 w 1331198"/>
                  <a:gd name="connsiteY2" fmla="*/ 1885362 h 2706932"/>
                  <a:gd name="connsiteX3" fmla="*/ 791853 w 1331198"/>
                  <a:gd name="connsiteY3" fmla="*/ 2394410 h 2706932"/>
                  <a:gd name="connsiteX4" fmla="*/ 763572 w 1331198"/>
                  <a:gd name="connsiteY4" fmla="*/ 2677212 h 2706932"/>
                  <a:gd name="connsiteX5" fmla="*/ 1329180 w 1331198"/>
                  <a:gd name="connsiteY5" fmla="*/ 1611984 h 2706932"/>
                  <a:gd name="connsiteX6" fmla="*/ 914401 w 1331198"/>
                  <a:gd name="connsiteY6" fmla="*/ 518474 h 2706932"/>
                  <a:gd name="connsiteX7" fmla="*/ 141402 w 1331198"/>
                  <a:gd name="connsiteY7" fmla="*/ 18853 h 2706932"/>
                  <a:gd name="connsiteX8" fmla="*/ 141402 w 1331198"/>
                  <a:gd name="connsiteY8" fmla="*/ 18853 h 2706932"/>
                  <a:gd name="connsiteX9" fmla="*/ 150829 w 1331198"/>
                  <a:gd name="connsiteY9" fmla="*/ 0 h 2706932"/>
                  <a:gd name="connsiteX0" fmla="*/ 0 w 1331198"/>
                  <a:gd name="connsiteY0" fmla="*/ 263950 h 2706932"/>
                  <a:gd name="connsiteX1" fmla="*/ 782425 w 1331198"/>
                  <a:gd name="connsiteY1" fmla="*/ 1253764 h 2706932"/>
                  <a:gd name="connsiteX2" fmla="*/ 1112364 w 1331198"/>
                  <a:gd name="connsiteY2" fmla="*/ 1885362 h 2706932"/>
                  <a:gd name="connsiteX3" fmla="*/ 791853 w 1331198"/>
                  <a:gd name="connsiteY3" fmla="*/ 2394410 h 2706932"/>
                  <a:gd name="connsiteX4" fmla="*/ 763572 w 1331198"/>
                  <a:gd name="connsiteY4" fmla="*/ 2677212 h 2706932"/>
                  <a:gd name="connsiteX5" fmla="*/ 1329180 w 1331198"/>
                  <a:gd name="connsiteY5" fmla="*/ 1611984 h 2706932"/>
                  <a:gd name="connsiteX6" fmla="*/ 914401 w 1331198"/>
                  <a:gd name="connsiteY6" fmla="*/ 518474 h 2706932"/>
                  <a:gd name="connsiteX7" fmla="*/ 141402 w 1331198"/>
                  <a:gd name="connsiteY7" fmla="*/ 18853 h 2706932"/>
                  <a:gd name="connsiteX8" fmla="*/ 141402 w 1331198"/>
                  <a:gd name="connsiteY8" fmla="*/ 18853 h 2706932"/>
                  <a:gd name="connsiteX9" fmla="*/ 150829 w 1331198"/>
                  <a:gd name="connsiteY9" fmla="*/ 0 h 2706932"/>
                  <a:gd name="connsiteX0" fmla="*/ 0 w 1331198"/>
                  <a:gd name="connsiteY0" fmla="*/ 263950 h 2708403"/>
                  <a:gd name="connsiteX1" fmla="*/ 782425 w 1331198"/>
                  <a:gd name="connsiteY1" fmla="*/ 1253764 h 2708403"/>
                  <a:gd name="connsiteX2" fmla="*/ 1112364 w 1331198"/>
                  <a:gd name="connsiteY2" fmla="*/ 1885362 h 2708403"/>
                  <a:gd name="connsiteX3" fmla="*/ 791853 w 1331198"/>
                  <a:gd name="connsiteY3" fmla="*/ 2394410 h 2708403"/>
                  <a:gd name="connsiteX4" fmla="*/ 763572 w 1331198"/>
                  <a:gd name="connsiteY4" fmla="*/ 2677212 h 2708403"/>
                  <a:gd name="connsiteX5" fmla="*/ 1329180 w 1331198"/>
                  <a:gd name="connsiteY5" fmla="*/ 1611984 h 2708403"/>
                  <a:gd name="connsiteX6" fmla="*/ 914401 w 1331198"/>
                  <a:gd name="connsiteY6" fmla="*/ 518474 h 2708403"/>
                  <a:gd name="connsiteX7" fmla="*/ 141402 w 1331198"/>
                  <a:gd name="connsiteY7" fmla="*/ 18853 h 2708403"/>
                  <a:gd name="connsiteX8" fmla="*/ 141402 w 1331198"/>
                  <a:gd name="connsiteY8" fmla="*/ 18853 h 2708403"/>
                  <a:gd name="connsiteX9" fmla="*/ 150829 w 1331198"/>
                  <a:gd name="connsiteY9" fmla="*/ 0 h 2708403"/>
                  <a:gd name="connsiteX0" fmla="*/ 0 w 1331198"/>
                  <a:gd name="connsiteY0" fmla="*/ 263950 h 2710674"/>
                  <a:gd name="connsiteX1" fmla="*/ 782425 w 1331198"/>
                  <a:gd name="connsiteY1" fmla="*/ 1253764 h 2710674"/>
                  <a:gd name="connsiteX2" fmla="*/ 1112364 w 1331198"/>
                  <a:gd name="connsiteY2" fmla="*/ 1885362 h 2710674"/>
                  <a:gd name="connsiteX3" fmla="*/ 734134 w 1331198"/>
                  <a:gd name="connsiteY3" fmla="*/ 2418713 h 2710674"/>
                  <a:gd name="connsiteX4" fmla="*/ 763572 w 1331198"/>
                  <a:gd name="connsiteY4" fmla="*/ 2677212 h 2710674"/>
                  <a:gd name="connsiteX5" fmla="*/ 1329180 w 1331198"/>
                  <a:gd name="connsiteY5" fmla="*/ 1611984 h 2710674"/>
                  <a:gd name="connsiteX6" fmla="*/ 914401 w 1331198"/>
                  <a:gd name="connsiteY6" fmla="*/ 518474 h 2710674"/>
                  <a:gd name="connsiteX7" fmla="*/ 141402 w 1331198"/>
                  <a:gd name="connsiteY7" fmla="*/ 18853 h 2710674"/>
                  <a:gd name="connsiteX8" fmla="*/ 141402 w 1331198"/>
                  <a:gd name="connsiteY8" fmla="*/ 18853 h 2710674"/>
                  <a:gd name="connsiteX9" fmla="*/ 150829 w 1331198"/>
                  <a:gd name="connsiteY9" fmla="*/ 0 h 2710674"/>
                  <a:gd name="connsiteX0" fmla="*/ 0 w 1331198"/>
                  <a:gd name="connsiteY0" fmla="*/ 263950 h 2710957"/>
                  <a:gd name="connsiteX1" fmla="*/ 782425 w 1331198"/>
                  <a:gd name="connsiteY1" fmla="*/ 1253764 h 2710957"/>
                  <a:gd name="connsiteX2" fmla="*/ 1112364 w 1331198"/>
                  <a:gd name="connsiteY2" fmla="*/ 1885362 h 2710957"/>
                  <a:gd name="connsiteX3" fmla="*/ 734134 w 1331198"/>
                  <a:gd name="connsiteY3" fmla="*/ 2418713 h 2710957"/>
                  <a:gd name="connsiteX4" fmla="*/ 763572 w 1331198"/>
                  <a:gd name="connsiteY4" fmla="*/ 2677212 h 2710957"/>
                  <a:gd name="connsiteX5" fmla="*/ 1329180 w 1331198"/>
                  <a:gd name="connsiteY5" fmla="*/ 1611984 h 2710957"/>
                  <a:gd name="connsiteX6" fmla="*/ 914401 w 1331198"/>
                  <a:gd name="connsiteY6" fmla="*/ 518474 h 2710957"/>
                  <a:gd name="connsiteX7" fmla="*/ 141402 w 1331198"/>
                  <a:gd name="connsiteY7" fmla="*/ 18853 h 2710957"/>
                  <a:gd name="connsiteX8" fmla="*/ 141402 w 1331198"/>
                  <a:gd name="connsiteY8" fmla="*/ 18853 h 2710957"/>
                  <a:gd name="connsiteX9" fmla="*/ 150829 w 1331198"/>
                  <a:gd name="connsiteY9" fmla="*/ 0 h 2710957"/>
                  <a:gd name="connsiteX0" fmla="*/ 0 w 1331198"/>
                  <a:gd name="connsiteY0" fmla="*/ 263950 h 2708652"/>
                  <a:gd name="connsiteX1" fmla="*/ 782425 w 1331198"/>
                  <a:gd name="connsiteY1" fmla="*/ 1253764 h 2708652"/>
                  <a:gd name="connsiteX2" fmla="*/ 1112364 w 1331198"/>
                  <a:gd name="connsiteY2" fmla="*/ 1885362 h 2708652"/>
                  <a:gd name="connsiteX3" fmla="*/ 764513 w 1331198"/>
                  <a:gd name="connsiteY3" fmla="*/ 2394410 h 2708652"/>
                  <a:gd name="connsiteX4" fmla="*/ 763572 w 1331198"/>
                  <a:gd name="connsiteY4" fmla="*/ 2677212 h 2708652"/>
                  <a:gd name="connsiteX5" fmla="*/ 1329180 w 1331198"/>
                  <a:gd name="connsiteY5" fmla="*/ 1611984 h 2708652"/>
                  <a:gd name="connsiteX6" fmla="*/ 914401 w 1331198"/>
                  <a:gd name="connsiteY6" fmla="*/ 518474 h 2708652"/>
                  <a:gd name="connsiteX7" fmla="*/ 141402 w 1331198"/>
                  <a:gd name="connsiteY7" fmla="*/ 18853 h 2708652"/>
                  <a:gd name="connsiteX8" fmla="*/ 141402 w 1331198"/>
                  <a:gd name="connsiteY8" fmla="*/ 18853 h 2708652"/>
                  <a:gd name="connsiteX9" fmla="*/ 150829 w 1331198"/>
                  <a:gd name="connsiteY9" fmla="*/ 0 h 2708652"/>
                  <a:gd name="connsiteX0" fmla="*/ 0 w 1331198"/>
                  <a:gd name="connsiteY0" fmla="*/ 263950 h 2677212"/>
                  <a:gd name="connsiteX1" fmla="*/ 782425 w 1331198"/>
                  <a:gd name="connsiteY1" fmla="*/ 1253764 h 2677212"/>
                  <a:gd name="connsiteX2" fmla="*/ 1112364 w 1331198"/>
                  <a:gd name="connsiteY2" fmla="*/ 1885362 h 2677212"/>
                  <a:gd name="connsiteX3" fmla="*/ 764513 w 1331198"/>
                  <a:gd name="connsiteY3" fmla="*/ 2394410 h 2677212"/>
                  <a:gd name="connsiteX4" fmla="*/ 763572 w 1331198"/>
                  <a:gd name="connsiteY4" fmla="*/ 2677212 h 2677212"/>
                  <a:gd name="connsiteX5" fmla="*/ 1329180 w 1331198"/>
                  <a:gd name="connsiteY5" fmla="*/ 1611984 h 2677212"/>
                  <a:gd name="connsiteX6" fmla="*/ 914401 w 1331198"/>
                  <a:gd name="connsiteY6" fmla="*/ 518474 h 2677212"/>
                  <a:gd name="connsiteX7" fmla="*/ 141402 w 1331198"/>
                  <a:gd name="connsiteY7" fmla="*/ 18853 h 2677212"/>
                  <a:gd name="connsiteX8" fmla="*/ 141402 w 1331198"/>
                  <a:gd name="connsiteY8" fmla="*/ 18853 h 2677212"/>
                  <a:gd name="connsiteX9" fmla="*/ 150829 w 1331198"/>
                  <a:gd name="connsiteY9" fmla="*/ 0 h 2677212"/>
                  <a:gd name="connsiteX0" fmla="*/ 0 w 1331198"/>
                  <a:gd name="connsiteY0" fmla="*/ 263950 h 2677212"/>
                  <a:gd name="connsiteX1" fmla="*/ 782425 w 1331198"/>
                  <a:gd name="connsiteY1" fmla="*/ 1253764 h 2677212"/>
                  <a:gd name="connsiteX2" fmla="*/ 1112364 w 1331198"/>
                  <a:gd name="connsiteY2" fmla="*/ 1885362 h 2677212"/>
                  <a:gd name="connsiteX3" fmla="*/ 764513 w 1331198"/>
                  <a:gd name="connsiteY3" fmla="*/ 2394410 h 2677212"/>
                  <a:gd name="connsiteX4" fmla="*/ 763572 w 1331198"/>
                  <a:gd name="connsiteY4" fmla="*/ 2677212 h 2677212"/>
                  <a:gd name="connsiteX5" fmla="*/ 1329180 w 1331198"/>
                  <a:gd name="connsiteY5" fmla="*/ 1611984 h 2677212"/>
                  <a:gd name="connsiteX6" fmla="*/ 914401 w 1331198"/>
                  <a:gd name="connsiteY6" fmla="*/ 518474 h 2677212"/>
                  <a:gd name="connsiteX7" fmla="*/ 141402 w 1331198"/>
                  <a:gd name="connsiteY7" fmla="*/ 18853 h 2677212"/>
                  <a:gd name="connsiteX8" fmla="*/ 141402 w 1331198"/>
                  <a:gd name="connsiteY8" fmla="*/ 18853 h 2677212"/>
                  <a:gd name="connsiteX9" fmla="*/ 150829 w 1331198"/>
                  <a:gd name="connsiteY9" fmla="*/ 0 h 2677212"/>
                  <a:gd name="connsiteX0" fmla="*/ 0 w 1331198"/>
                  <a:gd name="connsiteY0" fmla="*/ 263950 h 2677212"/>
                  <a:gd name="connsiteX1" fmla="*/ 782425 w 1331198"/>
                  <a:gd name="connsiteY1" fmla="*/ 1253764 h 2677212"/>
                  <a:gd name="connsiteX2" fmla="*/ 887562 w 1331198"/>
                  <a:gd name="connsiteY2" fmla="*/ 1967385 h 2677212"/>
                  <a:gd name="connsiteX3" fmla="*/ 764513 w 1331198"/>
                  <a:gd name="connsiteY3" fmla="*/ 2394410 h 2677212"/>
                  <a:gd name="connsiteX4" fmla="*/ 763572 w 1331198"/>
                  <a:gd name="connsiteY4" fmla="*/ 2677212 h 2677212"/>
                  <a:gd name="connsiteX5" fmla="*/ 1329180 w 1331198"/>
                  <a:gd name="connsiteY5" fmla="*/ 1611984 h 2677212"/>
                  <a:gd name="connsiteX6" fmla="*/ 914401 w 1331198"/>
                  <a:gd name="connsiteY6" fmla="*/ 518474 h 2677212"/>
                  <a:gd name="connsiteX7" fmla="*/ 141402 w 1331198"/>
                  <a:gd name="connsiteY7" fmla="*/ 18853 h 2677212"/>
                  <a:gd name="connsiteX8" fmla="*/ 141402 w 1331198"/>
                  <a:gd name="connsiteY8" fmla="*/ 18853 h 2677212"/>
                  <a:gd name="connsiteX9" fmla="*/ 150829 w 1331198"/>
                  <a:gd name="connsiteY9" fmla="*/ 0 h 2677212"/>
                  <a:gd name="connsiteX0" fmla="*/ 0 w 1331198"/>
                  <a:gd name="connsiteY0" fmla="*/ 263950 h 2677212"/>
                  <a:gd name="connsiteX1" fmla="*/ 782425 w 1331198"/>
                  <a:gd name="connsiteY1" fmla="*/ 1253764 h 2677212"/>
                  <a:gd name="connsiteX2" fmla="*/ 887562 w 1331198"/>
                  <a:gd name="connsiteY2" fmla="*/ 1967385 h 2677212"/>
                  <a:gd name="connsiteX3" fmla="*/ 764513 w 1331198"/>
                  <a:gd name="connsiteY3" fmla="*/ 2394410 h 2677212"/>
                  <a:gd name="connsiteX4" fmla="*/ 763572 w 1331198"/>
                  <a:gd name="connsiteY4" fmla="*/ 2677212 h 2677212"/>
                  <a:gd name="connsiteX5" fmla="*/ 1329180 w 1331198"/>
                  <a:gd name="connsiteY5" fmla="*/ 1611984 h 2677212"/>
                  <a:gd name="connsiteX6" fmla="*/ 914401 w 1331198"/>
                  <a:gd name="connsiteY6" fmla="*/ 518474 h 2677212"/>
                  <a:gd name="connsiteX7" fmla="*/ 141402 w 1331198"/>
                  <a:gd name="connsiteY7" fmla="*/ 18853 h 2677212"/>
                  <a:gd name="connsiteX8" fmla="*/ 141402 w 1331198"/>
                  <a:gd name="connsiteY8" fmla="*/ 18853 h 2677212"/>
                  <a:gd name="connsiteX9" fmla="*/ 150829 w 1331198"/>
                  <a:gd name="connsiteY9" fmla="*/ 0 h 2677212"/>
                  <a:gd name="connsiteX0" fmla="*/ 0 w 1331198"/>
                  <a:gd name="connsiteY0" fmla="*/ 263950 h 2677212"/>
                  <a:gd name="connsiteX1" fmla="*/ 782425 w 1331198"/>
                  <a:gd name="connsiteY1" fmla="*/ 1253764 h 2677212"/>
                  <a:gd name="connsiteX2" fmla="*/ 887562 w 1331198"/>
                  <a:gd name="connsiteY2" fmla="*/ 1967385 h 2677212"/>
                  <a:gd name="connsiteX3" fmla="*/ 764513 w 1331198"/>
                  <a:gd name="connsiteY3" fmla="*/ 2394410 h 2677212"/>
                  <a:gd name="connsiteX4" fmla="*/ 763572 w 1331198"/>
                  <a:gd name="connsiteY4" fmla="*/ 2677212 h 2677212"/>
                  <a:gd name="connsiteX5" fmla="*/ 1329180 w 1331198"/>
                  <a:gd name="connsiteY5" fmla="*/ 1611984 h 2677212"/>
                  <a:gd name="connsiteX6" fmla="*/ 914401 w 1331198"/>
                  <a:gd name="connsiteY6" fmla="*/ 518474 h 2677212"/>
                  <a:gd name="connsiteX7" fmla="*/ 141402 w 1331198"/>
                  <a:gd name="connsiteY7" fmla="*/ 18853 h 2677212"/>
                  <a:gd name="connsiteX8" fmla="*/ 141402 w 1331198"/>
                  <a:gd name="connsiteY8" fmla="*/ 18853 h 2677212"/>
                  <a:gd name="connsiteX9" fmla="*/ 150829 w 1331198"/>
                  <a:gd name="connsiteY9" fmla="*/ 0 h 2677212"/>
                  <a:gd name="connsiteX0" fmla="*/ 0 w 1331198"/>
                  <a:gd name="connsiteY0" fmla="*/ 263950 h 2677212"/>
                  <a:gd name="connsiteX1" fmla="*/ 782425 w 1331198"/>
                  <a:gd name="connsiteY1" fmla="*/ 1253764 h 2677212"/>
                  <a:gd name="connsiteX2" fmla="*/ 887562 w 1331198"/>
                  <a:gd name="connsiteY2" fmla="*/ 1967385 h 2677212"/>
                  <a:gd name="connsiteX3" fmla="*/ 764513 w 1331198"/>
                  <a:gd name="connsiteY3" fmla="*/ 2394410 h 2677212"/>
                  <a:gd name="connsiteX4" fmla="*/ 763572 w 1331198"/>
                  <a:gd name="connsiteY4" fmla="*/ 2677212 h 2677212"/>
                  <a:gd name="connsiteX5" fmla="*/ 1329180 w 1331198"/>
                  <a:gd name="connsiteY5" fmla="*/ 1611984 h 2677212"/>
                  <a:gd name="connsiteX6" fmla="*/ 914401 w 1331198"/>
                  <a:gd name="connsiteY6" fmla="*/ 518474 h 2677212"/>
                  <a:gd name="connsiteX7" fmla="*/ 141402 w 1331198"/>
                  <a:gd name="connsiteY7" fmla="*/ 18853 h 2677212"/>
                  <a:gd name="connsiteX8" fmla="*/ 141402 w 1331198"/>
                  <a:gd name="connsiteY8" fmla="*/ 18853 h 2677212"/>
                  <a:gd name="connsiteX9" fmla="*/ 150829 w 1331198"/>
                  <a:gd name="connsiteY9" fmla="*/ 0 h 2677212"/>
                  <a:gd name="connsiteX0" fmla="*/ 0 w 1331198"/>
                  <a:gd name="connsiteY0" fmla="*/ 263950 h 2677212"/>
                  <a:gd name="connsiteX1" fmla="*/ 782425 w 1331198"/>
                  <a:gd name="connsiteY1" fmla="*/ 1253764 h 2677212"/>
                  <a:gd name="connsiteX2" fmla="*/ 887562 w 1331198"/>
                  <a:gd name="connsiteY2" fmla="*/ 1967385 h 2677212"/>
                  <a:gd name="connsiteX3" fmla="*/ 764513 w 1331198"/>
                  <a:gd name="connsiteY3" fmla="*/ 2394410 h 2677212"/>
                  <a:gd name="connsiteX4" fmla="*/ 763572 w 1331198"/>
                  <a:gd name="connsiteY4" fmla="*/ 2677212 h 2677212"/>
                  <a:gd name="connsiteX5" fmla="*/ 1329180 w 1331198"/>
                  <a:gd name="connsiteY5" fmla="*/ 1611984 h 2677212"/>
                  <a:gd name="connsiteX6" fmla="*/ 914401 w 1331198"/>
                  <a:gd name="connsiteY6" fmla="*/ 518474 h 2677212"/>
                  <a:gd name="connsiteX7" fmla="*/ 141402 w 1331198"/>
                  <a:gd name="connsiteY7" fmla="*/ 18853 h 2677212"/>
                  <a:gd name="connsiteX8" fmla="*/ 141402 w 1331198"/>
                  <a:gd name="connsiteY8" fmla="*/ 18853 h 2677212"/>
                  <a:gd name="connsiteX9" fmla="*/ 150829 w 1331198"/>
                  <a:gd name="connsiteY9" fmla="*/ 0 h 2677212"/>
                  <a:gd name="connsiteX0" fmla="*/ 0 w 1331198"/>
                  <a:gd name="connsiteY0" fmla="*/ 263950 h 2677212"/>
                  <a:gd name="connsiteX1" fmla="*/ 752046 w 1331198"/>
                  <a:gd name="connsiteY1" fmla="*/ 1463378 h 2677212"/>
                  <a:gd name="connsiteX2" fmla="*/ 887562 w 1331198"/>
                  <a:gd name="connsiteY2" fmla="*/ 1967385 h 2677212"/>
                  <a:gd name="connsiteX3" fmla="*/ 764513 w 1331198"/>
                  <a:gd name="connsiteY3" fmla="*/ 2394410 h 2677212"/>
                  <a:gd name="connsiteX4" fmla="*/ 763572 w 1331198"/>
                  <a:gd name="connsiteY4" fmla="*/ 2677212 h 2677212"/>
                  <a:gd name="connsiteX5" fmla="*/ 1329180 w 1331198"/>
                  <a:gd name="connsiteY5" fmla="*/ 1611984 h 2677212"/>
                  <a:gd name="connsiteX6" fmla="*/ 914401 w 1331198"/>
                  <a:gd name="connsiteY6" fmla="*/ 518474 h 2677212"/>
                  <a:gd name="connsiteX7" fmla="*/ 141402 w 1331198"/>
                  <a:gd name="connsiteY7" fmla="*/ 18853 h 2677212"/>
                  <a:gd name="connsiteX8" fmla="*/ 141402 w 1331198"/>
                  <a:gd name="connsiteY8" fmla="*/ 18853 h 2677212"/>
                  <a:gd name="connsiteX9" fmla="*/ 150829 w 1331198"/>
                  <a:gd name="connsiteY9" fmla="*/ 0 h 2677212"/>
                  <a:gd name="connsiteX0" fmla="*/ 0 w 1331198"/>
                  <a:gd name="connsiteY0" fmla="*/ 263950 h 2677212"/>
                  <a:gd name="connsiteX1" fmla="*/ 752046 w 1331198"/>
                  <a:gd name="connsiteY1" fmla="*/ 1463378 h 2677212"/>
                  <a:gd name="connsiteX2" fmla="*/ 887562 w 1331198"/>
                  <a:gd name="connsiteY2" fmla="*/ 1967385 h 2677212"/>
                  <a:gd name="connsiteX3" fmla="*/ 764513 w 1331198"/>
                  <a:gd name="connsiteY3" fmla="*/ 2394410 h 2677212"/>
                  <a:gd name="connsiteX4" fmla="*/ 763572 w 1331198"/>
                  <a:gd name="connsiteY4" fmla="*/ 2677212 h 2677212"/>
                  <a:gd name="connsiteX5" fmla="*/ 1329180 w 1331198"/>
                  <a:gd name="connsiteY5" fmla="*/ 1611984 h 2677212"/>
                  <a:gd name="connsiteX6" fmla="*/ 914401 w 1331198"/>
                  <a:gd name="connsiteY6" fmla="*/ 518474 h 2677212"/>
                  <a:gd name="connsiteX7" fmla="*/ 141402 w 1331198"/>
                  <a:gd name="connsiteY7" fmla="*/ 18853 h 2677212"/>
                  <a:gd name="connsiteX8" fmla="*/ 141402 w 1331198"/>
                  <a:gd name="connsiteY8" fmla="*/ 18853 h 2677212"/>
                  <a:gd name="connsiteX9" fmla="*/ 150829 w 1331198"/>
                  <a:gd name="connsiteY9" fmla="*/ 0 h 2677212"/>
                  <a:gd name="connsiteX0" fmla="*/ 0 w 1331198"/>
                  <a:gd name="connsiteY0" fmla="*/ 263950 h 2677212"/>
                  <a:gd name="connsiteX1" fmla="*/ 752046 w 1331198"/>
                  <a:gd name="connsiteY1" fmla="*/ 1463378 h 2677212"/>
                  <a:gd name="connsiteX2" fmla="*/ 893637 w 1331198"/>
                  <a:gd name="connsiteY2" fmla="*/ 1897514 h 2677212"/>
                  <a:gd name="connsiteX3" fmla="*/ 764513 w 1331198"/>
                  <a:gd name="connsiteY3" fmla="*/ 2394410 h 2677212"/>
                  <a:gd name="connsiteX4" fmla="*/ 763572 w 1331198"/>
                  <a:gd name="connsiteY4" fmla="*/ 2677212 h 2677212"/>
                  <a:gd name="connsiteX5" fmla="*/ 1329180 w 1331198"/>
                  <a:gd name="connsiteY5" fmla="*/ 1611984 h 2677212"/>
                  <a:gd name="connsiteX6" fmla="*/ 914401 w 1331198"/>
                  <a:gd name="connsiteY6" fmla="*/ 518474 h 2677212"/>
                  <a:gd name="connsiteX7" fmla="*/ 141402 w 1331198"/>
                  <a:gd name="connsiteY7" fmla="*/ 18853 h 2677212"/>
                  <a:gd name="connsiteX8" fmla="*/ 141402 w 1331198"/>
                  <a:gd name="connsiteY8" fmla="*/ 18853 h 2677212"/>
                  <a:gd name="connsiteX9" fmla="*/ 150829 w 1331198"/>
                  <a:gd name="connsiteY9" fmla="*/ 0 h 2677212"/>
                  <a:gd name="connsiteX0" fmla="*/ 0 w 1330172"/>
                  <a:gd name="connsiteY0" fmla="*/ 263950 h 2677212"/>
                  <a:gd name="connsiteX1" fmla="*/ 752046 w 1330172"/>
                  <a:gd name="connsiteY1" fmla="*/ 1463378 h 2677212"/>
                  <a:gd name="connsiteX2" fmla="*/ 893637 w 1330172"/>
                  <a:gd name="connsiteY2" fmla="*/ 1897514 h 2677212"/>
                  <a:gd name="connsiteX3" fmla="*/ 764513 w 1330172"/>
                  <a:gd name="connsiteY3" fmla="*/ 2394410 h 2677212"/>
                  <a:gd name="connsiteX4" fmla="*/ 763572 w 1330172"/>
                  <a:gd name="connsiteY4" fmla="*/ 2677212 h 2677212"/>
                  <a:gd name="connsiteX5" fmla="*/ 1329180 w 1330172"/>
                  <a:gd name="connsiteY5" fmla="*/ 1611984 h 2677212"/>
                  <a:gd name="connsiteX6" fmla="*/ 875212 w 1330172"/>
                  <a:gd name="connsiteY6" fmla="*/ 753605 h 2677212"/>
                  <a:gd name="connsiteX7" fmla="*/ 141402 w 1330172"/>
                  <a:gd name="connsiteY7" fmla="*/ 18853 h 2677212"/>
                  <a:gd name="connsiteX8" fmla="*/ 141402 w 1330172"/>
                  <a:gd name="connsiteY8" fmla="*/ 18853 h 2677212"/>
                  <a:gd name="connsiteX9" fmla="*/ 150829 w 1330172"/>
                  <a:gd name="connsiteY9" fmla="*/ 0 h 2677212"/>
                  <a:gd name="connsiteX0" fmla="*/ 0 w 1330172"/>
                  <a:gd name="connsiteY0" fmla="*/ 245097 h 2658359"/>
                  <a:gd name="connsiteX1" fmla="*/ 752046 w 1330172"/>
                  <a:gd name="connsiteY1" fmla="*/ 1444525 h 2658359"/>
                  <a:gd name="connsiteX2" fmla="*/ 893637 w 1330172"/>
                  <a:gd name="connsiteY2" fmla="*/ 1878661 h 2658359"/>
                  <a:gd name="connsiteX3" fmla="*/ 764513 w 1330172"/>
                  <a:gd name="connsiteY3" fmla="*/ 2375557 h 2658359"/>
                  <a:gd name="connsiteX4" fmla="*/ 763572 w 1330172"/>
                  <a:gd name="connsiteY4" fmla="*/ 2658359 h 2658359"/>
                  <a:gd name="connsiteX5" fmla="*/ 1329180 w 1330172"/>
                  <a:gd name="connsiteY5" fmla="*/ 1593131 h 2658359"/>
                  <a:gd name="connsiteX6" fmla="*/ 875212 w 1330172"/>
                  <a:gd name="connsiteY6" fmla="*/ 734752 h 2658359"/>
                  <a:gd name="connsiteX7" fmla="*/ 141402 w 1330172"/>
                  <a:gd name="connsiteY7" fmla="*/ 0 h 2658359"/>
                  <a:gd name="connsiteX8" fmla="*/ 141402 w 1330172"/>
                  <a:gd name="connsiteY8" fmla="*/ 0 h 2658359"/>
                  <a:gd name="connsiteX9" fmla="*/ 59389 w 1330172"/>
                  <a:gd name="connsiteY9" fmla="*/ 79118 h 2658359"/>
                  <a:gd name="connsiteX0" fmla="*/ 0 w 1330172"/>
                  <a:gd name="connsiteY0" fmla="*/ 276282 h 2689544"/>
                  <a:gd name="connsiteX1" fmla="*/ 752046 w 1330172"/>
                  <a:gd name="connsiteY1" fmla="*/ 1475710 h 2689544"/>
                  <a:gd name="connsiteX2" fmla="*/ 893637 w 1330172"/>
                  <a:gd name="connsiteY2" fmla="*/ 1909846 h 2689544"/>
                  <a:gd name="connsiteX3" fmla="*/ 764513 w 1330172"/>
                  <a:gd name="connsiteY3" fmla="*/ 2406742 h 2689544"/>
                  <a:gd name="connsiteX4" fmla="*/ 763572 w 1330172"/>
                  <a:gd name="connsiteY4" fmla="*/ 2689544 h 2689544"/>
                  <a:gd name="connsiteX5" fmla="*/ 1329180 w 1330172"/>
                  <a:gd name="connsiteY5" fmla="*/ 1624316 h 2689544"/>
                  <a:gd name="connsiteX6" fmla="*/ 875212 w 1330172"/>
                  <a:gd name="connsiteY6" fmla="*/ 765937 h 2689544"/>
                  <a:gd name="connsiteX7" fmla="*/ 141402 w 1330172"/>
                  <a:gd name="connsiteY7" fmla="*/ 31185 h 2689544"/>
                  <a:gd name="connsiteX8" fmla="*/ 121808 w 1330172"/>
                  <a:gd name="connsiteY8" fmla="*/ 148750 h 2689544"/>
                  <a:gd name="connsiteX9" fmla="*/ 59389 w 1330172"/>
                  <a:gd name="connsiteY9" fmla="*/ 110303 h 2689544"/>
                  <a:gd name="connsiteX0" fmla="*/ 20962 w 1351107"/>
                  <a:gd name="connsiteY0" fmla="*/ 204121 h 2617383"/>
                  <a:gd name="connsiteX1" fmla="*/ 773008 w 1351107"/>
                  <a:gd name="connsiteY1" fmla="*/ 1403549 h 2617383"/>
                  <a:gd name="connsiteX2" fmla="*/ 914599 w 1351107"/>
                  <a:gd name="connsiteY2" fmla="*/ 1837685 h 2617383"/>
                  <a:gd name="connsiteX3" fmla="*/ 785475 w 1351107"/>
                  <a:gd name="connsiteY3" fmla="*/ 2334581 h 2617383"/>
                  <a:gd name="connsiteX4" fmla="*/ 784534 w 1351107"/>
                  <a:gd name="connsiteY4" fmla="*/ 2617383 h 2617383"/>
                  <a:gd name="connsiteX5" fmla="*/ 1350142 w 1351107"/>
                  <a:gd name="connsiteY5" fmla="*/ 1552155 h 2617383"/>
                  <a:gd name="connsiteX6" fmla="*/ 896174 w 1351107"/>
                  <a:gd name="connsiteY6" fmla="*/ 693776 h 2617383"/>
                  <a:gd name="connsiteX7" fmla="*/ 38267 w 1351107"/>
                  <a:gd name="connsiteY7" fmla="*/ 37401 h 2617383"/>
                  <a:gd name="connsiteX8" fmla="*/ 142770 w 1351107"/>
                  <a:gd name="connsiteY8" fmla="*/ 76589 h 2617383"/>
                  <a:gd name="connsiteX9" fmla="*/ 80351 w 1351107"/>
                  <a:gd name="connsiteY9" fmla="*/ 38142 h 2617383"/>
                  <a:gd name="connsiteX0" fmla="*/ 35348 w 1365493"/>
                  <a:gd name="connsiteY0" fmla="*/ 215127 h 2628389"/>
                  <a:gd name="connsiteX1" fmla="*/ 787394 w 1365493"/>
                  <a:gd name="connsiteY1" fmla="*/ 1414555 h 2628389"/>
                  <a:gd name="connsiteX2" fmla="*/ 928985 w 1365493"/>
                  <a:gd name="connsiteY2" fmla="*/ 1848691 h 2628389"/>
                  <a:gd name="connsiteX3" fmla="*/ 799861 w 1365493"/>
                  <a:gd name="connsiteY3" fmla="*/ 2345587 h 2628389"/>
                  <a:gd name="connsiteX4" fmla="*/ 798920 w 1365493"/>
                  <a:gd name="connsiteY4" fmla="*/ 2628389 h 2628389"/>
                  <a:gd name="connsiteX5" fmla="*/ 1364528 w 1365493"/>
                  <a:gd name="connsiteY5" fmla="*/ 1563161 h 2628389"/>
                  <a:gd name="connsiteX6" fmla="*/ 910560 w 1365493"/>
                  <a:gd name="connsiteY6" fmla="*/ 704782 h 2628389"/>
                  <a:gd name="connsiteX7" fmla="*/ 52653 w 1365493"/>
                  <a:gd name="connsiteY7" fmla="*/ 48407 h 2628389"/>
                  <a:gd name="connsiteX8" fmla="*/ 94737 w 1365493"/>
                  <a:gd name="connsiteY8" fmla="*/ 49148 h 2628389"/>
                  <a:gd name="connsiteX0" fmla="*/ 0 w 1330145"/>
                  <a:gd name="connsiteY0" fmla="*/ 166720 h 2579982"/>
                  <a:gd name="connsiteX1" fmla="*/ 752046 w 1330145"/>
                  <a:gd name="connsiteY1" fmla="*/ 1366148 h 2579982"/>
                  <a:gd name="connsiteX2" fmla="*/ 893637 w 1330145"/>
                  <a:gd name="connsiteY2" fmla="*/ 1800284 h 2579982"/>
                  <a:gd name="connsiteX3" fmla="*/ 764513 w 1330145"/>
                  <a:gd name="connsiteY3" fmla="*/ 2297180 h 2579982"/>
                  <a:gd name="connsiteX4" fmla="*/ 763572 w 1330145"/>
                  <a:gd name="connsiteY4" fmla="*/ 2579982 h 2579982"/>
                  <a:gd name="connsiteX5" fmla="*/ 1329180 w 1330145"/>
                  <a:gd name="connsiteY5" fmla="*/ 1514754 h 2579982"/>
                  <a:gd name="connsiteX6" fmla="*/ 875212 w 1330145"/>
                  <a:gd name="connsiteY6" fmla="*/ 656375 h 2579982"/>
                  <a:gd name="connsiteX7" fmla="*/ 17305 w 1330145"/>
                  <a:gd name="connsiteY7" fmla="*/ 0 h 2579982"/>
                  <a:gd name="connsiteX0" fmla="*/ 0 w 1330058"/>
                  <a:gd name="connsiteY0" fmla="*/ 107937 h 2521199"/>
                  <a:gd name="connsiteX1" fmla="*/ 752046 w 1330058"/>
                  <a:gd name="connsiteY1" fmla="*/ 1307365 h 2521199"/>
                  <a:gd name="connsiteX2" fmla="*/ 893637 w 1330058"/>
                  <a:gd name="connsiteY2" fmla="*/ 1741501 h 2521199"/>
                  <a:gd name="connsiteX3" fmla="*/ 764513 w 1330058"/>
                  <a:gd name="connsiteY3" fmla="*/ 2238397 h 2521199"/>
                  <a:gd name="connsiteX4" fmla="*/ 763572 w 1330058"/>
                  <a:gd name="connsiteY4" fmla="*/ 2521199 h 2521199"/>
                  <a:gd name="connsiteX5" fmla="*/ 1329180 w 1330058"/>
                  <a:gd name="connsiteY5" fmla="*/ 1455971 h 2521199"/>
                  <a:gd name="connsiteX6" fmla="*/ 875212 w 1330058"/>
                  <a:gd name="connsiteY6" fmla="*/ 597592 h 2521199"/>
                  <a:gd name="connsiteX7" fmla="*/ 180591 w 1330058"/>
                  <a:gd name="connsiteY7" fmla="*/ 0 h 2521199"/>
                  <a:gd name="connsiteX0" fmla="*/ 0 w 1330058"/>
                  <a:gd name="connsiteY0" fmla="*/ 107937 h 2521199"/>
                  <a:gd name="connsiteX1" fmla="*/ 752046 w 1330058"/>
                  <a:gd name="connsiteY1" fmla="*/ 1307365 h 2521199"/>
                  <a:gd name="connsiteX2" fmla="*/ 893637 w 1330058"/>
                  <a:gd name="connsiteY2" fmla="*/ 1741501 h 2521199"/>
                  <a:gd name="connsiteX3" fmla="*/ 764513 w 1330058"/>
                  <a:gd name="connsiteY3" fmla="*/ 2238397 h 2521199"/>
                  <a:gd name="connsiteX4" fmla="*/ 763572 w 1330058"/>
                  <a:gd name="connsiteY4" fmla="*/ 2521199 h 2521199"/>
                  <a:gd name="connsiteX5" fmla="*/ 1329180 w 1330058"/>
                  <a:gd name="connsiteY5" fmla="*/ 1455971 h 2521199"/>
                  <a:gd name="connsiteX6" fmla="*/ 875212 w 1330058"/>
                  <a:gd name="connsiteY6" fmla="*/ 597592 h 2521199"/>
                  <a:gd name="connsiteX7" fmla="*/ 180591 w 1330058"/>
                  <a:gd name="connsiteY7" fmla="*/ 0 h 2521199"/>
                  <a:gd name="connsiteX0" fmla="*/ 0 w 1330058"/>
                  <a:gd name="connsiteY0" fmla="*/ 107937 h 2521199"/>
                  <a:gd name="connsiteX1" fmla="*/ 752046 w 1330058"/>
                  <a:gd name="connsiteY1" fmla="*/ 1307365 h 2521199"/>
                  <a:gd name="connsiteX2" fmla="*/ 893637 w 1330058"/>
                  <a:gd name="connsiteY2" fmla="*/ 1741501 h 2521199"/>
                  <a:gd name="connsiteX3" fmla="*/ 764513 w 1330058"/>
                  <a:gd name="connsiteY3" fmla="*/ 2238397 h 2521199"/>
                  <a:gd name="connsiteX4" fmla="*/ 763572 w 1330058"/>
                  <a:gd name="connsiteY4" fmla="*/ 2521199 h 2521199"/>
                  <a:gd name="connsiteX5" fmla="*/ 1329180 w 1330058"/>
                  <a:gd name="connsiteY5" fmla="*/ 1455971 h 2521199"/>
                  <a:gd name="connsiteX6" fmla="*/ 875212 w 1330058"/>
                  <a:gd name="connsiteY6" fmla="*/ 597592 h 2521199"/>
                  <a:gd name="connsiteX7" fmla="*/ 180591 w 1330058"/>
                  <a:gd name="connsiteY7" fmla="*/ 0 h 2521199"/>
                  <a:gd name="connsiteX0" fmla="*/ 0 w 1334270"/>
                  <a:gd name="connsiteY0" fmla="*/ 107937 h 2521199"/>
                  <a:gd name="connsiteX1" fmla="*/ 752046 w 1334270"/>
                  <a:gd name="connsiteY1" fmla="*/ 1307365 h 2521199"/>
                  <a:gd name="connsiteX2" fmla="*/ 893637 w 1334270"/>
                  <a:gd name="connsiteY2" fmla="*/ 1741501 h 2521199"/>
                  <a:gd name="connsiteX3" fmla="*/ 764513 w 1334270"/>
                  <a:gd name="connsiteY3" fmla="*/ 2238397 h 2521199"/>
                  <a:gd name="connsiteX4" fmla="*/ 763572 w 1334270"/>
                  <a:gd name="connsiteY4" fmla="*/ 2521199 h 2521199"/>
                  <a:gd name="connsiteX5" fmla="*/ 1329180 w 1334270"/>
                  <a:gd name="connsiteY5" fmla="*/ 1455971 h 2521199"/>
                  <a:gd name="connsiteX6" fmla="*/ 992778 w 1334270"/>
                  <a:gd name="connsiteY6" fmla="*/ 669437 h 2521199"/>
                  <a:gd name="connsiteX7" fmla="*/ 180591 w 1334270"/>
                  <a:gd name="connsiteY7" fmla="*/ 0 h 2521199"/>
                  <a:gd name="connsiteX0" fmla="*/ 0 w 1329832"/>
                  <a:gd name="connsiteY0" fmla="*/ 107937 h 2521199"/>
                  <a:gd name="connsiteX1" fmla="*/ 752046 w 1329832"/>
                  <a:gd name="connsiteY1" fmla="*/ 1307365 h 2521199"/>
                  <a:gd name="connsiteX2" fmla="*/ 893637 w 1329832"/>
                  <a:gd name="connsiteY2" fmla="*/ 1741501 h 2521199"/>
                  <a:gd name="connsiteX3" fmla="*/ 764513 w 1329832"/>
                  <a:gd name="connsiteY3" fmla="*/ 2238397 h 2521199"/>
                  <a:gd name="connsiteX4" fmla="*/ 763572 w 1329832"/>
                  <a:gd name="connsiteY4" fmla="*/ 2521199 h 2521199"/>
                  <a:gd name="connsiteX5" fmla="*/ 1329180 w 1329832"/>
                  <a:gd name="connsiteY5" fmla="*/ 1455971 h 2521199"/>
                  <a:gd name="connsiteX6" fmla="*/ 992778 w 1329832"/>
                  <a:gd name="connsiteY6" fmla="*/ 669437 h 2521199"/>
                  <a:gd name="connsiteX7" fmla="*/ 180591 w 1329832"/>
                  <a:gd name="connsiteY7" fmla="*/ 0 h 2521199"/>
                  <a:gd name="connsiteX0" fmla="*/ 0 w 1351205"/>
                  <a:gd name="connsiteY0" fmla="*/ 107937 h 2521199"/>
                  <a:gd name="connsiteX1" fmla="*/ 752046 w 1351205"/>
                  <a:gd name="connsiteY1" fmla="*/ 1307365 h 2521199"/>
                  <a:gd name="connsiteX2" fmla="*/ 893637 w 1351205"/>
                  <a:gd name="connsiteY2" fmla="*/ 1741501 h 2521199"/>
                  <a:gd name="connsiteX3" fmla="*/ 764513 w 1351205"/>
                  <a:gd name="connsiteY3" fmla="*/ 2238397 h 2521199"/>
                  <a:gd name="connsiteX4" fmla="*/ 763572 w 1351205"/>
                  <a:gd name="connsiteY4" fmla="*/ 2521199 h 2521199"/>
                  <a:gd name="connsiteX5" fmla="*/ 1329180 w 1351205"/>
                  <a:gd name="connsiteY5" fmla="*/ 1455971 h 2521199"/>
                  <a:gd name="connsiteX6" fmla="*/ 180591 w 1351205"/>
                  <a:gd name="connsiteY6" fmla="*/ 0 h 2521199"/>
                  <a:gd name="connsiteX0" fmla="*/ 0 w 1332387"/>
                  <a:gd name="connsiteY0" fmla="*/ 107937 h 2521199"/>
                  <a:gd name="connsiteX1" fmla="*/ 752046 w 1332387"/>
                  <a:gd name="connsiteY1" fmla="*/ 1307365 h 2521199"/>
                  <a:gd name="connsiteX2" fmla="*/ 893637 w 1332387"/>
                  <a:gd name="connsiteY2" fmla="*/ 1741501 h 2521199"/>
                  <a:gd name="connsiteX3" fmla="*/ 764513 w 1332387"/>
                  <a:gd name="connsiteY3" fmla="*/ 2238397 h 2521199"/>
                  <a:gd name="connsiteX4" fmla="*/ 763572 w 1332387"/>
                  <a:gd name="connsiteY4" fmla="*/ 2521199 h 2521199"/>
                  <a:gd name="connsiteX5" fmla="*/ 1329180 w 1332387"/>
                  <a:gd name="connsiteY5" fmla="*/ 1455971 h 2521199"/>
                  <a:gd name="connsiteX6" fmla="*/ 180591 w 1332387"/>
                  <a:gd name="connsiteY6" fmla="*/ 0 h 2521199"/>
                  <a:gd name="connsiteX0" fmla="*/ 0 w 1329223"/>
                  <a:gd name="connsiteY0" fmla="*/ 107937 h 2521199"/>
                  <a:gd name="connsiteX1" fmla="*/ 752046 w 1329223"/>
                  <a:gd name="connsiteY1" fmla="*/ 1307365 h 2521199"/>
                  <a:gd name="connsiteX2" fmla="*/ 893637 w 1329223"/>
                  <a:gd name="connsiteY2" fmla="*/ 1741501 h 2521199"/>
                  <a:gd name="connsiteX3" fmla="*/ 764513 w 1329223"/>
                  <a:gd name="connsiteY3" fmla="*/ 2238397 h 2521199"/>
                  <a:gd name="connsiteX4" fmla="*/ 763572 w 1329223"/>
                  <a:gd name="connsiteY4" fmla="*/ 2521199 h 2521199"/>
                  <a:gd name="connsiteX5" fmla="*/ 1329180 w 1329223"/>
                  <a:gd name="connsiteY5" fmla="*/ 1455971 h 2521199"/>
                  <a:gd name="connsiteX6" fmla="*/ 180591 w 1329223"/>
                  <a:gd name="connsiteY6" fmla="*/ 0 h 2521199"/>
                  <a:gd name="connsiteX0" fmla="*/ 0 w 1322693"/>
                  <a:gd name="connsiteY0" fmla="*/ 107937 h 2521199"/>
                  <a:gd name="connsiteX1" fmla="*/ 752046 w 1322693"/>
                  <a:gd name="connsiteY1" fmla="*/ 1307365 h 2521199"/>
                  <a:gd name="connsiteX2" fmla="*/ 893637 w 1322693"/>
                  <a:gd name="connsiteY2" fmla="*/ 1741501 h 2521199"/>
                  <a:gd name="connsiteX3" fmla="*/ 764513 w 1322693"/>
                  <a:gd name="connsiteY3" fmla="*/ 2238397 h 2521199"/>
                  <a:gd name="connsiteX4" fmla="*/ 763572 w 1322693"/>
                  <a:gd name="connsiteY4" fmla="*/ 2521199 h 2521199"/>
                  <a:gd name="connsiteX5" fmla="*/ 1322649 w 1322693"/>
                  <a:gd name="connsiteY5" fmla="*/ 1743354 h 2521199"/>
                  <a:gd name="connsiteX6" fmla="*/ 180591 w 1322693"/>
                  <a:gd name="connsiteY6" fmla="*/ 0 h 2521199"/>
                  <a:gd name="connsiteX0" fmla="*/ 80666 w 1142102"/>
                  <a:gd name="connsiteY0" fmla="*/ 532480 h 2521199"/>
                  <a:gd name="connsiteX1" fmla="*/ 571455 w 1142102"/>
                  <a:gd name="connsiteY1" fmla="*/ 1307365 h 2521199"/>
                  <a:gd name="connsiteX2" fmla="*/ 713046 w 1142102"/>
                  <a:gd name="connsiteY2" fmla="*/ 1741501 h 2521199"/>
                  <a:gd name="connsiteX3" fmla="*/ 583922 w 1142102"/>
                  <a:gd name="connsiteY3" fmla="*/ 2238397 h 2521199"/>
                  <a:gd name="connsiteX4" fmla="*/ 582981 w 1142102"/>
                  <a:gd name="connsiteY4" fmla="*/ 2521199 h 2521199"/>
                  <a:gd name="connsiteX5" fmla="*/ 1142058 w 1142102"/>
                  <a:gd name="connsiteY5" fmla="*/ 1743354 h 2521199"/>
                  <a:gd name="connsiteX6" fmla="*/ 0 w 1142102"/>
                  <a:gd name="connsiteY6" fmla="*/ 0 h 2521199"/>
                  <a:gd name="connsiteX0" fmla="*/ 0 w 1074566"/>
                  <a:gd name="connsiteY0" fmla="*/ 114469 h 2103188"/>
                  <a:gd name="connsiteX1" fmla="*/ 490789 w 1074566"/>
                  <a:gd name="connsiteY1" fmla="*/ 889354 h 2103188"/>
                  <a:gd name="connsiteX2" fmla="*/ 632380 w 1074566"/>
                  <a:gd name="connsiteY2" fmla="*/ 1323490 h 2103188"/>
                  <a:gd name="connsiteX3" fmla="*/ 503256 w 1074566"/>
                  <a:gd name="connsiteY3" fmla="*/ 1820386 h 2103188"/>
                  <a:gd name="connsiteX4" fmla="*/ 502315 w 1074566"/>
                  <a:gd name="connsiteY4" fmla="*/ 2103188 h 2103188"/>
                  <a:gd name="connsiteX5" fmla="*/ 1061392 w 1074566"/>
                  <a:gd name="connsiteY5" fmla="*/ 1325343 h 2103188"/>
                  <a:gd name="connsiteX6" fmla="*/ 95683 w 1074566"/>
                  <a:gd name="connsiteY6" fmla="*/ 0 h 2103188"/>
                  <a:gd name="connsiteX0" fmla="*/ 0 w 1074566"/>
                  <a:gd name="connsiteY0" fmla="*/ 114469 h 2103188"/>
                  <a:gd name="connsiteX1" fmla="*/ 490789 w 1074566"/>
                  <a:gd name="connsiteY1" fmla="*/ 889354 h 2103188"/>
                  <a:gd name="connsiteX2" fmla="*/ 632380 w 1074566"/>
                  <a:gd name="connsiteY2" fmla="*/ 1323490 h 2103188"/>
                  <a:gd name="connsiteX3" fmla="*/ 503256 w 1074566"/>
                  <a:gd name="connsiteY3" fmla="*/ 1820386 h 2103188"/>
                  <a:gd name="connsiteX4" fmla="*/ 502315 w 1074566"/>
                  <a:gd name="connsiteY4" fmla="*/ 2103188 h 2103188"/>
                  <a:gd name="connsiteX5" fmla="*/ 1061392 w 1074566"/>
                  <a:gd name="connsiteY5" fmla="*/ 1325343 h 2103188"/>
                  <a:gd name="connsiteX6" fmla="*/ 95683 w 1074566"/>
                  <a:gd name="connsiteY6" fmla="*/ 0 h 2103188"/>
                  <a:gd name="connsiteX0" fmla="*/ 0 w 1074566"/>
                  <a:gd name="connsiteY0" fmla="*/ 114469 h 2103188"/>
                  <a:gd name="connsiteX1" fmla="*/ 490789 w 1074566"/>
                  <a:gd name="connsiteY1" fmla="*/ 889354 h 2103188"/>
                  <a:gd name="connsiteX2" fmla="*/ 632380 w 1074566"/>
                  <a:gd name="connsiteY2" fmla="*/ 1323490 h 2103188"/>
                  <a:gd name="connsiteX3" fmla="*/ 503256 w 1074566"/>
                  <a:gd name="connsiteY3" fmla="*/ 1820386 h 2103188"/>
                  <a:gd name="connsiteX4" fmla="*/ 502315 w 1074566"/>
                  <a:gd name="connsiteY4" fmla="*/ 2103188 h 2103188"/>
                  <a:gd name="connsiteX5" fmla="*/ 1061392 w 1074566"/>
                  <a:gd name="connsiteY5" fmla="*/ 1325343 h 2103188"/>
                  <a:gd name="connsiteX6" fmla="*/ 95683 w 1074566"/>
                  <a:gd name="connsiteY6" fmla="*/ 0 h 2103188"/>
                  <a:gd name="connsiteX0" fmla="*/ 0 w 959608"/>
                  <a:gd name="connsiteY0" fmla="*/ 114469 h 2103188"/>
                  <a:gd name="connsiteX1" fmla="*/ 490789 w 959608"/>
                  <a:gd name="connsiteY1" fmla="*/ 889354 h 2103188"/>
                  <a:gd name="connsiteX2" fmla="*/ 632380 w 959608"/>
                  <a:gd name="connsiteY2" fmla="*/ 1323490 h 2103188"/>
                  <a:gd name="connsiteX3" fmla="*/ 503256 w 959608"/>
                  <a:gd name="connsiteY3" fmla="*/ 1820386 h 2103188"/>
                  <a:gd name="connsiteX4" fmla="*/ 502315 w 959608"/>
                  <a:gd name="connsiteY4" fmla="*/ 2103188 h 2103188"/>
                  <a:gd name="connsiteX5" fmla="*/ 937295 w 959608"/>
                  <a:gd name="connsiteY5" fmla="*/ 1358000 h 2103188"/>
                  <a:gd name="connsiteX6" fmla="*/ 95683 w 959608"/>
                  <a:gd name="connsiteY6" fmla="*/ 0 h 2103188"/>
                  <a:gd name="connsiteX0" fmla="*/ 0 w 937436"/>
                  <a:gd name="connsiteY0" fmla="*/ 114469 h 2103188"/>
                  <a:gd name="connsiteX1" fmla="*/ 490789 w 937436"/>
                  <a:gd name="connsiteY1" fmla="*/ 889354 h 2103188"/>
                  <a:gd name="connsiteX2" fmla="*/ 632380 w 937436"/>
                  <a:gd name="connsiteY2" fmla="*/ 1323490 h 2103188"/>
                  <a:gd name="connsiteX3" fmla="*/ 503256 w 937436"/>
                  <a:gd name="connsiteY3" fmla="*/ 1820386 h 2103188"/>
                  <a:gd name="connsiteX4" fmla="*/ 502315 w 937436"/>
                  <a:gd name="connsiteY4" fmla="*/ 2103188 h 2103188"/>
                  <a:gd name="connsiteX5" fmla="*/ 937295 w 937436"/>
                  <a:gd name="connsiteY5" fmla="*/ 1358000 h 2103188"/>
                  <a:gd name="connsiteX6" fmla="*/ 95683 w 937436"/>
                  <a:gd name="connsiteY6" fmla="*/ 0 h 2103188"/>
                  <a:gd name="connsiteX0" fmla="*/ 0 w 904788"/>
                  <a:gd name="connsiteY0" fmla="*/ 114469 h 2103188"/>
                  <a:gd name="connsiteX1" fmla="*/ 490789 w 904788"/>
                  <a:gd name="connsiteY1" fmla="*/ 889354 h 2103188"/>
                  <a:gd name="connsiteX2" fmla="*/ 632380 w 904788"/>
                  <a:gd name="connsiteY2" fmla="*/ 1323490 h 2103188"/>
                  <a:gd name="connsiteX3" fmla="*/ 503256 w 904788"/>
                  <a:gd name="connsiteY3" fmla="*/ 1820386 h 2103188"/>
                  <a:gd name="connsiteX4" fmla="*/ 502315 w 904788"/>
                  <a:gd name="connsiteY4" fmla="*/ 2103188 h 2103188"/>
                  <a:gd name="connsiteX5" fmla="*/ 904638 w 904788"/>
                  <a:gd name="connsiteY5" fmla="*/ 1364531 h 2103188"/>
                  <a:gd name="connsiteX6" fmla="*/ 95683 w 904788"/>
                  <a:gd name="connsiteY6" fmla="*/ 0 h 2103188"/>
                  <a:gd name="connsiteX0" fmla="*/ 0 w 905800"/>
                  <a:gd name="connsiteY0" fmla="*/ 114469 h 2103188"/>
                  <a:gd name="connsiteX1" fmla="*/ 490789 w 905800"/>
                  <a:gd name="connsiteY1" fmla="*/ 889354 h 2103188"/>
                  <a:gd name="connsiteX2" fmla="*/ 632380 w 905800"/>
                  <a:gd name="connsiteY2" fmla="*/ 1323490 h 2103188"/>
                  <a:gd name="connsiteX3" fmla="*/ 503256 w 905800"/>
                  <a:gd name="connsiteY3" fmla="*/ 1820386 h 2103188"/>
                  <a:gd name="connsiteX4" fmla="*/ 502315 w 905800"/>
                  <a:gd name="connsiteY4" fmla="*/ 2103188 h 2103188"/>
                  <a:gd name="connsiteX5" fmla="*/ 904638 w 905800"/>
                  <a:gd name="connsiteY5" fmla="*/ 1364531 h 2103188"/>
                  <a:gd name="connsiteX6" fmla="*/ 95683 w 905800"/>
                  <a:gd name="connsiteY6" fmla="*/ 0 h 2103188"/>
                  <a:gd name="connsiteX0" fmla="*/ 0 w 1139790"/>
                  <a:gd name="connsiteY0" fmla="*/ 114469 h 2103188"/>
                  <a:gd name="connsiteX1" fmla="*/ 490789 w 1139790"/>
                  <a:gd name="connsiteY1" fmla="*/ 889354 h 2103188"/>
                  <a:gd name="connsiteX2" fmla="*/ 632380 w 1139790"/>
                  <a:gd name="connsiteY2" fmla="*/ 1323490 h 2103188"/>
                  <a:gd name="connsiteX3" fmla="*/ 503256 w 1139790"/>
                  <a:gd name="connsiteY3" fmla="*/ 1820386 h 2103188"/>
                  <a:gd name="connsiteX4" fmla="*/ 502315 w 1139790"/>
                  <a:gd name="connsiteY4" fmla="*/ 2103188 h 2103188"/>
                  <a:gd name="connsiteX5" fmla="*/ 1139769 w 1139790"/>
                  <a:gd name="connsiteY5" fmla="*/ 1292685 h 2103188"/>
                  <a:gd name="connsiteX6" fmla="*/ 95683 w 1139790"/>
                  <a:gd name="connsiteY6" fmla="*/ 0 h 2103188"/>
                  <a:gd name="connsiteX0" fmla="*/ 0 w 1148230"/>
                  <a:gd name="connsiteY0" fmla="*/ 16497 h 2005216"/>
                  <a:gd name="connsiteX1" fmla="*/ 490789 w 1148230"/>
                  <a:gd name="connsiteY1" fmla="*/ 791382 h 2005216"/>
                  <a:gd name="connsiteX2" fmla="*/ 632380 w 1148230"/>
                  <a:gd name="connsiteY2" fmla="*/ 1225518 h 2005216"/>
                  <a:gd name="connsiteX3" fmla="*/ 503256 w 1148230"/>
                  <a:gd name="connsiteY3" fmla="*/ 1722414 h 2005216"/>
                  <a:gd name="connsiteX4" fmla="*/ 502315 w 1148230"/>
                  <a:gd name="connsiteY4" fmla="*/ 2005216 h 2005216"/>
                  <a:gd name="connsiteX5" fmla="*/ 1139769 w 1148230"/>
                  <a:gd name="connsiteY5" fmla="*/ 1194713 h 2005216"/>
                  <a:gd name="connsiteX6" fmla="*/ 141403 w 1148230"/>
                  <a:gd name="connsiteY6" fmla="*/ 0 h 2005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48230" h="2005216">
                    <a:moveTo>
                      <a:pt x="0" y="16497"/>
                    </a:moveTo>
                    <a:cubicBezTo>
                      <a:pt x="266307" y="121763"/>
                      <a:pt x="503358" y="464586"/>
                      <a:pt x="490789" y="791382"/>
                    </a:cubicBezTo>
                    <a:cubicBezTo>
                      <a:pt x="605810" y="951095"/>
                      <a:pt x="630302" y="1070346"/>
                      <a:pt x="632380" y="1225518"/>
                    </a:cubicBezTo>
                    <a:cubicBezTo>
                      <a:pt x="634458" y="1380690"/>
                      <a:pt x="592300" y="1548441"/>
                      <a:pt x="503256" y="1722414"/>
                    </a:cubicBezTo>
                    <a:cubicBezTo>
                      <a:pt x="509013" y="1876281"/>
                      <a:pt x="500124" y="1723622"/>
                      <a:pt x="502315" y="2005216"/>
                    </a:cubicBezTo>
                    <a:cubicBezTo>
                      <a:pt x="934377" y="1998932"/>
                      <a:pt x="1199921" y="1528916"/>
                      <a:pt x="1139769" y="1194713"/>
                    </a:cubicBezTo>
                    <a:cubicBezTo>
                      <a:pt x="1079617" y="860510"/>
                      <a:pt x="406818" y="22476"/>
                      <a:pt x="141403" y="0"/>
                    </a:cubicBezTo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81" name="Ellipse 180"/>
            <p:cNvSpPr/>
            <p:nvPr/>
          </p:nvSpPr>
          <p:spPr>
            <a:xfrm>
              <a:off x="616243" y="1957938"/>
              <a:ext cx="243360" cy="23116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2" name="Ellipse 181"/>
            <p:cNvSpPr/>
            <p:nvPr/>
          </p:nvSpPr>
          <p:spPr>
            <a:xfrm>
              <a:off x="1094825" y="1957939"/>
              <a:ext cx="246691" cy="23185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3" name="Ellipse 182"/>
            <p:cNvSpPr/>
            <p:nvPr/>
          </p:nvSpPr>
          <p:spPr>
            <a:xfrm>
              <a:off x="1145812" y="2057572"/>
              <a:ext cx="94291" cy="9399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4" name="Ellipse 183"/>
            <p:cNvSpPr/>
            <p:nvPr/>
          </p:nvSpPr>
          <p:spPr>
            <a:xfrm>
              <a:off x="712876" y="2067193"/>
              <a:ext cx="94291" cy="9399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94" name="Rechteck 193"/>
          <p:cNvSpPr/>
          <p:nvPr/>
        </p:nvSpPr>
        <p:spPr>
          <a:xfrm>
            <a:off x="4646924" y="872259"/>
            <a:ext cx="1017357" cy="40131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Power Supply</a:t>
            </a:r>
          </a:p>
          <a:p>
            <a:pPr algn="ctr"/>
            <a:r>
              <a:rPr lang="de-DE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9V 1A</a:t>
            </a:r>
            <a:endParaRPr lang="de-DE" sz="105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0" name="Rechteck 69"/>
          <p:cNvSpPr/>
          <p:nvPr/>
        </p:nvSpPr>
        <p:spPr>
          <a:xfrm>
            <a:off x="5700468" y="870816"/>
            <a:ext cx="1128373" cy="39536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Power Supply</a:t>
            </a:r>
          </a:p>
          <a:p>
            <a:pPr algn="ctr"/>
            <a:r>
              <a:rPr lang="de-DE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24V 10A</a:t>
            </a:r>
            <a:endParaRPr lang="de-DE" sz="105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97" name="Gerader Verbinder 196"/>
          <p:cNvCxnSpPr/>
          <p:nvPr/>
        </p:nvCxnSpPr>
        <p:spPr>
          <a:xfrm>
            <a:off x="4825670" y="1347352"/>
            <a:ext cx="0" cy="1217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Gewinkelte Verbindung 198"/>
          <p:cNvCxnSpPr>
            <a:stCxn id="96" idx="2"/>
          </p:cNvCxnSpPr>
          <p:nvPr/>
        </p:nvCxnSpPr>
        <p:spPr>
          <a:xfrm rot="16200000" flipH="1">
            <a:off x="4760493" y="3201217"/>
            <a:ext cx="2213499" cy="258501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Gewinkelte Verbindung 203"/>
          <p:cNvCxnSpPr>
            <a:stCxn id="60" idx="3"/>
            <a:endCxn id="61" idx="3"/>
          </p:cNvCxnSpPr>
          <p:nvPr/>
        </p:nvCxnSpPr>
        <p:spPr>
          <a:xfrm>
            <a:off x="8208912" y="4953722"/>
            <a:ext cx="12700" cy="508394"/>
          </a:xfrm>
          <a:prstGeom prst="bentConnector3">
            <a:avLst>
              <a:gd name="adj1" fmla="val 180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Textfeld 206"/>
          <p:cNvSpPr txBox="1"/>
          <p:nvPr/>
        </p:nvSpPr>
        <p:spPr>
          <a:xfrm>
            <a:off x="4516999" y="5414184"/>
            <a:ext cx="4555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9V 1A</a:t>
            </a:r>
            <a:endParaRPr lang="de-DE" sz="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8" name="Textfeld 207"/>
          <p:cNvSpPr txBox="1"/>
          <p:nvPr/>
        </p:nvSpPr>
        <p:spPr>
          <a:xfrm>
            <a:off x="8364898" y="5100197"/>
            <a:ext cx="4555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9V 1A</a:t>
            </a:r>
            <a:endParaRPr lang="de-DE" sz="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9" name="Rechteck 208"/>
          <p:cNvSpPr/>
          <p:nvPr/>
        </p:nvSpPr>
        <p:spPr>
          <a:xfrm>
            <a:off x="1802425" y="4392037"/>
            <a:ext cx="1074363" cy="37119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Webserver</a:t>
            </a:r>
            <a:endParaRPr lang="de-DE" sz="105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7" name="Rechteck 216"/>
          <p:cNvSpPr/>
          <p:nvPr/>
        </p:nvSpPr>
        <p:spPr>
          <a:xfrm>
            <a:off x="-248953" y="1484783"/>
            <a:ext cx="1265526" cy="472129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18" name="Gerader Verbinder 217"/>
          <p:cNvCxnSpPr>
            <a:stCxn id="151" idx="2"/>
            <a:endCxn id="209" idx="0"/>
          </p:cNvCxnSpPr>
          <p:nvPr/>
        </p:nvCxnSpPr>
        <p:spPr>
          <a:xfrm flipH="1">
            <a:off x="2339607" y="3378648"/>
            <a:ext cx="2878" cy="10133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Rechteck 209"/>
          <p:cNvSpPr/>
          <p:nvPr/>
        </p:nvSpPr>
        <p:spPr>
          <a:xfrm>
            <a:off x="-119443" y="4129755"/>
            <a:ext cx="1080120" cy="89237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Visual UI</a:t>
            </a:r>
          </a:p>
          <a:p>
            <a:pPr algn="ctr"/>
            <a:r>
              <a:rPr lang="de-DE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Animation</a:t>
            </a:r>
          </a:p>
          <a:p>
            <a:pPr algn="ctr"/>
            <a:endParaRPr lang="de-DE" sz="105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de-DE" sz="105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openGL</a:t>
            </a:r>
            <a:endParaRPr lang="de-DE" sz="105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8" name="Rechteck 167"/>
          <p:cNvSpPr/>
          <p:nvPr/>
        </p:nvSpPr>
        <p:spPr>
          <a:xfrm>
            <a:off x="2646364" y="872259"/>
            <a:ext cx="1964373" cy="41034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Power Supply</a:t>
            </a:r>
          </a:p>
          <a:p>
            <a:pPr algn="ctr"/>
            <a:r>
              <a:rPr lang="de-DE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5V 4A</a:t>
            </a:r>
            <a:endParaRPr lang="de-DE" sz="105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7" name="Textfeld 226"/>
          <p:cNvSpPr txBox="1"/>
          <p:nvPr/>
        </p:nvSpPr>
        <p:spPr>
          <a:xfrm>
            <a:off x="1311907" y="5846467"/>
            <a:ext cx="105349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Bot Electronics</a:t>
            </a:r>
            <a:endParaRPr lang="de-DE" sz="105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8" name="Textfeld 227"/>
          <p:cNvSpPr txBox="1"/>
          <p:nvPr/>
        </p:nvSpPr>
        <p:spPr>
          <a:xfrm>
            <a:off x="7039126" y="5874225"/>
            <a:ext cx="105028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Bot </a:t>
            </a:r>
            <a:r>
              <a:rPr lang="de-DE" sz="105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Mechanics</a:t>
            </a:r>
            <a:endParaRPr lang="de-DE" sz="105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9" name="Textfeld 228"/>
          <p:cNvSpPr txBox="1"/>
          <p:nvPr/>
        </p:nvSpPr>
        <p:spPr>
          <a:xfrm>
            <a:off x="1015548" y="1032507"/>
            <a:ext cx="139621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Power Supply</a:t>
            </a:r>
            <a:endParaRPr lang="de-DE" sz="105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2" name="Textfeld 151"/>
          <p:cNvSpPr txBox="1"/>
          <p:nvPr/>
        </p:nvSpPr>
        <p:spPr>
          <a:xfrm>
            <a:off x="4034672" y="1864396"/>
            <a:ext cx="1079877" cy="577081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1050" i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Micro</a:t>
            </a:r>
          </a:p>
          <a:p>
            <a:pPr algn="ctr"/>
            <a:r>
              <a:rPr lang="de-DE" sz="1050" i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Trajectory</a:t>
            </a:r>
            <a:r>
              <a:rPr lang="de-DE" sz="1050" i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algn="ctr"/>
            <a:r>
              <a:rPr lang="de-DE" sz="1050" i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Interpolation</a:t>
            </a:r>
            <a:endParaRPr lang="de-DE" sz="1050" i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1" name="Textfeld 230"/>
          <p:cNvSpPr txBox="1"/>
          <p:nvPr/>
        </p:nvSpPr>
        <p:spPr>
          <a:xfrm>
            <a:off x="-96179" y="3395187"/>
            <a:ext cx="1028834" cy="577081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1050" i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Trajectory</a:t>
            </a:r>
            <a:r>
              <a:rPr lang="de-DE" sz="1050" i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algn="ctr"/>
            <a:r>
              <a:rPr lang="de-DE" sz="1050" i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Planning</a:t>
            </a:r>
            <a:endParaRPr lang="de-DE" sz="1050" i="1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de-DE" sz="1050" i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visualization</a:t>
            </a:r>
            <a:endParaRPr lang="de-DE" sz="1050" i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6" name="Rechteck 235"/>
          <p:cNvSpPr/>
          <p:nvPr/>
        </p:nvSpPr>
        <p:spPr>
          <a:xfrm>
            <a:off x="8593377" y="2084152"/>
            <a:ext cx="1151737" cy="4103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Rotary Encoder</a:t>
            </a:r>
          </a:p>
          <a:p>
            <a:pPr algn="ctr"/>
            <a:r>
              <a:rPr lang="de-DE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ASM 5048</a:t>
            </a:r>
            <a:endParaRPr lang="de-DE" sz="1050" dirty="0">
              <a:cs typeface="Segoe UI" panose="020B0502040204020203" pitchFamily="34" charset="0"/>
            </a:endParaRPr>
          </a:p>
        </p:txBody>
      </p:sp>
      <p:cxnSp>
        <p:nvCxnSpPr>
          <p:cNvPr id="241" name="Gewinkelte Verbindung 240"/>
          <p:cNvCxnSpPr>
            <a:endCxn id="238" idx="2"/>
          </p:cNvCxnSpPr>
          <p:nvPr/>
        </p:nvCxnSpPr>
        <p:spPr>
          <a:xfrm>
            <a:off x="4268676" y="3270392"/>
            <a:ext cx="4911676" cy="1252171"/>
          </a:xfrm>
          <a:prstGeom prst="bentConnector4">
            <a:avLst>
              <a:gd name="adj1" fmla="val -389"/>
              <a:gd name="adj2" fmla="val 20407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4" name="Gruppieren 243"/>
          <p:cNvGrpSpPr/>
          <p:nvPr/>
        </p:nvGrpSpPr>
        <p:grpSpPr>
          <a:xfrm rot="16200000">
            <a:off x="4372362" y="2920385"/>
            <a:ext cx="361131" cy="568502"/>
            <a:chOff x="3563886" y="3140968"/>
            <a:chExt cx="361131" cy="1663968"/>
          </a:xfrm>
          <a:noFill/>
        </p:grpSpPr>
        <p:sp>
          <p:nvSpPr>
            <p:cNvPr id="245" name="Rechteck 244"/>
            <p:cNvSpPr/>
            <p:nvPr/>
          </p:nvSpPr>
          <p:spPr>
            <a:xfrm>
              <a:off x="3563888" y="3140968"/>
              <a:ext cx="361129" cy="1917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46" name="Rechteck 245"/>
            <p:cNvSpPr/>
            <p:nvPr/>
          </p:nvSpPr>
          <p:spPr>
            <a:xfrm>
              <a:off x="3563887" y="3351284"/>
              <a:ext cx="361129" cy="1917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47" name="Rechteck 246"/>
            <p:cNvSpPr/>
            <p:nvPr/>
          </p:nvSpPr>
          <p:spPr>
            <a:xfrm>
              <a:off x="3563887" y="3561600"/>
              <a:ext cx="361129" cy="1917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48" name="Rechteck 247"/>
            <p:cNvSpPr/>
            <p:nvPr/>
          </p:nvSpPr>
          <p:spPr>
            <a:xfrm>
              <a:off x="3563887" y="3771916"/>
              <a:ext cx="361129" cy="1917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49" name="Rechteck 248"/>
            <p:cNvSpPr/>
            <p:nvPr/>
          </p:nvSpPr>
          <p:spPr>
            <a:xfrm>
              <a:off x="3563886" y="3982232"/>
              <a:ext cx="361129" cy="1917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50" name="Rechteck 249"/>
            <p:cNvSpPr/>
            <p:nvPr/>
          </p:nvSpPr>
          <p:spPr>
            <a:xfrm>
              <a:off x="3563886" y="4192548"/>
              <a:ext cx="361129" cy="1917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51" name="Rechteck 250"/>
            <p:cNvSpPr/>
            <p:nvPr/>
          </p:nvSpPr>
          <p:spPr>
            <a:xfrm>
              <a:off x="3563886" y="4402864"/>
              <a:ext cx="361129" cy="1917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52" name="Rechteck 251"/>
            <p:cNvSpPr/>
            <p:nvPr/>
          </p:nvSpPr>
          <p:spPr>
            <a:xfrm>
              <a:off x="3563886" y="4613182"/>
              <a:ext cx="361129" cy="1917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96" name="Rechteck 95"/>
          <p:cNvSpPr/>
          <p:nvPr/>
        </p:nvSpPr>
        <p:spPr>
          <a:xfrm>
            <a:off x="4034673" y="2494598"/>
            <a:ext cx="1080120" cy="89237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Controller Board</a:t>
            </a:r>
          </a:p>
          <a:p>
            <a:pPr algn="ctr"/>
            <a:r>
              <a:rPr lang="de-DE" sz="105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Atmega</a:t>
            </a:r>
            <a:r>
              <a:rPr lang="de-DE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 644</a:t>
            </a:r>
          </a:p>
          <a:p>
            <a:pPr algn="ctr"/>
            <a:r>
              <a:rPr lang="de-DE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Low </a:t>
            </a:r>
            <a:r>
              <a:rPr lang="de-DE" sz="105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level</a:t>
            </a:r>
            <a:r>
              <a:rPr lang="de-DE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 C++</a:t>
            </a:r>
            <a:endParaRPr lang="de-DE" sz="105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2" name="Textfeld 261"/>
          <p:cNvSpPr txBox="1"/>
          <p:nvPr/>
        </p:nvSpPr>
        <p:spPr>
          <a:xfrm>
            <a:off x="4238804" y="5652401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I²C</a:t>
            </a:r>
            <a:endParaRPr lang="de-DE" sz="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64" name="Gerader Verbinder 263"/>
          <p:cNvCxnSpPr>
            <a:endCxn id="236" idx="2"/>
          </p:cNvCxnSpPr>
          <p:nvPr/>
        </p:nvCxnSpPr>
        <p:spPr>
          <a:xfrm flipH="1" flipV="1">
            <a:off x="9169246" y="2494496"/>
            <a:ext cx="11105" cy="20272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Rechteck 236"/>
          <p:cNvSpPr/>
          <p:nvPr/>
        </p:nvSpPr>
        <p:spPr>
          <a:xfrm>
            <a:off x="8604483" y="2588310"/>
            <a:ext cx="1151737" cy="4103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Rotary Encoder</a:t>
            </a:r>
          </a:p>
          <a:p>
            <a:pPr algn="ctr"/>
            <a:r>
              <a:rPr lang="de-DE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ASM 5048</a:t>
            </a:r>
            <a:endParaRPr lang="de-DE" sz="1050" dirty="0">
              <a:cs typeface="Segoe UI" panose="020B0502040204020203" pitchFamily="34" charset="0"/>
            </a:endParaRPr>
          </a:p>
        </p:txBody>
      </p:sp>
      <p:sp>
        <p:nvSpPr>
          <p:cNvPr id="238" name="Rechteck 237"/>
          <p:cNvSpPr/>
          <p:nvPr/>
        </p:nvSpPr>
        <p:spPr>
          <a:xfrm>
            <a:off x="8604483" y="4112219"/>
            <a:ext cx="1151737" cy="4103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Rotary Encoder</a:t>
            </a:r>
          </a:p>
          <a:p>
            <a:pPr algn="ctr"/>
            <a:r>
              <a:rPr lang="de-DE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ASM 5048</a:t>
            </a:r>
            <a:endParaRPr lang="de-DE" sz="1050" dirty="0">
              <a:cs typeface="Segoe UI" panose="020B0502040204020203" pitchFamily="34" charset="0"/>
            </a:endParaRPr>
          </a:p>
        </p:txBody>
      </p:sp>
      <p:sp>
        <p:nvSpPr>
          <p:cNvPr id="239" name="Rechteck 238"/>
          <p:cNvSpPr/>
          <p:nvPr/>
        </p:nvSpPr>
        <p:spPr>
          <a:xfrm>
            <a:off x="8604483" y="3602936"/>
            <a:ext cx="1151737" cy="4103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Rotary Encoder</a:t>
            </a:r>
          </a:p>
          <a:p>
            <a:pPr algn="ctr"/>
            <a:r>
              <a:rPr lang="de-DE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ASM 5048</a:t>
            </a:r>
            <a:endParaRPr lang="de-DE" sz="1050" dirty="0">
              <a:cs typeface="Segoe UI" panose="020B0502040204020203" pitchFamily="34" charset="0"/>
            </a:endParaRPr>
          </a:p>
        </p:txBody>
      </p:sp>
      <p:sp>
        <p:nvSpPr>
          <p:cNvPr id="240" name="Rechteck 239"/>
          <p:cNvSpPr/>
          <p:nvPr/>
        </p:nvSpPr>
        <p:spPr>
          <a:xfrm>
            <a:off x="8604838" y="3100016"/>
            <a:ext cx="1151737" cy="4103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Rotary Encoder</a:t>
            </a:r>
          </a:p>
          <a:p>
            <a:pPr algn="ctr"/>
            <a:r>
              <a:rPr lang="de-DE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ASM 5048</a:t>
            </a:r>
            <a:endParaRPr lang="de-DE" sz="1050" dirty="0">
              <a:cs typeface="Segoe UI" panose="020B0502040204020203" pitchFamily="34" charset="0"/>
            </a:endParaRPr>
          </a:p>
        </p:txBody>
      </p:sp>
      <p:cxnSp>
        <p:nvCxnSpPr>
          <p:cNvPr id="268" name="Gerade Verbindung mit Pfeil 267"/>
          <p:cNvCxnSpPr/>
          <p:nvPr/>
        </p:nvCxnSpPr>
        <p:spPr>
          <a:xfrm>
            <a:off x="970259" y="4623146"/>
            <a:ext cx="841748" cy="16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Gerade Verbindung mit Pfeil 269"/>
          <p:cNvCxnSpPr/>
          <p:nvPr/>
        </p:nvCxnSpPr>
        <p:spPr>
          <a:xfrm flipH="1">
            <a:off x="932655" y="4492872"/>
            <a:ext cx="8107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" name="Textfeld 275"/>
          <p:cNvSpPr txBox="1"/>
          <p:nvPr/>
        </p:nvSpPr>
        <p:spPr>
          <a:xfrm>
            <a:off x="1053421" y="4613095"/>
            <a:ext cx="68800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trajectories</a:t>
            </a:r>
            <a:endParaRPr lang="de-DE" sz="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7" name="Textfeld 276"/>
          <p:cNvSpPr txBox="1"/>
          <p:nvPr/>
        </p:nvSpPr>
        <p:spPr>
          <a:xfrm>
            <a:off x="993925" y="4316208"/>
            <a:ext cx="7537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err="1"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  <a:r>
              <a:rPr lang="de-DE" sz="8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urrent</a:t>
            </a:r>
            <a:r>
              <a:rPr lang="de-DE" sz="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de-DE" sz="8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pose</a:t>
            </a:r>
            <a:endParaRPr lang="de-DE" sz="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3773961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179</Words>
  <Application>Microsoft Office PowerPoint</Application>
  <PresentationFormat>Bildschirmpräsentation (4:3)</PresentationFormat>
  <Paragraphs>99</Paragraphs>
  <Slides>2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8" baseType="lpstr">
      <vt:lpstr>Arial</vt:lpstr>
      <vt:lpstr>Calibri</vt:lpstr>
      <vt:lpstr>Cambria Math</vt:lpstr>
      <vt:lpstr>Segoe UI</vt:lpstr>
      <vt:lpstr>Symbol</vt:lpstr>
      <vt:lpstr>Larissa-Design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Jochen Alt</dc:creator>
  <cp:lastModifiedBy>Jochen Alt</cp:lastModifiedBy>
  <cp:revision>23</cp:revision>
  <dcterms:created xsi:type="dcterms:W3CDTF">2016-06-30T08:52:21Z</dcterms:created>
  <dcterms:modified xsi:type="dcterms:W3CDTF">2016-08-23T14:37:03Z</dcterms:modified>
</cp:coreProperties>
</file>