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483768" y="1340768"/>
            <a:ext cx="4320480" cy="4248472"/>
            <a:chOff x="2483768" y="1340768"/>
            <a:chExt cx="4320480" cy="4248472"/>
          </a:xfrm>
        </p:grpSpPr>
        <p:sp>
          <p:nvSpPr>
            <p:cNvPr id="5" name="Textfeld 4"/>
            <p:cNvSpPr txBox="1"/>
            <p:nvPr/>
          </p:nvSpPr>
          <p:spPr>
            <a:xfrm>
              <a:off x="3404426" y="4325170"/>
              <a:ext cx="25250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smtClean="0">
                  <a:latin typeface="Arial Rounded MT Bold" panose="020F0704030504030204" pitchFamily="34" charset="0"/>
                </a:rPr>
                <a:t>WALTER</a:t>
              </a:r>
              <a:endParaRPr lang="de-DE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1340768"/>
              <a:ext cx="4320480" cy="4248472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761640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268824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2958232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6036816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3995936" y="3948296"/>
              <a:ext cx="1368152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211960" y="4149080"/>
              <a:ext cx="936104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uf der gleichen Seite des Rechtecks liegende Ecken abrunden 2"/>
            <p:cNvSpPr/>
            <p:nvPr/>
          </p:nvSpPr>
          <p:spPr>
            <a:xfrm>
              <a:off x="3419872" y="2292112"/>
              <a:ext cx="2520280" cy="1512168"/>
            </a:xfrm>
            <a:prstGeom prst="round2SameRect">
              <a:avLst>
                <a:gd name="adj1" fmla="val 31784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65168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948240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31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002147" y="3944475"/>
              <a:ext cx="144462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4000" b="1" dirty="0" smtClean="0">
                  <a:latin typeface="GOST Common" panose="020B0604020202020204" pitchFamily="34" charset="0"/>
                </a:rPr>
                <a:t>Bad</a:t>
              </a:r>
              <a:br>
                <a:rPr lang="de-DE" sz="4000" b="1" dirty="0" smtClean="0">
                  <a:latin typeface="GOST Common" panose="020B0604020202020204" pitchFamily="34" charset="0"/>
                </a:rPr>
              </a:br>
              <a:r>
                <a:rPr lang="de-DE" sz="4000" b="1" dirty="0" smtClean="0">
                  <a:latin typeface="GOST Common" panose="020B0604020202020204" pitchFamily="34" charset="0"/>
                </a:rPr>
                <a:t>Robot</a:t>
              </a:r>
              <a:endParaRPr lang="de-DE" sz="40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20Hz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984073" y="1634414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92080" y="1682904"/>
            <a:ext cx="1079877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87935" y="2875956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20Hz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64377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99688" y="3210586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94241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308304" y="2204864"/>
            <a:ext cx="1080120" cy="410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</a:t>
            </a: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5" y="2410036"/>
            <a:ext cx="1691459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401836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615208"/>
            <a:ext cx="0" cy="6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49664" y="2610570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err="1" smtClean="0"/>
              <a:t>stepper</a:t>
            </a:r>
            <a:endParaRPr lang="de-DE" sz="1000" dirty="0" smtClean="0"/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V="1">
            <a:off x="3919121" y="1713002"/>
            <a:ext cx="1423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155543" y="1713002"/>
            <a:ext cx="0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4483305" y="2312590"/>
            <a:ext cx="707050" cy="1835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20 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5754539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834659" y="3583824"/>
            <a:ext cx="47364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720963" y="3368414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>
            <a:stCxn id="112" idx="2"/>
            <a:endCxn id="134" idx="0"/>
          </p:cNvCxnSpPr>
          <p:nvPr/>
        </p:nvCxnSpPr>
        <p:spPr>
          <a:xfrm>
            <a:off x="2216778" y="2079191"/>
            <a:ext cx="1044245" cy="1289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2925735" y="2816925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3195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Bildschirmpräsentation (4:3)</PresentationFormat>
  <Paragraphs>182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Cambria Math</vt:lpstr>
      <vt:lpstr>GOST Common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34</cp:revision>
  <dcterms:created xsi:type="dcterms:W3CDTF">2016-06-30T08:52:21Z</dcterms:created>
  <dcterms:modified xsi:type="dcterms:W3CDTF">2016-11-21T22:51:39Z</dcterms:modified>
</cp:coreProperties>
</file>