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0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483768" y="1340768"/>
            <a:ext cx="4320480" cy="4248472"/>
            <a:chOff x="2483768" y="1340768"/>
            <a:chExt cx="4320480" cy="4248472"/>
          </a:xfrm>
        </p:grpSpPr>
        <p:sp>
          <p:nvSpPr>
            <p:cNvPr id="5" name="Textfeld 4"/>
            <p:cNvSpPr txBox="1"/>
            <p:nvPr/>
          </p:nvSpPr>
          <p:spPr>
            <a:xfrm>
              <a:off x="3404426" y="4325170"/>
              <a:ext cx="25250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smtClean="0">
                  <a:latin typeface="Arial Rounded MT Bold" panose="020F0704030504030204" pitchFamily="34" charset="0"/>
                </a:rPr>
                <a:t>WALTER</a:t>
              </a:r>
              <a:endParaRPr lang="de-DE" sz="4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1340768"/>
              <a:ext cx="4320480" cy="4248472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761640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268824" y="299187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2958232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6036816" y="3137416"/>
              <a:ext cx="370200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3995936" y="3948296"/>
              <a:ext cx="1368152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211960" y="4149080"/>
              <a:ext cx="936104" cy="0"/>
            </a:xfrm>
            <a:prstGeom prst="line">
              <a:avLst/>
            </a:prstGeom>
            <a:ln w="139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uf der gleichen Seite des Rechtecks liegende Ecken abrunden 2"/>
            <p:cNvSpPr/>
            <p:nvPr/>
          </p:nvSpPr>
          <p:spPr>
            <a:xfrm>
              <a:off x="3419872" y="2292112"/>
              <a:ext cx="2520280" cy="1512168"/>
            </a:xfrm>
            <a:prstGeom prst="round2SameRect">
              <a:avLst>
                <a:gd name="adj1" fmla="val 31784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65168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948240" y="291478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31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910776" y="4174669"/>
              <a:ext cx="1627369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3200" b="1" dirty="0" smtClean="0">
                  <a:latin typeface="GOST Common" panose="020B0604020202020204" pitchFamily="34" charset="0"/>
                </a:rPr>
                <a:t>WALTER</a:t>
              </a:r>
              <a:endParaRPr lang="de-DE" sz="32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37036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Transfer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10Hz  via UART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035938" cy="1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 flipV="1">
            <a:off x="2912597" y="3206185"/>
            <a:ext cx="1087160" cy="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Linux, 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8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3948535" y="2494598"/>
            <a:ext cx="1252396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 M4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Realtime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4527894" y="3501008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 Hz 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closed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loop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728480" y="1634414"/>
            <a:ext cx="169950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 smtClean="0"/>
              <a:t>Trajectory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r>
              <a:rPr lang="de-DE" dirty="0" err="1" smtClean="0"/>
              <a:t>Kinematics</a:t>
            </a:r>
            <a:endParaRPr lang="de-DE" dirty="0" smtClean="0"/>
          </a:p>
          <a:p>
            <a:r>
              <a:rPr lang="de-DE" dirty="0" smtClean="0"/>
              <a:t>(Webserver)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Linux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Glut, GLUI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36937" y="1682904"/>
            <a:ext cx="1495303" cy="73866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Interpolation,</a:t>
            </a:r>
          </a:p>
          <a:p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Motor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sensor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Cortex Board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Arm Cortex M4 Realtime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51085" y="2875956"/>
            <a:ext cx="110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10Hz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54950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28184" y="3429000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  <p:sp>
        <p:nvSpPr>
          <p:cNvPr id="83" name="Rechteck 82"/>
          <p:cNvSpPr/>
          <p:nvPr/>
        </p:nvSpPr>
        <p:spPr>
          <a:xfrm>
            <a:off x="7165054" y="203659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Gewinkelte Verbindung 83"/>
          <p:cNvCxnSpPr>
            <a:stCxn id="96" idx="0"/>
            <a:endCxn id="83" idx="1"/>
          </p:cNvCxnSpPr>
          <p:nvPr/>
        </p:nvCxnSpPr>
        <p:spPr>
          <a:xfrm rot="5400000" flipH="1" flipV="1">
            <a:off x="6409037" y="1664871"/>
            <a:ext cx="179120" cy="1332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72200" y="2204864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Angle</a:t>
            </a:r>
          </a:p>
          <a:p>
            <a:r>
              <a:rPr lang="de-DE" sz="1000" dirty="0" smtClean="0"/>
              <a:t>via UART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2314825" y="2006061"/>
            <a:ext cx="23762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2467225" y="421885"/>
            <a:ext cx="0" cy="17365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2601969" y="920566"/>
            <a:ext cx="1915160" cy="761728"/>
          </a:xfrm>
          <a:custGeom>
            <a:avLst/>
            <a:gdLst>
              <a:gd name="connsiteX0" fmla="*/ 0 w 1915160"/>
              <a:gd name="connsiteY0" fmla="*/ 726504 h 741744"/>
              <a:gd name="connsiteX1" fmla="*/ 421640 w 1915160"/>
              <a:gd name="connsiteY1" fmla="*/ 116904 h 741744"/>
              <a:gd name="connsiteX2" fmla="*/ 1427480 w 1915160"/>
              <a:gd name="connsiteY2" fmla="*/ 55944 h 741744"/>
              <a:gd name="connsiteX3" fmla="*/ 1915160 w 1915160"/>
              <a:gd name="connsiteY3" fmla="*/ 741744 h 741744"/>
              <a:gd name="connsiteX0" fmla="*/ 0 w 1915160"/>
              <a:gd name="connsiteY0" fmla="*/ 813597 h 828837"/>
              <a:gd name="connsiteX1" fmla="*/ 421640 w 1915160"/>
              <a:gd name="connsiteY1" fmla="*/ 203997 h 828837"/>
              <a:gd name="connsiteX2" fmla="*/ 1427480 w 1915160"/>
              <a:gd name="connsiteY2" fmla="*/ 143037 h 828837"/>
              <a:gd name="connsiteX3" fmla="*/ 1915160 w 1915160"/>
              <a:gd name="connsiteY3" fmla="*/ 828837 h 828837"/>
              <a:gd name="connsiteX0" fmla="*/ 0 w 1915160"/>
              <a:gd name="connsiteY0" fmla="*/ 734188 h 749428"/>
              <a:gd name="connsiteX1" fmla="*/ 421640 w 1915160"/>
              <a:gd name="connsiteY1" fmla="*/ 124588 h 749428"/>
              <a:gd name="connsiteX2" fmla="*/ 1427480 w 1915160"/>
              <a:gd name="connsiteY2" fmla="*/ 63628 h 749428"/>
              <a:gd name="connsiteX3" fmla="*/ 1915160 w 1915160"/>
              <a:gd name="connsiteY3" fmla="*/ 749428 h 749428"/>
              <a:gd name="connsiteX0" fmla="*/ 0 w 1915160"/>
              <a:gd name="connsiteY0" fmla="*/ 746488 h 761728"/>
              <a:gd name="connsiteX1" fmla="*/ 421640 w 1915160"/>
              <a:gd name="connsiteY1" fmla="*/ 136888 h 761728"/>
              <a:gd name="connsiteX2" fmla="*/ 1427480 w 1915160"/>
              <a:gd name="connsiteY2" fmla="*/ 75928 h 761728"/>
              <a:gd name="connsiteX3" fmla="*/ 1915160 w 1915160"/>
              <a:gd name="connsiteY3" fmla="*/ 761728 h 76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160" h="761728">
                <a:moveTo>
                  <a:pt x="0" y="746488"/>
                </a:moveTo>
                <a:cubicBezTo>
                  <a:pt x="91863" y="497568"/>
                  <a:pt x="150072" y="275953"/>
                  <a:pt x="421640" y="136888"/>
                </a:cubicBezTo>
                <a:cubicBezTo>
                  <a:pt x="693208" y="-2177"/>
                  <a:pt x="1140460" y="-56787"/>
                  <a:pt x="1427480" y="75928"/>
                </a:cubicBezTo>
                <a:cubicBezTo>
                  <a:pt x="1714500" y="208643"/>
                  <a:pt x="1915160" y="761728"/>
                  <a:pt x="1915160" y="7617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1"/>
          <p:cNvCxnSpPr>
            <a:stCxn id="34" idx="2"/>
            <a:endCxn id="34" idx="1"/>
          </p:cNvCxnSpPr>
          <p:nvPr/>
        </p:nvCxnSpPr>
        <p:spPr>
          <a:xfrm flipH="1">
            <a:off x="3023609" y="996494"/>
            <a:ext cx="1005840" cy="60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2590560" y="162743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cs typeface="Segoe UI" panose="020B0502040204020203" pitchFamily="34" charset="0"/>
              </a:rPr>
              <a:t>A</a:t>
            </a:r>
            <a:endParaRPr lang="de-DE" sz="1000" dirty="0">
              <a:cs typeface="Segoe UI" panose="020B0502040204020203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17126" y="99649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cs typeface="Segoe UI" panose="020B0502040204020203" pitchFamily="34" charset="0"/>
              </a:rPr>
              <a:t>B</a:t>
            </a:r>
            <a:endParaRPr lang="de-DE" sz="1000" dirty="0">
              <a:cs typeface="Segoe UI" panose="020B0502040204020203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031127" y="81123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cs typeface="Segoe UI" panose="020B0502040204020203" pitchFamily="34" charset="0"/>
              </a:rPr>
              <a:t>C</a:t>
            </a:r>
            <a:endParaRPr lang="de-DE" sz="1000" dirty="0">
              <a:cs typeface="Segoe UI" panose="020B0502040204020203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538813" y="1579469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cs typeface="Segoe UI" panose="020B0502040204020203" pitchFamily="34" charset="0"/>
              </a:rPr>
              <a:t>D</a:t>
            </a:r>
            <a:endParaRPr lang="de-DE" sz="1000" dirty="0">
              <a:cs typeface="Segoe UI" panose="020B0502040204020203" pitchFamily="34" charset="0"/>
            </a:endParaRPr>
          </a:p>
        </p:txBody>
      </p:sp>
      <p:cxnSp>
        <p:nvCxnSpPr>
          <p:cNvPr id="43" name="Gerade Verbindung 43"/>
          <p:cNvCxnSpPr>
            <a:stCxn id="34" idx="1"/>
          </p:cNvCxnSpPr>
          <p:nvPr/>
        </p:nvCxnSpPr>
        <p:spPr>
          <a:xfrm flipV="1">
            <a:off x="3023609" y="853458"/>
            <a:ext cx="371336" cy="20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51"/>
          <p:cNvCxnSpPr>
            <a:endCxn id="34" idx="1"/>
          </p:cNvCxnSpPr>
          <p:nvPr/>
        </p:nvCxnSpPr>
        <p:spPr>
          <a:xfrm flipV="1">
            <a:off x="2610859" y="1057454"/>
            <a:ext cx="412750" cy="624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64"/>
          <p:cNvCxnSpPr/>
          <p:nvPr/>
        </p:nvCxnSpPr>
        <p:spPr>
          <a:xfrm flipV="1">
            <a:off x="3024363" y="438331"/>
            <a:ext cx="412750" cy="6248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2987513" y="1024315"/>
            <a:ext cx="67816" cy="76200"/>
            <a:chOff x="5724128" y="2272484"/>
            <a:chExt cx="135632" cy="152400"/>
          </a:xfrm>
        </p:grpSpPr>
        <p:cxnSp>
          <p:nvCxnSpPr>
            <p:cNvPr id="47" name="Gerade Verbindung 6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24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llipse 48"/>
          <p:cNvSpPr/>
          <p:nvPr/>
        </p:nvSpPr>
        <p:spPr>
          <a:xfrm>
            <a:off x="2708699" y="750752"/>
            <a:ext cx="623202" cy="626764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717848" y="678930"/>
            <a:ext cx="623202" cy="626764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72"/>
          <p:cNvCxnSpPr>
            <a:endCxn id="34" idx="3"/>
          </p:cNvCxnSpPr>
          <p:nvPr/>
        </p:nvCxnSpPr>
        <p:spPr>
          <a:xfrm>
            <a:off x="3708323" y="530166"/>
            <a:ext cx="808806" cy="11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4483221" y="1655970"/>
            <a:ext cx="67816" cy="76200"/>
            <a:chOff x="5724128" y="2272484"/>
            <a:chExt cx="135632" cy="152400"/>
          </a:xfrm>
        </p:grpSpPr>
        <p:cxnSp>
          <p:nvCxnSpPr>
            <p:cNvPr id="53" name="Gerade Verbindung 41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42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Gerade Verbindung 76"/>
          <p:cNvCxnSpPr>
            <a:endCxn id="34" idx="2"/>
          </p:cNvCxnSpPr>
          <p:nvPr/>
        </p:nvCxnSpPr>
        <p:spPr>
          <a:xfrm>
            <a:off x="3610969" y="795855"/>
            <a:ext cx="418480" cy="200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ogen 55"/>
          <p:cNvSpPr/>
          <p:nvPr/>
        </p:nvSpPr>
        <p:spPr>
          <a:xfrm>
            <a:off x="3890674" y="866791"/>
            <a:ext cx="274464" cy="246122"/>
          </a:xfrm>
          <a:prstGeom prst="arc">
            <a:avLst>
              <a:gd name="adj1" fmla="val 10376907"/>
              <a:gd name="adj2" fmla="val 1396842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879894" y="935830"/>
            <a:ext cx="274464" cy="246122"/>
          </a:xfrm>
          <a:prstGeom prst="arc">
            <a:avLst>
              <a:gd name="adj1" fmla="val 18360235"/>
              <a:gd name="adj2" fmla="val 2142399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/>
          <p:cNvGrpSpPr/>
          <p:nvPr/>
        </p:nvGrpSpPr>
        <p:grpSpPr>
          <a:xfrm>
            <a:off x="3992346" y="954212"/>
            <a:ext cx="67816" cy="76200"/>
            <a:chOff x="5724128" y="2272484"/>
            <a:chExt cx="135632" cy="152400"/>
          </a:xfrm>
        </p:grpSpPr>
        <p:cxnSp>
          <p:nvCxnSpPr>
            <p:cNvPr id="59" name="Gerade Verbindung 28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29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/>
        </p:nvGrpSpPr>
        <p:grpSpPr>
          <a:xfrm>
            <a:off x="3258370" y="875033"/>
            <a:ext cx="67816" cy="76200"/>
            <a:chOff x="5724128" y="2272484"/>
            <a:chExt cx="135632" cy="152400"/>
          </a:xfrm>
        </p:grpSpPr>
        <p:cxnSp>
          <p:nvCxnSpPr>
            <p:cNvPr id="62" name="Gerade Verbindung 83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84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3713467" y="828691"/>
            <a:ext cx="67816" cy="76200"/>
            <a:chOff x="5724128" y="2272484"/>
            <a:chExt cx="135632" cy="152400"/>
          </a:xfrm>
        </p:grpSpPr>
        <p:cxnSp>
          <p:nvCxnSpPr>
            <p:cNvPr id="66" name="Gerade Verbindung 86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87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/>
          <p:cNvGrpSpPr/>
          <p:nvPr/>
        </p:nvGrpSpPr>
        <p:grpSpPr>
          <a:xfrm>
            <a:off x="2568061" y="1644193"/>
            <a:ext cx="67816" cy="76200"/>
            <a:chOff x="5724128" y="2272484"/>
            <a:chExt cx="135632" cy="152400"/>
          </a:xfrm>
        </p:grpSpPr>
        <p:cxnSp>
          <p:nvCxnSpPr>
            <p:cNvPr id="70" name="Gerade Verbindung 38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39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3197890" y="678929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FFC000"/>
                </a:solidFill>
                <a:cs typeface="Segoe UI" panose="020B0502040204020203" pitchFamily="34" charset="0"/>
              </a:rPr>
              <a:t>B‘</a:t>
            </a:r>
            <a:endParaRPr lang="de-DE" sz="1000" dirty="0">
              <a:solidFill>
                <a:srgbClr val="FFC000"/>
              </a:solidFill>
              <a:cs typeface="Segoe UI" panose="020B0502040204020203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569838" y="61088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FFC000"/>
                </a:solidFill>
                <a:cs typeface="Segoe UI" panose="020B0502040204020203" pitchFamily="34" charset="0"/>
              </a:rPr>
              <a:t>C‘</a:t>
            </a:r>
            <a:endParaRPr lang="de-DE" sz="1000" dirty="0">
              <a:solidFill>
                <a:srgbClr val="FFC000"/>
              </a:solidFill>
              <a:cs typeface="Segoe UI" panose="020B0502040204020203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354010" y="380940"/>
            <a:ext cx="1583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de-DE" sz="1000" dirty="0" smtClean="0">
                <a:cs typeface="Segoe UI Light" panose="020B0502040204020203" pitchFamily="34" charset="0"/>
              </a:rPr>
              <a:t>A‘ := 	A </a:t>
            </a:r>
            <a:r>
              <a:rPr lang="de-DE" sz="1000" dirty="0" err="1" smtClean="0">
                <a:cs typeface="Segoe UI Light" panose="020B0502040204020203" pitchFamily="34" charset="0"/>
              </a:rPr>
              <a:t>mirrored</a:t>
            </a:r>
            <a:r>
              <a:rPr lang="de-DE" sz="1000" dirty="0" smtClean="0">
                <a:cs typeface="Segoe UI Light" panose="020B0502040204020203" pitchFamily="34" charset="0"/>
              </a:rPr>
              <a:t> at B</a:t>
            </a:r>
          </a:p>
          <a:p>
            <a:pPr marL="358775" indent="-358775"/>
            <a:r>
              <a:rPr lang="de-DE" sz="1000" dirty="0" smtClean="0">
                <a:cs typeface="Segoe UI Light" panose="020B0502040204020203" pitchFamily="34" charset="0"/>
              </a:rPr>
              <a:t>B‘ := 	angle </a:t>
            </a:r>
            <a:r>
              <a:rPr lang="de-DE" sz="1000" dirty="0" err="1" smtClean="0">
                <a:cs typeface="Segoe UI Light" panose="020B0502040204020203" pitchFamily="34" charset="0"/>
              </a:rPr>
              <a:t>bisector</a:t>
            </a:r>
            <a:r>
              <a:rPr lang="de-DE" sz="1000" dirty="0" smtClean="0">
                <a:cs typeface="Segoe UI Light" panose="020B0502040204020203" pitchFamily="34" charset="0"/>
              </a:rPr>
              <a:t> </a:t>
            </a:r>
            <a:r>
              <a:rPr lang="de-DE" sz="1000" dirty="0" err="1" smtClean="0">
                <a:cs typeface="Segoe UI Light" panose="020B0502040204020203" pitchFamily="34" charset="0"/>
              </a:rPr>
              <a:t>of</a:t>
            </a:r>
            <a:r>
              <a:rPr lang="de-DE" sz="1000" dirty="0" smtClean="0">
                <a:cs typeface="Segoe UI Light" panose="020B0502040204020203" pitchFamily="34" charset="0"/>
              </a:rPr>
              <a:t> BA‘ </a:t>
            </a:r>
            <a:r>
              <a:rPr lang="de-DE" sz="1000" dirty="0" err="1" smtClean="0">
                <a:cs typeface="Segoe UI Light" panose="020B0502040204020203" pitchFamily="34" charset="0"/>
              </a:rPr>
              <a:t>and</a:t>
            </a:r>
            <a:r>
              <a:rPr lang="de-DE" sz="1000" dirty="0" smtClean="0">
                <a:cs typeface="Segoe UI Light" panose="020B0502040204020203" pitchFamily="34" charset="0"/>
              </a:rPr>
              <a:t> BC </a:t>
            </a:r>
            <a:r>
              <a:rPr lang="de-DE" sz="1000" dirty="0" err="1" smtClean="0">
                <a:cs typeface="Segoe UI Light" panose="020B0502040204020203" pitchFamily="34" charset="0"/>
              </a:rPr>
              <a:t>with</a:t>
            </a:r>
            <a:r>
              <a:rPr lang="de-DE" sz="1000" dirty="0" smtClean="0">
                <a:cs typeface="Segoe UI Light" panose="020B0502040204020203" pitchFamily="34" charset="0"/>
              </a:rPr>
              <a:t> </a:t>
            </a:r>
            <a:r>
              <a:rPr lang="de-DE" sz="1000" dirty="0" err="1" smtClean="0">
                <a:cs typeface="Segoe UI Light" panose="020B0502040204020203" pitchFamily="34" charset="0"/>
              </a:rPr>
              <a:t>length</a:t>
            </a:r>
            <a:r>
              <a:rPr lang="de-DE" sz="1000" dirty="0" smtClean="0">
                <a:cs typeface="Segoe UI Light" panose="020B0502040204020203" pitchFamily="34" charset="0"/>
              </a:rPr>
              <a:t> |BC|/3</a:t>
            </a:r>
          </a:p>
          <a:p>
            <a:pPr marL="358775" indent="-358775"/>
            <a:endParaRPr lang="de-DE" sz="1000" dirty="0">
              <a:cs typeface="Segoe UI Light" panose="020B0502040204020203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394945" y="283945"/>
            <a:ext cx="2968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accent3">
                    <a:lumMod val="50000"/>
                  </a:schemeClr>
                </a:solidFill>
                <a:cs typeface="Segoe UI" panose="020B0502040204020203" pitchFamily="34" charset="0"/>
              </a:rPr>
              <a:t>A‘</a:t>
            </a:r>
            <a:endParaRPr lang="de-DE" sz="1000" dirty="0">
              <a:solidFill>
                <a:schemeClr val="accent3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3403205" y="400231"/>
            <a:ext cx="67816" cy="76200"/>
            <a:chOff x="5724128" y="2272484"/>
            <a:chExt cx="135632" cy="152400"/>
          </a:xfrm>
        </p:grpSpPr>
        <p:cxnSp>
          <p:nvCxnSpPr>
            <p:cNvPr id="77" name="Gerade Verbindung 94"/>
            <p:cNvCxnSpPr/>
            <p:nvPr/>
          </p:nvCxnSpPr>
          <p:spPr>
            <a:xfrm>
              <a:off x="5724128" y="2276872"/>
              <a:ext cx="135632" cy="148012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95"/>
            <p:cNvCxnSpPr/>
            <p:nvPr/>
          </p:nvCxnSpPr>
          <p:spPr>
            <a:xfrm flipV="1">
              <a:off x="5724128" y="2272484"/>
              <a:ext cx="135632" cy="15240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301294" y="38562"/>
            <a:ext cx="3622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cs typeface="Segoe UI Semibold" panose="020B0702040204020203" pitchFamily="34" charset="0"/>
              </a:rPr>
              <a:t>Computing </a:t>
            </a:r>
            <a:r>
              <a:rPr lang="de-DE" sz="1000" dirty="0" err="1" smtClean="0">
                <a:cs typeface="Segoe UI Semibold" panose="020B0702040204020203" pitchFamily="34" charset="0"/>
              </a:rPr>
              <a:t>support</a:t>
            </a:r>
            <a:r>
              <a:rPr lang="de-DE" sz="1000" dirty="0" smtClean="0"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cs typeface="Segoe UI Semibold" panose="020B0702040204020203" pitchFamily="34" charset="0"/>
              </a:rPr>
              <a:t>points</a:t>
            </a:r>
            <a:r>
              <a:rPr lang="de-DE" sz="1000" dirty="0" smtClean="0"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cs typeface="Segoe UI Semibold" panose="020B0702040204020203" pitchFamily="34" charset="0"/>
              </a:rPr>
              <a:t>of</a:t>
            </a:r>
            <a:r>
              <a:rPr lang="de-DE" sz="1000" dirty="0" smtClean="0">
                <a:cs typeface="Segoe UI Semibold" panose="020B0702040204020203" pitchFamily="34" charset="0"/>
              </a:rPr>
              <a:t> a </a:t>
            </a:r>
            <a:r>
              <a:rPr lang="de-DE" sz="1000" dirty="0" err="1" smtClean="0">
                <a:cs typeface="Segoe UI Semibold" panose="020B0702040204020203" pitchFamily="34" charset="0"/>
              </a:rPr>
              <a:t>cubic</a:t>
            </a:r>
            <a:r>
              <a:rPr lang="de-DE" sz="1000" dirty="0" smtClean="0"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cs typeface="Segoe UI Semibold" panose="020B0702040204020203" pitchFamily="34" charset="0"/>
              </a:rPr>
              <a:t>bezier</a:t>
            </a:r>
            <a:r>
              <a:rPr lang="de-DE" sz="1000" dirty="0" smtClean="0">
                <a:cs typeface="Segoe UI Semibold" panose="020B0702040204020203" pitchFamily="34" charset="0"/>
              </a:rPr>
              <a:t> </a:t>
            </a:r>
            <a:r>
              <a:rPr lang="de-DE" sz="1000" dirty="0" err="1" smtClean="0">
                <a:cs typeface="Segoe UI Semibold" panose="020B0702040204020203" pitchFamily="34" charset="0"/>
              </a:rPr>
              <a:t>curve</a:t>
            </a:r>
            <a:endParaRPr lang="de-DE" sz="1000" dirty="0" smtClean="0"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339752" y="3861048"/>
            <a:ext cx="626469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Walter‘s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Cortex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ARM M4 (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Teensy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3.5)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Realtime 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27403" y="1962374"/>
            <a:ext cx="108944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 smtClean="0"/>
          </a:p>
          <a:p>
            <a:pPr algn="ctr"/>
            <a:r>
              <a:rPr lang="de-DE" sz="1000" dirty="0" smtClean="0"/>
              <a:t>(</a:t>
            </a:r>
            <a:r>
              <a:rPr lang="de-DE" sz="1000" dirty="0" err="1" smtClean="0"/>
              <a:t>AccelStepper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7020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092280" y="2079191"/>
            <a:ext cx="1512168" cy="6616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5x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Stepper Drivers</a:t>
            </a: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6" y="2410036"/>
            <a:ext cx="1475434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320911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4003706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740881"/>
            <a:ext cx="0" cy="12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94663" y="2920573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Stepper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H="1" flipV="1">
            <a:off x="3933356" y="1713002"/>
            <a:ext cx="956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068262" y="1713002"/>
            <a:ext cx="38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3753879" y="3065815"/>
            <a:ext cx="1403206" cy="1025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10 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4968044" y="4002756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048164" y="4279980"/>
            <a:ext cx="1260140" cy="95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640564" y="4032149"/>
            <a:ext cx="1080120" cy="554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/>
          <p:nvPr/>
        </p:nvCxnSpPr>
        <p:spPr>
          <a:xfrm>
            <a:off x="2211335" y="2079191"/>
            <a:ext cx="963846" cy="1952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3119027" y="3228350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45086"/>
            <a:ext cx="922604" cy="931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3501291" y="784906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closed</a:t>
            </a:r>
            <a:r>
              <a:rPr lang="de-DE" sz="1000" dirty="0" smtClean="0"/>
              <a:t> </a:t>
            </a:r>
            <a:r>
              <a:rPr lang="de-DE" sz="1000" dirty="0" err="1" smtClean="0"/>
              <a:t>loop</a:t>
            </a:r>
            <a:r>
              <a:rPr lang="de-DE" sz="1000" dirty="0" smtClean="0"/>
              <a:t> </a:t>
            </a:r>
            <a:r>
              <a:rPr lang="de-DE" sz="1000" dirty="0" err="1" smtClean="0"/>
              <a:t>runnig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100 Hz</a:t>
            </a:r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Bildschirmpräsentation (4:3)</PresentationFormat>
  <Paragraphs>197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Arial Rounded MT Bold</vt:lpstr>
      <vt:lpstr>Calibri</vt:lpstr>
      <vt:lpstr>Cambria Math</vt:lpstr>
      <vt:lpstr>GOST Common</vt:lpstr>
      <vt:lpstr>Segoe UI</vt:lpstr>
      <vt:lpstr>Segoe UI Light</vt:lpstr>
      <vt:lpstr>Segoe UI Semibold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55</cp:revision>
  <dcterms:created xsi:type="dcterms:W3CDTF">2016-06-30T08:52:21Z</dcterms:created>
  <dcterms:modified xsi:type="dcterms:W3CDTF">2017-01-31T09:55:01Z</dcterms:modified>
</cp:coreProperties>
</file>