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221513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endParaRPr lang="de-DE" sz="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erial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USB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20Hz 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12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>
            <a:off x="2882545" y="3223117"/>
            <a:ext cx="1117211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9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4034673" y="249459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984073" y="1634414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92080" y="1682904"/>
            <a:ext cx="1079877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87935" y="2875956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20Hz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64377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99688" y="3210586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/>
          <p:cNvSpPr/>
          <p:nvPr/>
        </p:nvSpPr>
        <p:spPr>
          <a:xfrm>
            <a:off x="1475656" y="548680"/>
            <a:ext cx="4752528" cy="2615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694241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Stepper</a:t>
            </a:r>
          </a:p>
          <a:p>
            <a:pPr algn="ctr"/>
            <a:r>
              <a:rPr lang="de-DE" sz="1000" dirty="0" smtClean="0"/>
              <a:t>PWM </a:t>
            </a:r>
            <a:r>
              <a:rPr lang="de-DE" sz="1000" dirty="0" err="1" smtClean="0"/>
              <a:t>generator</a:t>
            </a:r>
            <a:endParaRPr lang="de-DE" sz="1000" dirty="0"/>
          </a:p>
        </p:txBody>
      </p:sp>
      <p:sp>
        <p:nvSpPr>
          <p:cNvPr id="74" name="Rechteck 73"/>
          <p:cNvSpPr/>
          <p:nvPr/>
        </p:nvSpPr>
        <p:spPr>
          <a:xfrm>
            <a:off x="3457819" y="196237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Magnetic</a:t>
            </a:r>
            <a:r>
              <a:rPr lang="de-DE" sz="1000" dirty="0" smtClean="0"/>
              <a:t> Encoder</a:t>
            </a:r>
          </a:p>
          <a:p>
            <a:pPr algn="ctr"/>
            <a:r>
              <a:rPr lang="de-DE" sz="1000" dirty="0" smtClean="0"/>
              <a:t>Reader</a:t>
            </a:r>
            <a:endParaRPr lang="de-DE" sz="1000" dirty="0"/>
          </a:p>
        </p:txBody>
      </p:sp>
      <p:sp>
        <p:nvSpPr>
          <p:cNvPr id="75" name="Rechteck 74"/>
          <p:cNvSpPr/>
          <p:nvPr/>
        </p:nvSpPr>
        <p:spPr>
          <a:xfrm>
            <a:off x="7308304" y="2204864"/>
            <a:ext cx="1080120" cy="4103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Gerade Verbindung mit Pfeil 3"/>
          <p:cNvCxnSpPr>
            <a:stCxn id="2" idx="3"/>
            <a:endCxn id="75" idx="1"/>
          </p:cNvCxnSpPr>
          <p:nvPr/>
        </p:nvCxnSpPr>
        <p:spPr>
          <a:xfrm flipV="1">
            <a:off x="5616845" y="2410036"/>
            <a:ext cx="1691459" cy="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401836" y="1713002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PINs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Direction</a:t>
            </a:r>
            <a:endParaRPr lang="de-DE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smtClean="0"/>
              <a:t>Pulse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 smtClean="0"/>
              <a:t>Enable</a:t>
            </a:r>
            <a:endParaRPr lang="de-DE" sz="10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7308304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</a:p>
        </p:txBody>
      </p:sp>
      <p:cxnSp>
        <p:nvCxnSpPr>
          <p:cNvPr id="80" name="Gerade Verbindung mit Pfeil 79"/>
          <p:cNvCxnSpPr>
            <a:stCxn id="75" idx="2"/>
            <a:endCxn id="79" idx="0"/>
          </p:cNvCxnSpPr>
          <p:nvPr/>
        </p:nvCxnSpPr>
        <p:spPr>
          <a:xfrm>
            <a:off x="7848364" y="2615208"/>
            <a:ext cx="0" cy="6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7849664" y="2610570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Bidirectional</a:t>
            </a:r>
            <a:r>
              <a:rPr lang="de-DE" sz="1000" dirty="0" smtClean="0"/>
              <a:t> </a:t>
            </a:r>
          </a:p>
          <a:p>
            <a:r>
              <a:rPr lang="de-DE" sz="1000" dirty="0" err="1" smtClean="0"/>
              <a:t>stepper</a:t>
            </a:r>
            <a:endParaRPr lang="de-DE" sz="1000" dirty="0" smtClean="0"/>
          </a:p>
          <a:p>
            <a:r>
              <a:rPr lang="de-DE" sz="1000" dirty="0" smtClean="0"/>
              <a:t>4-wires</a:t>
            </a:r>
          </a:p>
        </p:txBody>
      </p:sp>
      <p:cxnSp>
        <p:nvCxnSpPr>
          <p:cNvPr id="88" name="Gerade Verbindung mit Pfeil 87"/>
          <p:cNvCxnSpPr>
            <a:stCxn id="74" idx="0"/>
          </p:cNvCxnSpPr>
          <p:nvPr/>
        </p:nvCxnSpPr>
        <p:spPr>
          <a:xfrm flipV="1">
            <a:off x="3919121" y="1713002"/>
            <a:ext cx="14234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458646" y="1293078"/>
            <a:ext cx="2158199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PID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cxnSp>
        <p:nvCxnSpPr>
          <p:cNvPr id="94" name="Gerade Verbindung mit Pfeil 93"/>
          <p:cNvCxnSpPr>
            <a:endCxn id="2" idx="0"/>
          </p:cNvCxnSpPr>
          <p:nvPr/>
        </p:nvCxnSpPr>
        <p:spPr>
          <a:xfrm>
            <a:off x="5155543" y="1713002"/>
            <a:ext cx="0" cy="24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 rot="16200000">
            <a:off x="1208332" y="1868328"/>
            <a:ext cx="1595165" cy="421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Command Receiver</a:t>
            </a:r>
            <a:endParaRPr lang="de-DE" sz="1000" dirty="0"/>
          </a:p>
        </p:txBody>
      </p:sp>
      <p:cxnSp>
        <p:nvCxnSpPr>
          <p:cNvPr id="115" name="Gerade Verbindung mit Pfeil 114"/>
          <p:cNvCxnSpPr>
            <a:endCxn id="91" idx="1"/>
          </p:cNvCxnSpPr>
          <p:nvPr/>
        </p:nvCxnSpPr>
        <p:spPr>
          <a:xfrm>
            <a:off x="2216778" y="1503941"/>
            <a:ext cx="1241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2467916" y="147653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</p:txBody>
      </p:sp>
      <p:cxnSp>
        <p:nvCxnSpPr>
          <p:cNvPr id="82" name="Gewinkelte Verbindung 81"/>
          <p:cNvCxnSpPr>
            <a:stCxn id="74" idx="2"/>
            <a:endCxn id="125" idx="1"/>
          </p:cNvCxnSpPr>
          <p:nvPr/>
        </p:nvCxnSpPr>
        <p:spPr>
          <a:xfrm rot="16200000" flipH="1">
            <a:off x="4483305" y="2312590"/>
            <a:ext cx="707050" cy="1835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3923928" y="3404584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absolute angle via I</a:t>
            </a:r>
            <a:r>
              <a:rPr lang="de-DE" sz="1000" baseline="30000" dirty="0" smtClean="0"/>
              <a:t>2</a:t>
            </a:r>
            <a:r>
              <a:rPr lang="de-DE" sz="1000" dirty="0" smtClean="0"/>
              <a:t>C</a:t>
            </a:r>
          </a:p>
        </p:txBody>
      </p:sp>
      <p:cxnSp>
        <p:nvCxnSpPr>
          <p:cNvPr id="118" name="Gerade Verbindung mit Pfeil 117"/>
          <p:cNvCxnSpPr/>
          <p:nvPr/>
        </p:nvCxnSpPr>
        <p:spPr>
          <a:xfrm>
            <a:off x="536026" y="2066945"/>
            <a:ext cx="12418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473452" y="1280954"/>
            <a:ext cx="1056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to-be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endParaRPr lang="de-DE" sz="1000" dirty="0" smtClean="0"/>
          </a:p>
          <a:p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commands</a:t>
            </a:r>
            <a:endParaRPr lang="de-DE" sz="1000" dirty="0" smtClean="0"/>
          </a:p>
          <a:p>
            <a:r>
              <a:rPr lang="de-DE" sz="1000" dirty="0" smtClean="0"/>
              <a:t>at 20 Hz</a:t>
            </a:r>
          </a:p>
          <a:p>
            <a:r>
              <a:rPr lang="de-DE" sz="1000" dirty="0" smtClean="0"/>
              <a:t>via UART</a:t>
            </a:r>
          </a:p>
        </p:txBody>
      </p:sp>
      <p:cxnSp>
        <p:nvCxnSpPr>
          <p:cNvPr id="120" name="Gerade Verbindung mit Pfeil 119"/>
          <p:cNvCxnSpPr>
            <a:stCxn id="112" idx="1"/>
          </p:cNvCxnSpPr>
          <p:nvPr/>
        </p:nvCxnSpPr>
        <p:spPr>
          <a:xfrm flipH="1">
            <a:off x="2004615" y="2876774"/>
            <a:ext cx="1300" cy="73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2005914" y="3228350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Log </a:t>
            </a:r>
            <a:r>
              <a:rPr lang="de-DE" sz="1000" dirty="0"/>
              <a:t> </a:t>
            </a:r>
            <a:r>
              <a:rPr lang="de-DE" sz="1000" dirty="0" smtClean="0"/>
              <a:t>/ </a:t>
            </a:r>
            <a:r>
              <a:rPr lang="de-DE" sz="1000" dirty="0" err="1" smtClean="0"/>
              <a:t>Uart</a:t>
            </a:r>
            <a:endParaRPr lang="de-DE" sz="1000" dirty="0" smtClean="0"/>
          </a:p>
        </p:txBody>
      </p:sp>
      <p:sp>
        <p:nvSpPr>
          <p:cNvPr id="125" name="Rechteck 124"/>
          <p:cNvSpPr/>
          <p:nvPr/>
        </p:nvSpPr>
        <p:spPr>
          <a:xfrm>
            <a:off x="5754539" y="3306600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Magnetic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AS5048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8" name="Gerader Verbinder 127"/>
          <p:cNvCxnSpPr>
            <a:stCxn id="125" idx="3"/>
            <a:endCxn id="79" idx="1"/>
          </p:cNvCxnSpPr>
          <p:nvPr/>
        </p:nvCxnSpPr>
        <p:spPr>
          <a:xfrm>
            <a:off x="6834659" y="3583824"/>
            <a:ext cx="47364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/>
          <p:cNvSpPr/>
          <p:nvPr/>
        </p:nvSpPr>
        <p:spPr>
          <a:xfrm>
            <a:off x="2720963" y="3368414"/>
            <a:ext cx="1080120" cy="554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Gewinkelte Verbindung 134"/>
          <p:cNvCxnSpPr>
            <a:stCxn id="112" idx="2"/>
            <a:endCxn id="134" idx="0"/>
          </p:cNvCxnSpPr>
          <p:nvPr/>
        </p:nvCxnSpPr>
        <p:spPr>
          <a:xfrm>
            <a:off x="2216778" y="2079191"/>
            <a:ext cx="1044245" cy="1289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2925735" y="2816925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</a:p>
          <a:p>
            <a:r>
              <a:rPr lang="de-DE" sz="1000" dirty="0" smtClean="0"/>
              <a:t>Protocol </a:t>
            </a:r>
          </a:p>
          <a:p>
            <a:r>
              <a:rPr lang="de-DE" sz="1000" dirty="0" smtClean="0"/>
              <a:t>Via UART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2418892" y="1931954"/>
            <a:ext cx="922604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Herkulex</a:t>
            </a:r>
            <a:r>
              <a:rPr lang="de-DE" sz="1000" dirty="0" smtClean="0"/>
              <a:t> </a:t>
            </a:r>
            <a:r>
              <a:rPr lang="de-DE" sz="1000" dirty="0" err="1" smtClean="0"/>
              <a:t>Servo</a:t>
            </a:r>
            <a:r>
              <a:rPr lang="de-DE" sz="1000" dirty="0" smtClean="0"/>
              <a:t> </a:t>
            </a:r>
            <a:r>
              <a:rPr lang="de-DE" sz="1000" dirty="0" err="1" smtClean="0"/>
              <a:t>driver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7883225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Bildschirmpräsentation (4:3)</PresentationFormat>
  <Paragraphs>180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Segoe UI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32</cp:revision>
  <dcterms:created xsi:type="dcterms:W3CDTF">2016-06-30T08:52:21Z</dcterms:created>
  <dcterms:modified xsi:type="dcterms:W3CDTF">2016-08-26T17:04:57Z</dcterms:modified>
</cp:coreProperties>
</file>