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8" autoAdjust="0"/>
    <p:restoredTop sz="94660"/>
  </p:normalViewPr>
  <p:slideViewPr>
    <p:cSldViewPr>
      <p:cViewPr>
        <p:scale>
          <a:sx n="100" d="100"/>
          <a:sy n="100" d="100"/>
        </p:scale>
        <p:origin x="-403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347864" y="4325170"/>
            <a:ext cx="2717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Arial Rounded MT Bold" panose="020F0704030504030204" pitchFamily="34" charset="0"/>
              </a:rPr>
              <a:t>BAD BOT</a:t>
            </a:r>
            <a:endParaRPr lang="de-DE" sz="4400" dirty="0">
              <a:latin typeface="Arial Rounded MT Bold" panose="020F070403050403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483768" y="1340768"/>
            <a:ext cx="4320480" cy="4248472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2761640" y="2991872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6268824" y="2991872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/>
          <p:nvPr/>
        </p:nvCxnSpPr>
        <p:spPr>
          <a:xfrm>
            <a:off x="2958232" y="3137416"/>
            <a:ext cx="37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6036816" y="3137416"/>
            <a:ext cx="37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3995936" y="3948296"/>
            <a:ext cx="1368152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4211960" y="4149080"/>
            <a:ext cx="936104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f der gleichen Seite des Rechtecks liegende Ecken abrunden 2"/>
          <p:cNvSpPr/>
          <p:nvPr/>
        </p:nvSpPr>
        <p:spPr>
          <a:xfrm>
            <a:off x="3419872" y="2292112"/>
            <a:ext cx="2520280" cy="1512168"/>
          </a:xfrm>
          <a:prstGeom prst="round2SameRect">
            <a:avLst>
              <a:gd name="adj1" fmla="val 31784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65168" y="2914783"/>
            <a:ext cx="648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48240" y="2914783"/>
            <a:ext cx="648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92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456029" y="1295594"/>
            <a:ext cx="2557702" cy="3778467"/>
            <a:chOff x="3456029" y="1295594"/>
            <a:chExt cx="2557702" cy="3778467"/>
          </a:xfrm>
        </p:grpSpPr>
        <p:grpSp>
          <p:nvGrpSpPr>
            <p:cNvPr id="13" name="Gruppieren 12"/>
            <p:cNvGrpSpPr/>
            <p:nvPr/>
          </p:nvGrpSpPr>
          <p:grpSpPr>
            <a:xfrm flipH="1">
              <a:off x="3456029" y="1295594"/>
              <a:ext cx="2557702" cy="3778467"/>
              <a:chOff x="3656880" y="1432091"/>
              <a:chExt cx="2557702" cy="3778467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4499992" y="143209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" name="Trapezoid 1"/>
              <p:cNvSpPr/>
              <p:nvPr/>
            </p:nvSpPr>
            <p:spPr>
              <a:xfrm flipV="1">
                <a:off x="4730333" y="1988840"/>
                <a:ext cx="453718" cy="123212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4550296" y="2924944"/>
                <a:ext cx="813792" cy="7703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Freihandform 2"/>
              <p:cNvSpPr/>
              <p:nvPr/>
            </p:nvSpPr>
            <p:spPr>
              <a:xfrm rot="20443580">
                <a:off x="5066352" y="3173424"/>
                <a:ext cx="1148230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Freihandform 10"/>
              <p:cNvSpPr/>
              <p:nvPr/>
            </p:nvSpPr>
            <p:spPr>
              <a:xfrm rot="1151452" flipH="1">
                <a:off x="3656880" y="3205342"/>
                <a:ext cx="1117956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4002147" y="3944475"/>
              <a:ext cx="144462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de-DE" sz="4000" b="1" dirty="0" smtClean="0">
                  <a:latin typeface="GOST Common" panose="020B0604020202020204" pitchFamily="34" charset="0"/>
                </a:rPr>
                <a:t>Bad</a:t>
              </a:r>
              <a:br>
                <a:rPr lang="de-DE" sz="4000" b="1" dirty="0" smtClean="0">
                  <a:latin typeface="GOST Common" panose="020B0604020202020204" pitchFamily="34" charset="0"/>
                </a:rPr>
              </a:br>
              <a:r>
                <a:rPr lang="de-DE" sz="4000" b="1" dirty="0" smtClean="0">
                  <a:latin typeface="GOST Common" panose="020B0604020202020204" pitchFamily="34" charset="0"/>
                </a:rPr>
                <a:t>Robot</a:t>
              </a:r>
              <a:endParaRPr lang="de-DE" sz="4000" b="1" dirty="0">
                <a:latin typeface="GOST Common" panose="020B0604020202020204" pitchFamily="34" charset="0"/>
              </a:endParaRPr>
            </a:p>
          </p:txBody>
        </p:sp>
      </p:grpSp>
      <p:sp>
        <p:nvSpPr>
          <p:cNvPr id="5" name="Ellipse 4"/>
          <p:cNvSpPr/>
          <p:nvPr/>
        </p:nvSpPr>
        <p:spPr>
          <a:xfrm>
            <a:off x="4350783" y="1698582"/>
            <a:ext cx="243360" cy="2311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829365" y="1698583"/>
            <a:ext cx="246691" cy="231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880352" y="1798216"/>
            <a:ext cx="94291" cy="93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447416" y="1807837"/>
            <a:ext cx="94291" cy="93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5242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GOST Common</vt:lpstr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11</cp:revision>
  <dcterms:created xsi:type="dcterms:W3CDTF">2016-08-01T21:15:34Z</dcterms:created>
  <dcterms:modified xsi:type="dcterms:W3CDTF">2016-08-11T14:48:17Z</dcterms:modified>
</cp:coreProperties>
</file>