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2" r:id="rId2"/>
    <p:sldId id="263" r:id="rId3"/>
    <p:sldId id="258" r:id="rId4"/>
    <p:sldId id="260" r:id="rId5"/>
    <p:sldId id="257" r:id="rId6"/>
    <p:sldId id="259" r:id="rId7"/>
    <p:sldId id="261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2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AD8AF-FB06-4225-9C3C-63F205CE0062}" type="datetimeFigureOut">
              <a:rPr lang="de-DE" smtClean="0"/>
              <a:t>18.01.2017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0E801E-6041-4EA5-AE00-3DEBC46816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0762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E801E-6041-4EA5-AE00-3DEBC468165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4309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E801E-6041-4EA5-AE00-3DEBC468165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719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E801E-6041-4EA5-AE00-3DEBC468165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2625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18.01.2017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18.01.2017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2483768" y="1340768"/>
            <a:ext cx="4320480" cy="4248472"/>
            <a:chOff x="2483768" y="1340768"/>
            <a:chExt cx="4320480" cy="4248472"/>
          </a:xfrm>
        </p:grpSpPr>
        <p:sp>
          <p:nvSpPr>
            <p:cNvPr id="5" name="Textfeld 4"/>
            <p:cNvSpPr txBox="1"/>
            <p:nvPr/>
          </p:nvSpPr>
          <p:spPr>
            <a:xfrm>
              <a:off x="3404426" y="4325170"/>
              <a:ext cx="252505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400" dirty="0" smtClean="0">
                  <a:latin typeface="Arial Rounded MT Bold" panose="020F0704030504030204" pitchFamily="34" charset="0"/>
                </a:rPr>
                <a:t>WALTER</a:t>
              </a:r>
              <a:endParaRPr lang="de-DE" sz="44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6" name="Ellipse 5"/>
            <p:cNvSpPr/>
            <p:nvPr/>
          </p:nvSpPr>
          <p:spPr>
            <a:xfrm>
              <a:off x="2483768" y="1340768"/>
              <a:ext cx="4320480" cy="4248472"/>
            </a:xfrm>
            <a:prstGeom prst="ellipse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" name="Ellipse 1"/>
            <p:cNvSpPr/>
            <p:nvPr/>
          </p:nvSpPr>
          <p:spPr>
            <a:xfrm>
              <a:off x="2761640" y="2991872"/>
              <a:ext cx="288032" cy="288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/>
            <p:cNvSpPr/>
            <p:nvPr/>
          </p:nvSpPr>
          <p:spPr>
            <a:xfrm>
              <a:off x="6268824" y="2991872"/>
              <a:ext cx="288032" cy="288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" name="Gerader Verbinder 7"/>
            <p:cNvCxnSpPr/>
            <p:nvPr/>
          </p:nvCxnSpPr>
          <p:spPr>
            <a:xfrm>
              <a:off x="2958232" y="3137416"/>
              <a:ext cx="370200" cy="0"/>
            </a:xfrm>
            <a:prstGeom prst="line">
              <a:avLst/>
            </a:prstGeom>
            <a:ln w="139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>
            <a:xfrm>
              <a:off x="6036816" y="3137416"/>
              <a:ext cx="370200" cy="0"/>
            </a:xfrm>
            <a:prstGeom prst="line">
              <a:avLst/>
            </a:prstGeom>
            <a:ln w="139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>
            <a:xfrm>
              <a:off x="3995936" y="3948296"/>
              <a:ext cx="1368152" cy="0"/>
            </a:xfrm>
            <a:prstGeom prst="line">
              <a:avLst/>
            </a:prstGeom>
            <a:ln w="139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>
              <a:off x="4211960" y="4149080"/>
              <a:ext cx="936104" cy="0"/>
            </a:xfrm>
            <a:prstGeom prst="line">
              <a:avLst/>
            </a:prstGeom>
            <a:ln w="139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Auf der gleichen Seite des Rechtecks liegende Ecken abrunden 2"/>
            <p:cNvSpPr/>
            <p:nvPr/>
          </p:nvSpPr>
          <p:spPr>
            <a:xfrm>
              <a:off x="3419872" y="2292112"/>
              <a:ext cx="2520280" cy="1512168"/>
            </a:xfrm>
            <a:prstGeom prst="round2SameRect">
              <a:avLst>
                <a:gd name="adj1" fmla="val 31784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/>
            <p:cNvSpPr/>
            <p:nvPr/>
          </p:nvSpPr>
          <p:spPr>
            <a:xfrm>
              <a:off x="3765168" y="2914783"/>
              <a:ext cx="648000" cy="64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/>
            <p:cNvSpPr/>
            <p:nvPr/>
          </p:nvSpPr>
          <p:spPr>
            <a:xfrm>
              <a:off x="4948240" y="2914783"/>
              <a:ext cx="648000" cy="64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043143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3456029" y="1295594"/>
            <a:ext cx="2557702" cy="3778467"/>
            <a:chOff x="3456029" y="1295594"/>
            <a:chExt cx="2557702" cy="3778467"/>
          </a:xfrm>
        </p:grpSpPr>
        <p:grpSp>
          <p:nvGrpSpPr>
            <p:cNvPr id="13" name="Gruppieren 12"/>
            <p:cNvGrpSpPr/>
            <p:nvPr/>
          </p:nvGrpSpPr>
          <p:grpSpPr>
            <a:xfrm flipH="1">
              <a:off x="3456029" y="1295594"/>
              <a:ext cx="2557702" cy="3778467"/>
              <a:chOff x="3656880" y="1432091"/>
              <a:chExt cx="2557702" cy="3778467"/>
            </a:xfrm>
          </p:grpSpPr>
          <p:sp>
            <p:nvSpPr>
              <p:cNvPr id="7" name="Ellipse 6"/>
              <p:cNvSpPr/>
              <p:nvPr/>
            </p:nvSpPr>
            <p:spPr>
              <a:xfrm>
                <a:off x="4499992" y="1432091"/>
                <a:ext cx="914400" cy="914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" name="Trapezoid 1"/>
              <p:cNvSpPr/>
              <p:nvPr/>
            </p:nvSpPr>
            <p:spPr>
              <a:xfrm flipV="1">
                <a:off x="4730333" y="1988840"/>
                <a:ext cx="453718" cy="1232120"/>
              </a:xfrm>
              <a:prstGeom prst="trapezoid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" name="Ellipse 7"/>
              <p:cNvSpPr/>
              <p:nvPr/>
            </p:nvSpPr>
            <p:spPr>
              <a:xfrm>
                <a:off x="4550296" y="2924944"/>
                <a:ext cx="813792" cy="77038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" name="Freihandform 2"/>
              <p:cNvSpPr/>
              <p:nvPr/>
            </p:nvSpPr>
            <p:spPr>
              <a:xfrm rot="20443580">
                <a:off x="5066352" y="3173424"/>
                <a:ext cx="1148230" cy="2005216"/>
              </a:xfrm>
              <a:custGeom>
                <a:avLst/>
                <a:gdLst>
                  <a:gd name="connsiteX0" fmla="*/ 0 w 1804985"/>
                  <a:gd name="connsiteY0" fmla="*/ 263950 h 3039970"/>
                  <a:gd name="connsiteX1" fmla="*/ 659877 w 1804985"/>
                  <a:gd name="connsiteY1" fmla="*/ 876692 h 3039970"/>
                  <a:gd name="connsiteX2" fmla="*/ 763572 w 1804985"/>
                  <a:gd name="connsiteY2" fmla="*/ 2677212 h 3039970"/>
                  <a:gd name="connsiteX3" fmla="*/ 1611984 w 1804985"/>
                  <a:gd name="connsiteY3" fmla="*/ 2875175 h 3039970"/>
                  <a:gd name="connsiteX4" fmla="*/ 1677972 w 1804985"/>
                  <a:gd name="connsiteY4" fmla="*/ 772998 h 3039970"/>
                  <a:gd name="connsiteX5" fmla="*/ 141402 w 1804985"/>
                  <a:gd name="connsiteY5" fmla="*/ 18853 h 3039970"/>
                  <a:gd name="connsiteX6" fmla="*/ 141402 w 1804985"/>
                  <a:gd name="connsiteY6" fmla="*/ 18853 h 3039970"/>
                  <a:gd name="connsiteX7" fmla="*/ 150829 w 1804985"/>
                  <a:gd name="connsiteY7" fmla="*/ 0 h 3039970"/>
                  <a:gd name="connsiteX0" fmla="*/ 0 w 1804985"/>
                  <a:gd name="connsiteY0" fmla="*/ 263950 h 2977663"/>
                  <a:gd name="connsiteX1" fmla="*/ 659877 w 1804985"/>
                  <a:gd name="connsiteY1" fmla="*/ 876692 h 2977663"/>
                  <a:gd name="connsiteX2" fmla="*/ 763572 w 1804985"/>
                  <a:gd name="connsiteY2" fmla="*/ 2677212 h 2977663"/>
                  <a:gd name="connsiteX3" fmla="*/ 1611984 w 1804985"/>
                  <a:gd name="connsiteY3" fmla="*/ 2875175 h 2977663"/>
                  <a:gd name="connsiteX4" fmla="*/ 1677972 w 1804985"/>
                  <a:gd name="connsiteY4" fmla="*/ 772998 h 2977663"/>
                  <a:gd name="connsiteX5" fmla="*/ 141402 w 1804985"/>
                  <a:gd name="connsiteY5" fmla="*/ 18853 h 2977663"/>
                  <a:gd name="connsiteX6" fmla="*/ 141402 w 1804985"/>
                  <a:gd name="connsiteY6" fmla="*/ 18853 h 2977663"/>
                  <a:gd name="connsiteX7" fmla="*/ 150829 w 1804985"/>
                  <a:gd name="connsiteY7" fmla="*/ 0 h 2977663"/>
                  <a:gd name="connsiteX0" fmla="*/ 0 w 1804985"/>
                  <a:gd name="connsiteY0" fmla="*/ 263950 h 2977663"/>
                  <a:gd name="connsiteX1" fmla="*/ 659877 w 1804985"/>
                  <a:gd name="connsiteY1" fmla="*/ 876692 h 2977663"/>
                  <a:gd name="connsiteX2" fmla="*/ 763572 w 1804985"/>
                  <a:gd name="connsiteY2" fmla="*/ 2677212 h 2977663"/>
                  <a:gd name="connsiteX3" fmla="*/ 1611984 w 1804985"/>
                  <a:gd name="connsiteY3" fmla="*/ 2875175 h 2977663"/>
                  <a:gd name="connsiteX4" fmla="*/ 1677972 w 1804985"/>
                  <a:gd name="connsiteY4" fmla="*/ 772998 h 2977663"/>
                  <a:gd name="connsiteX5" fmla="*/ 141402 w 1804985"/>
                  <a:gd name="connsiteY5" fmla="*/ 18853 h 2977663"/>
                  <a:gd name="connsiteX6" fmla="*/ 141402 w 1804985"/>
                  <a:gd name="connsiteY6" fmla="*/ 18853 h 2977663"/>
                  <a:gd name="connsiteX7" fmla="*/ 150829 w 1804985"/>
                  <a:gd name="connsiteY7" fmla="*/ 0 h 2977663"/>
                  <a:gd name="connsiteX0" fmla="*/ 0 w 1804985"/>
                  <a:gd name="connsiteY0" fmla="*/ 263950 h 2977663"/>
                  <a:gd name="connsiteX1" fmla="*/ 659877 w 1804985"/>
                  <a:gd name="connsiteY1" fmla="*/ 876692 h 2977663"/>
                  <a:gd name="connsiteX2" fmla="*/ 763572 w 1804985"/>
                  <a:gd name="connsiteY2" fmla="*/ 2677212 h 2977663"/>
                  <a:gd name="connsiteX3" fmla="*/ 1611984 w 1804985"/>
                  <a:gd name="connsiteY3" fmla="*/ 2875175 h 2977663"/>
                  <a:gd name="connsiteX4" fmla="*/ 1677972 w 1804985"/>
                  <a:gd name="connsiteY4" fmla="*/ 772998 h 2977663"/>
                  <a:gd name="connsiteX5" fmla="*/ 141402 w 1804985"/>
                  <a:gd name="connsiteY5" fmla="*/ 18853 h 2977663"/>
                  <a:gd name="connsiteX6" fmla="*/ 141402 w 1804985"/>
                  <a:gd name="connsiteY6" fmla="*/ 18853 h 2977663"/>
                  <a:gd name="connsiteX7" fmla="*/ 150829 w 1804985"/>
                  <a:gd name="connsiteY7" fmla="*/ 0 h 2977663"/>
                  <a:gd name="connsiteX0" fmla="*/ 0 w 1738812"/>
                  <a:gd name="connsiteY0" fmla="*/ 263950 h 2677212"/>
                  <a:gd name="connsiteX1" fmla="*/ 659877 w 1738812"/>
                  <a:gd name="connsiteY1" fmla="*/ 876692 h 2677212"/>
                  <a:gd name="connsiteX2" fmla="*/ 763572 w 1738812"/>
                  <a:gd name="connsiteY2" fmla="*/ 2677212 h 2677212"/>
                  <a:gd name="connsiteX3" fmla="*/ 1366887 w 1738812"/>
                  <a:gd name="connsiteY3" fmla="*/ 1762813 h 2677212"/>
                  <a:gd name="connsiteX4" fmla="*/ 1677972 w 1738812"/>
                  <a:gd name="connsiteY4" fmla="*/ 772998 h 2677212"/>
                  <a:gd name="connsiteX5" fmla="*/ 141402 w 1738812"/>
                  <a:gd name="connsiteY5" fmla="*/ 18853 h 2677212"/>
                  <a:gd name="connsiteX6" fmla="*/ 141402 w 1738812"/>
                  <a:gd name="connsiteY6" fmla="*/ 18853 h 2677212"/>
                  <a:gd name="connsiteX7" fmla="*/ 150829 w 1738812"/>
                  <a:gd name="connsiteY7" fmla="*/ 0 h 2677212"/>
                  <a:gd name="connsiteX0" fmla="*/ 0 w 1725317"/>
                  <a:gd name="connsiteY0" fmla="*/ 263950 h 2677212"/>
                  <a:gd name="connsiteX1" fmla="*/ 659877 w 1725317"/>
                  <a:gd name="connsiteY1" fmla="*/ 876692 h 2677212"/>
                  <a:gd name="connsiteX2" fmla="*/ 763572 w 1725317"/>
                  <a:gd name="connsiteY2" fmla="*/ 2677212 h 2677212"/>
                  <a:gd name="connsiteX3" fmla="*/ 1366887 w 1725317"/>
                  <a:gd name="connsiteY3" fmla="*/ 1762813 h 2677212"/>
                  <a:gd name="connsiteX4" fmla="*/ 1677972 w 1725317"/>
                  <a:gd name="connsiteY4" fmla="*/ 772998 h 2677212"/>
                  <a:gd name="connsiteX5" fmla="*/ 141402 w 1725317"/>
                  <a:gd name="connsiteY5" fmla="*/ 18853 h 2677212"/>
                  <a:gd name="connsiteX6" fmla="*/ 141402 w 1725317"/>
                  <a:gd name="connsiteY6" fmla="*/ 18853 h 2677212"/>
                  <a:gd name="connsiteX7" fmla="*/ 150829 w 1725317"/>
                  <a:gd name="connsiteY7" fmla="*/ 0 h 2677212"/>
                  <a:gd name="connsiteX0" fmla="*/ 0 w 1720699"/>
                  <a:gd name="connsiteY0" fmla="*/ 263950 h 2677212"/>
                  <a:gd name="connsiteX1" fmla="*/ 659877 w 1720699"/>
                  <a:gd name="connsiteY1" fmla="*/ 876692 h 2677212"/>
                  <a:gd name="connsiteX2" fmla="*/ 763572 w 1720699"/>
                  <a:gd name="connsiteY2" fmla="*/ 2677212 h 2677212"/>
                  <a:gd name="connsiteX3" fmla="*/ 1329180 w 1720699"/>
                  <a:gd name="connsiteY3" fmla="*/ 1611984 h 2677212"/>
                  <a:gd name="connsiteX4" fmla="*/ 1677972 w 1720699"/>
                  <a:gd name="connsiteY4" fmla="*/ 772998 h 2677212"/>
                  <a:gd name="connsiteX5" fmla="*/ 141402 w 1720699"/>
                  <a:gd name="connsiteY5" fmla="*/ 18853 h 2677212"/>
                  <a:gd name="connsiteX6" fmla="*/ 141402 w 1720699"/>
                  <a:gd name="connsiteY6" fmla="*/ 18853 h 2677212"/>
                  <a:gd name="connsiteX7" fmla="*/ 150829 w 1720699"/>
                  <a:gd name="connsiteY7" fmla="*/ 0 h 2677212"/>
                  <a:gd name="connsiteX0" fmla="*/ 0 w 1329794"/>
                  <a:gd name="connsiteY0" fmla="*/ 263950 h 2677212"/>
                  <a:gd name="connsiteX1" fmla="*/ 659877 w 1329794"/>
                  <a:gd name="connsiteY1" fmla="*/ 876692 h 2677212"/>
                  <a:gd name="connsiteX2" fmla="*/ 763572 w 1329794"/>
                  <a:gd name="connsiteY2" fmla="*/ 2677212 h 2677212"/>
                  <a:gd name="connsiteX3" fmla="*/ 1329180 w 1329794"/>
                  <a:gd name="connsiteY3" fmla="*/ 1611984 h 2677212"/>
                  <a:gd name="connsiteX4" fmla="*/ 857840 w 1329794"/>
                  <a:gd name="connsiteY4" fmla="*/ 395926 h 2677212"/>
                  <a:gd name="connsiteX5" fmla="*/ 141402 w 1329794"/>
                  <a:gd name="connsiteY5" fmla="*/ 18853 h 2677212"/>
                  <a:gd name="connsiteX6" fmla="*/ 141402 w 1329794"/>
                  <a:gd name="connsiteY6" fmla="*/ 18853 h 2677212"/>
                  <a:gd name="connsiteX7" fmla="*/ 150829 w 1329794"/>
                  <a:gd name="connsiteY7" fmla="*/ 0 h 2677212"/>
                  <a:gd name="connsiteX0" fmla="*/ 0 w 1329856"/>
                  <a:gd name="connsiteY0" fmla="*/ 263950 h 2677212"/>
                  <a:gd name="connsiteX1" fmla="*/ 659877 w 1329856"/>
                  <a:gd name="connsiteY1" fmla="*/ 876692 h 2677212"/>
                  <a:gd name="connsiteX2" fmla="*/ 763572 w 1329856"/>
                  <a:gd name="connsiteY2" fmla="*/ 2677212 h 2677212"/>
                  <a:gd name="connsiteX3" fmla="*/ 1329180 w 1329856"/>
                  <a:gd name="connsiteY3" fmla="*/ 1611984 h 2677212"/>
                  <a:gd name="connsiteX4" fmla="*/ 857840 w 1329856"/>
                  <a:gd name="connsiteY4" fmla="*/ 395926 h 2677212"/>
                  <a:gd name="connsiteX5" fmla="*/ 141402 w 1329856"/>
                  <a:gd name="connsiteY5" fmla="*/ 18853 h 2677212"/>
                  <a:gd name="connsiteX6" fmla="*/ 141402 w 1329856"/>
                  <a:gd name="connsiteY6" fmla="*/ 18853 h 2677212"/>
                  <a:gd name="connsiteX7" fmla="*/ 150829 w 1329856"/>
                  <a:gd name="connsiteY7" fmla="*/ 0 h 2677212"/>
                  <a:gd name="connsiteX0" fmla="*/ 0 w 1331198"/>
                  <a:gd name="connsiteY0" fmla="*/ 263950 h 2677212"/>
                  <a:gd name="connsiteX1" fmla="*/ 659877 w 1331198"/>
                  <a:gd name="connsiteY1" fmla="*/ 876692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77212"/>
                  <a:gd name="connsiteX1" fmla="*/ 791852 w 1331198"/>
                  <a:gd name="connsiteY1" fmla="*/ 1018094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77212"/>
                  <a:gd name="connsiteX1" fmla="*/ 791852 w 1331198"/>
                  <a:gd name="connsiteY1" fmla="*/ 1018094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77212"/>
                  <a:gd name="connsiteX1" fmla="*/ 820132 w 1331198"/>
                  <a:gd name="connsiteY1" fmla="*/ 1272617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80286"/>
                  <a:gd name="connsiteX1" fmla="*/ 820132 w 1331198"/>
                  <a:gd name="connsiteY1" fmla="*/ 1272617 h 2680286"/>
                  <a:gd name="connsiteX2" fmla="*/ 801280 w 1331198"/>
                  <a:gd name="connsiteY2" fmla="*/ 1913642 h 2680286"/>
                  <a:gd name="connsiteX3" fmla="*/ 763572 w 1331198"/>
                  <a:gd name="connsiteY3" fmla="*/ 2677212 h 2680286"/>
                  <a:gd name="connsiteX4" fmla="*/ 1329180 w 1331198"/>
                  <a:gd name="connsiteY4" fmla="*/ 1611984 h 2680286"/>
                  <a:gd name="connsiteX5" fmla="*/ 914401 w 1331198"/>
                  <a:gd name="connsiteY5" fmla="*/ 518474 h 2680286"/>
                  <a:gd name="connsiteX6" fmla="*/ 141402 w 1331198"/>
                  <a:gd name="connsiteY6" fmla="*/ 18853 h 2680286"/>
                  <a:gd name="connsiteX7" fmla="*/ 141402 w 1331198"/>
                  <a:gd name="connsiteY7" fmla="*/ 18853 h 2680286"/>
                  <a:gd name="connsiteX8" fmla="*/ 150829 w 1331198"/>
                  <a:gd name="connsiteY8" fmla="*/ 0 h 2680286"/>
                  <a:gd name="connsiteX0" fmla="*/ 0 w 1331198"/>
                  <a:gd name="connsiteY0" fmla="*/ 263950 h 2680151"/>
                  <a:gd name="connsiteX1" fmla="*/ 820132 w 1331198"/>
                  <a:gd name="connsiteY1" fmla="*/ 1272617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680151"/>
                  <a:gd name="connsiteX1" fmla="*/ 782425 w 1331198"/>
                  <a:gd name="connsiteY1" fmla="*/ 1253764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680151"/>
                  <a:gd name="connsiteX1" fmla="*/ 782425 w 1331198"/>
                  <a:gd name="connsiteY1" fmla="*/ 1253764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680151"/>
                  <a:gd name="connsiteX1" fmla="*/ 782425 w 1331198"/>
                  <a:gd name="connsiteY1" fmla="*/ 1253764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702429"/>
                  <a:gd name="connsiteX1" fmla="*/ 782425 w 1331198"/>
                  <a:gd name="connsiteY1" fmla="*/ 1253764 h 2702429"/>
                  <a:gd name="connsiteX2" fmla="*/ 1112364 w 1331198"/>
                  <a:gd name="connsiteY2" fmla="*/ 1885362 h 2702429"/>
                  <a:gd name="connsiteX3" fmla="*/ 933255 w 1331198"/>
                  <a:gd name="connsiteY3" fmla="*/ 2328422 h 2702429"/>
                  <a:gd name="connsiteX4" fmla="*/ 763572 w 1331198"/>
                  <a:gd name="connsiteY4" fmla="*/ 2677212 h 2702429"/>
                  <a:gd name="connsiteX5" fmla="*/ 1329180 w 1331198"/>
                  <a:gd name="connsiteY5" fmla="*/ 1611984 h 2702429"/>
                  <a:gd name="connsiteX6" fmla="*/ 914401 w 1331198"/>
                  <a:gd name="connsiteY6" fmla="*/ 518474 h 2702429"/>
                  <a:gd name="connsiteX7" fmla="*/ 141402 w 1331198"/>
                  <a:gd name="connsiteY7" fmla="*/ 18853 h 2702429"/>
                  <a:gd name="connsiteX8" fmla="*/ 141402 w 1331198"/>
                  <a:gd name="connsiteY8" fmla="*/ 18853 h 2702429"/>
                  <a:gd name="connsiteX9" fmla="*/ 150829 w 1331198"/>
                  <a:gd name="connsiteY9" fmla="*/ 0 h 2702429"/>
                  <a:gd name="connsiteX0" fmla="*/ 0 w 1331198"/>
                  <a:gd name="connsiteY0" fmla="*/ 263950 h 2706932"/>
                  <a:gd name="connsiteX1" fmla="*/ 782425 w 1331198"/>
                  <a:gd name="connsiteY1" fmla="*/ 1253764 h 2706932"/>
                  <a:gd name="connsiteX2" fmla="*/ 1112364 w 1331198"/>
                  <a:gd name="connsiteY2" fmla="*/ 1885362 h 2706932"/>
                  <a:gd name="connsiteX3" fmla="*/ 791853 w 1331198"/>
                  <a:gd name="connsiteY3" fmla="*/ 2394410 h 2706932"/>
                  <a:gd name="connsiteX4" fmla="*/ 763572 w 1331198"/>
                  <a:gd name="connsiteY4" fmla="*/ 2677212 h 2706932"/>
                  <a:gd name="connsiteX5" fmla="*/ 1329180 w 1331198"/>
                  <a:gd name="connsiteY5" fmla="*/ 1611984 h 2706932"/>
                  <a:gd name="connsiteX6" fmla="*/ 914401 w 1331198"/>
                  <a:gd name="connsiteY6" fmla="*/ 518474 h 2706932"/>
                  <a:gd name="connsiteX7" fmla="*/ 141402 w 1331198"/>
                  <a:gd name="connsiteY7" fmla="*/ 18853 h 2706932"/>
                  <a:gd name="connsiteX8" fmla="*/ 141402 w 1331198"/>
                  <a:gd name="connsiteY8" fmla="*/ 18853 h 2706932"/>
                  <a:gd name="connsiteX9" fmla="*/ 150829 w 1331198"/>
                  <a:gd name="connsiteY9" fmla="*/ 0 h 2706932"/>
                  <a:gd name="connsiteX0" fmla="*/ 0 w 1331198"/>
                  <a:gd name="connsiteY0" fmla="*/ 263950 h 2706932"/>
                  <a:gd name="connsiteX1" fmla="*/ 782425 w 1331198"/>
                  <a:gd name="connsiteY1" fmla="*/ 1253764 h 2706932"/>
                  <a:gd name="connsiteX2" fmla="*/ 1112364 w 1331198"/>
                  <a:gd name="connsiteY2" fmla="*/ 1885362 h 2706932"/>
                  <a:gd name="connsiteX3" fmla="*/ 791853 w 1331198"/>
                  <a:gd name="connsiteY3" fmla="*/ 2394410 h 2706932"/>
                  <a:gd name="connsiteX4" fmla="*/ 763572 w 1331198"/>
                  <a:gd name="connsiteY4" fmla="*/ 2677212 h 2706932"/>
                  <a:gd name="connsiteX5" fmla="*/ 1329180 w 1331198"/>
                  <a:gd name="connsiteY5" fmla="*/ 1611984 h 2706932"/>
                  <a:gd name="connsiteX6" fmla="*/ 914401 w 1331198"/>
                  <a:gd name="connsiteY6" fmla="*/ 518474 h 2706932"/>
                  <a:gd name="connsiteX7" fmla="*/ 141402 w 1331198"/>
                  <a:gd name="connsiteY7" fmla="*/ 18853 h 2706932"/>
                  <a:gd name="connsiteX8" fmla="*/ 141402 w 1331198"/>
                  <a:gd name="connsiteY8" fmla="*/ 18853 h 2706932"/>
                  <a:gd name="connsiteX9" fmla="*/ 150829 w 1331198"/>
                  <a:gd name="connsiteY9" fmla="*/ 0 h 2706932"/>
                  <a:gd name="connsiteX0" fmla="*/ 0 w 1331198"/>
                  <a:gd name="connsiteY0" fmla="*/ 263950 h 2708403"/>
                  <a:gd name="connsiteX1" fmla="*/ 782425 w 1331198"/>
                  <a:gd name="connsiteY1" fmla="*/ 1253764 h 2708403"/>
                  <a:gd name="connsiteX2" fmla="*/ 1112364 w 1331198"/>
                  <a:gd name="connsiteY2" fmla="*/ 1885362 h 2708403"/>
                  <a:gd name="connsiteX3" fmla="*/ 791853 w 1331198"/>
                  <a:gd name="connsiteY3" fmla="*/ 2394410 h 2708403"/>
                  <a:gd name="connsiteX4" fmla="*/ 763572 w 1331198"/>
                  <a:gd name="connsiteY4" fmla="*/ 2677212 h 2708403"/>
                  <a:gd name="connsiteX5" fmla="*/ 1329180 w 1331198"/>
                  <a:gd name="connsiteY5" fmla="*/ 1611984 h 2708403"/>
                  <a:gd name="connsiteX6" fmla="*/ 914401 w 1331198"/>
                  <a:gd name="connsiteY6" fmla="*/ 518474 h 2708403"/>
                  <a:gd name="connsiteX7" fmla="*/ 141402 w 1331198"/>
                  <a:gd name="connsiteY7" fmla="*/ 18853 h 2708403"/>
                  <a:gd name="connsiteX8" fmla="*/ 141402 w 1331198"/>
                  <a:gd name="connsiteY8" fmla="*/ 18853 h 2708403"/>
                  <a:gd name="connsiteX9" fmla="*/ 150829 w 1331198"/>
                  <a:gd name="connsiteY9" fmla="*/ 0 h 2708403"/>
                  <a:gd name="connsiteX0" fmla="*/ 0 w 1331198"/>
                  <a:gd name="connsiteY0" fmla="*/ 263950 h 2710674"/>
                  <a:gd name="connsiteX1" fmla="*/ 782425 w 1331198"/>
                  <a:gd name="connsiteY1" fmla="*/ 1253764 h 2710674"/>
                  <a:gd name="connsiteX2" fmla="*/ 1112364 w 1331198"/>
                  <a:gd name="connsiteY2" fmla="*/ 1885362 h 2710674"/>
                  <a:gd name="connsiteX3" fmla="*/ 734134 w 1331198"/>
                  <a:gd name="connsiteY3" fmla="*/ 2418713 h 2710674"/>
                  <a:gd name="connsiteX4" fmla="*/ 763572 w 1331198"/>
                  <a:gd name="connsiteY4" fmla="*/ 2677212 h 2710674"/>
                  <a:gd name="connsiteX5" fmla="*/ 1329180 w 1331198"/>
                  <a:gd name="connsiteY5" fmla="*/ 1611984 h 2710674"/>
                  <a:gd name="connsiteX6" fmla="*/ 914401 w 1331198"/>
                  <a:gd name="connsiteY6" fmla="*/ 518474 h 2710674"/>
                  <a:gd name="connsiteX7" fmla="*/ 141402 w 1331198"/>
                  <a:gd name="connsiteY7" fmla="*/ 18853 h 2710674"/>
                  <a:gd name="connsiteX8" fmla="*/ 141402 w 1331198"/>
                  <a:gd name="connsiteY8" fmla="*/ 18853 h 2710674"/>
                  <a:gd name="connsiteX9" fmla="*/ 150829 w 1331198"/>
                  <a:gd name="connsiteY9" fmla="*/ 0 h 2710674"/>
                  <a:gd name="connsiteX0" fmla="*/ 0 w 1331198"/>
                  <a:gd name="connsiteY0" fmla="*/ 263950 h 2710957"/>
                  <a:gd name="connsiteX1" fmla="*/ 782425 w 1331198"/>
                  <a:gd name="connsiteY1" fmla="*/ 1253764 h 2710957"/>
                  <a:gd name="connsiteX2" fmla="*/ 1112364 w 1331198"/>
                  <a:gd name="connsiteY2" fmla="*/ 1885362 h 2710957"/>
                  <a:gd name="connsiteX3" fmla="*/ 734134 w 1331198"/>
                  <a:gd name="connsiteY3" fmla="*/ 2418713 h 2710957"/>
                  <a:gd name="connsiteX4" fmla="*/ 763572 w 1331198"/>
                  <a:gd name="connsiteY4" fmla="*/ 2677212 h 2710957"/>
                  <a:gd name="connsiteX5" fmla="*/ 1329180 w 1331198"/>
                  <a:gd name="connsiteY5" fmla="*/ 1611984 h 2710957"/>
                  <a:gd name="connsiteX6" fmla="*/ 914401 w 1331198"/>
                  <a:gd name="connsiteY6" fmla="*/ 518474 h 2710957"/>
                  <a:gd name="connsiteX7" fmla="*/ 141402 w 1331198"/>
                  <a:gd name="connsiteY7" fmla="*/ 18853 h 2710957"/>
                  <a:gd name="connsiteX8" fmla="*/ 141402 w 1331198"/>
                  <a:gd name="connsiteY8" fmla="*/ 18853 h 2710957"/>
                  <a:gd name="connsiteX9" fmla="*/ 150829 w 1331198"/>
                  <a:gd name="connsiteY9" fmla="*/ 0 h 2710957"/>
                  <a:gd name="connsiteX0" fmla="*/ 0 w 1331198"/>
                  <a:gd name="connsiteY0" fmla="*/ 263950 h 2708652"/>
                  <a:gd name="connsiteX1" fmla="*/ 782425 w 1331198"/>
                  <a:gd name="connsiteY1" fmla="*/ 1253764 h 2708652"/>
                  <a:gd name="connsiteX2" fmla="*/ 1112364 w 1331198"/>
                  <a:gd name="connsiteY2" fmla="*/ 1885362 h 2708652"/>
                  <a:gd name="connsiteX3" fmla="*/ 764513 w 1331198"/>
                  <a:gd name="connsiteY3" fmla="*/ 2394410 h 2708652"/>
                  <a:gd name="connsiteX4" fmla="*/ 763572 w 1331198"/>
                  <a:gd name="connsiteY4" fmla="*/ 2677212 h 2708652"/>
                  <a:gd name="connsiteX5" fmla="*/ 1329180 w 1331198"/>
                  <a:gd name="connsiteY5" fmla="*/ 1611984 h 2708652"/>
                  <a:gd name="connsiteX6" fmla="*/ 914401 w 1331198"/>
                  <a:gd name="connsiteY6" fmla="*/ 518474 h 2708652"/>
                  <a:gd name="connsiteX7" fmla="*/ 141402 w 1331198"/>
                  <a:gd name="connsiteY7" fmla="*/ 18853 h 2708652"/>
                  <a:gd name="connsiteX8" fmla="*/ 141402 w 1331198"/>
                  <a:gd name="connsiteY8" fmla="*/ 18853 h 2708652"/>
                  <a:gd name="connsiteX9" fmla="*/ 150829 w 1331198"/>
                  <a:gd name="connsiteY9" fmla="*/ 0 h 270865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1112364 w 1331198"/>
                  <a:gd name="connsiteY2" fmla="*/ 1885362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1112364 w 1331198"/>
                  <a:gd name="connsiteY2" fmla="*/ 1885362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52046 w 1331198"/>
                  <a:gd name="connsiteY1" fmla="*/ 1463378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52046 w 1331198"/>
                  <a:gd name="connsiteY1" fmla="*/ 1463378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52046 w 1331198"/>
                  <a:gd name="connsiteY1" fmla="*/ 1463378 h 2677212"/>
                  <a:gd name="connsiteX2" fmla="*/ 893637 w 1331198"/>
                  <a:gd name="connsiteY2" fmla="*/ 1897514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0172"/>
                  <a:gd name="connsiteY0" fmla="*/ 263950 h 2677212"/>
                  <a:gd name="connsiteX1" fmla="*/ 752046 w 1330172"/>
                  <a:gd name="connsiteY1" fmla="*/ 1463378 h 2677212"/>
                  <a:gd name="connsiteX2" fmla="*/ 893637 w 1330172"/>
                  <a:gd name="connsiteY2" fmla="*/ 1897514 h 2677212"/>
                  <a:gd name="connsiteX3" fmla="*/ 764513 w 1330172"/>
                  <a:gd name="connsiteY3" fmla="*/ 2394410 h 2677212"/>
                  <a:gd name="connsiteX4" fmla="*/ 763572 w 1330172"/>
                  <a:gd name="connsiteY4" fmla="*/ 2677212 h 2677212"/>
                  <a:gd name="connsiteX5" fmla="*/ 1329180 w 1330172"/>
                  <a:gd name="connsiteY5" fmla="*/ 1611984 h 2677212"/>
                  <a:gd name="connsiteX6" fmla="*/ 875212 w 1330172"/>
                  <a:gd name="connsiteY6" fmla="*/ 753605 h 2677212"/>
                  <a:gd name="connsiteX7" fmla="*/ 141402 w 1330172"/>
                  <a:gd name="connsiteY7" fmla="*/ 18853 h 2677212"/>
                  <a:gd name="connsiteX8" fmla="*/ 141402 w 1330172"/>
                  <a:gd name="connsiteY8" fmla="*/ 18853 h 2677212"/>
                  <a:gd name="connsiteX9" fmla="*/ 150829 w 1330172"/>
                  <a:gd name="connsiteY9" fmla="*/ 0 h 2677212"/>
                  <a:gd name="connsiteX0" fmla="*/ 0 w 1330172"/>
                  <a:gd name="connsiteY0" fmla="*/ 245097 h 2658359"/>
                  <a:gd name="connsiteX1" fmla="*/ 752046 w 1330172"/>
                  <a:gd name="connsiteY1" fmla="*/ 1444525 h 2658359"/>
                  <a:gd name="connsiteX2" fmla="*/ 893637 w 1330172"/>
                  <a:gd name="connsiteY2" fmla="*/ 1878661 h 2658359"/>
                  <a:gd name="connsiteX3" fmla="*/ 764513 w 1330172"/>
                  <a:gd name="connsiteY3" fmla="*/ 2375557 h 2658359"/>
                  <a:gd name="connsiteX4" fmla="*/ 763572 w 1330172"/>
                  <a:gd name="connsiteY4" fmla="*/ 2658359 h 2658359"/>
                  <a:gd name="connsiteX5" fmla="*/ 1329180 w 1330172"/>
                  <a:gd name="connsiteY5" fmla="*/ 1593131 h 2658359"/>
                  <a:gd name="connsiteX6" fmla="*/ 875212 w 1330172"/>
                  <a:gd name="connsiteY6" fmla="*/ 734752 h 2658359"/>
                  <a:gd name="connsiteX7" fmla="*/ 141402 w 1330172"/>
                  <a:gd name="connsiteY7" fmla="*/ 0 h 2658359"/>
                  <a:gd name="connsiteX8" fmla="*/ 141402 w 1330172"/>
                  <a:gd name="connsiteY8" fmla="*/ 0 h 2658359"/>
                  <a:gd name="connsiteX9" fmla="*/ 59389 w 1330172"/>
                  <a:gd name="connsiteY9" fmla="*/ 79118 h 2658359"/>
                  <a:gd name="connsiteX0" fmla="*/ 0 w 1330172"/>
                  <a:gd name="connsiteY0" fmla="*/ 276282 h 2689544"/>
                  <a:gd name="connsiteX1" fmla="*/ 752046 w 1330172"/>
                  <a:gd name="connsiteY1" fmla="*/ 1475710 h 2689544"/>
                  <a:gd name="connsiteX2" fmla="*/ 893637 w 1330172"/>
                  <a:gd name="connsiteY2" fmla="*/ 1909846 h 2689544"/>
                  <a:gd name="connsiteX3" fmla="*/ 764513 w 1330172"/>
                  <a:gd name="connsiteY3" fmla="*/ 2406742 h 2689544"/>
                  <a:gd name="connsiteX4" fmla="*/ 763572 w 1330172"/>
                  <a:gd name="connsiteY4" fmla="*/ 2689544 h 2689544"/>
                  <a:gd name="connsiteX5" fmla="*/ 1329180 w 1330172"/>
                  <a:gd name="connsiteY5" fmla="*/ 1624316 h 2689544"/>
                  <a:gd name="connsiteX6" fmla="*/ 875212 w 1330172"/>
                  <a:gd name="connsiteY6" fmla="*/ 765937 h 2689544"/>
                  <a:gd name="connsiteX7" fmla="*/ 141402 w 1330172"/>
                  <a:gd name="connsiteY7" fmla="*/ 31185 h 2689544"/>
                  <a:gd name="connsiteX8" fmla="*/ 121808 w 1330172"/>
                  <a:gd name="connsiteY8" fmla="*/ 148750 h 2689544"/>
                  <a:gd name="connsiteX9" fmla="*/ 59389 w 1330172"/>
                  <a:gd name="connsiteY9" fmla="*/ 110303 h 2689544"/>
                  <a:gd name="connsiteX0" fmla="*/ 20962 w 1351107"/>
                  <a:gd name="connsiteY0" fmla="*/ 204121 h 2617383"/>
                  <a:gd name="connsiteX1" fmla="*/ 773008 w 1351107"/>
                  <a:gd name="connsiteY1" fmla="*/ 1403549 h 2617383"/>
                  <a:gd name="connsiteX2" fmla="*/ 914599 w 1351107"/>
                  <a:gd name="connsiteY2" fmla="*/ 1837685 h 2617383"/>
                  <a:gd name="connsiteX3" fmla="*/ 785475 w 1351107"/>
                  <a:gd name="connsiteY3" fmla="*/ 2334581 h 2617383"/>
                  <a:gd name="connsiteX4" fmla="*/ 784534 w 1351107"/>
                  <a:gd name="connsiteY4" fmla="*/ 2617383 h 2617383"/>
                  <a:gd name="connsiteX5" fmla="*/ 1350142 w 1351107"/>
                  <a:gd name="connsiteY5" fmla="*/ 1552155 h 2617383"/>
                  <a:gd name="connsiteX6" fmla="*/ 896174 w 1351107"/>
                  <a:gd name="connsiteY6" fmla="*/ 693776 h 2617383"/>
                  <a:gd name="connsiteX7" fmla="*/ 38267 w 1351107"/>
                  <a:gd name="connsiteY7" fmla="*/ 37401 h 2617383"/>
                  <a:gd name="connsiteX8" fmla="*/ 142770 w 1351107"/>
                  <a:gd name="connsiteY8" fmla="*/ 76589 h 2617383"/>
                  <a:gd name="connsiteX9" fmla="*/ 80351 w 1351107"/>
                  <a:gd name="connsiteY9" fmla="*/ 38142 h 2617383"/>
                  <a:gd name="connsiteX0" fmla="*/ 35348 w 1365493"/>
                  <a:gd name="connsiteY0" fmla="*/ 215127 h 2628389"/>
                  <a:gd name="connsiteX1" fmla="*/ 787394 w 1365493"/>
                  <a:gd name="connsiteY1" fmla="*/ 1414555 h 2628389"/>
                  <a:gd name="connsiteX2" fmla="*/ 928985 w 1365493"/>
                  <a:gd name="connsiteY2" fmla="*/ 1848691 h 2628389"/>
                  <a:gd name="connsiteX3" fmla="*/ 799861 w 1365493"/>
                  <a:gd name="connsiteY3" fmla="*/ 2345587 h 2628389"/>
                  <a:gd name="connsiteX4" fmla="*/ 798920 w 1365493"/>
                  <a:gd name="connsiteY4" fmla="*/ 2628389 h 2628389"/>
                  <a:gd name="connsiteX5" fmla="*/ 1364528 w 1365493"/>
                  <a:gd name="connsiteY5" fmla="*/ 1563161 h 2628389"/>
                  <a:gd name="connsiteX6" fmla="*/ 910560 w 1365493"/>
                  <a:gd name="connsiteY6" fmla="*/ 704782 h 2628389"/>
                  <a:gd name="connsiteX7" fmla="*/ 52653 w 1365493"/>
                  <a:gd name="connsiteY7" fmla="*/ 48407 h 2628389"/>
                  <a:gd name="connsiteX8" fmla="*/ 94737 w 1365493"/>
                  <a:gd name="connsiteY8" fmla="*/ 49148 h 2628389"/>
                  <a:gd name="connsiteX0" fmla="*/ 0 w 1330145"/>
                  <a:gd name="connsiteY0" fmla="*/ 166720 h 2579982"/>
                  <a:gd name="connsiteX1" fmla="*/ 752046 w 1330145"/>
                  <a:gd name="connsiteY1" fmla="*/ 1366148 h 2579982"/>
                  <a:gd name="connsiteX2" fmla="*/ 893637 w 1330145"/>
                  <a:gd name="connsiteY2" fmla="*/ 1800284 h 2579982"/>
                  <a:gd name="connsiteX3" fmla="*/ 764513 w 1330145"/>
                  <a:gd name="connsiteY3" fmla="*/ 2297180 h 2579982"/>
                  <a:gd name="connsiteX4" fmla="*/ 763572 w 1330145"/>
                  <a:gd name="connsiteY4" fmla="*/ 2579982 h 2579982"/>
                  <a:gd name="connsiteX5" fmla="*/ 1329180 w 1330145"/>
                  <a:gd name="connsiteY5" fmla="*/ 1514754 h 2579982"/>
                  <a:gd name="connsiteX6" fmla="*/ 875212 w 1330145"/>
                  <a:gd name="connsiteY6" fmla="*/ 656375 h 2579982"/>
                  <a:gd name="connsiteX7" fmla="*/ 17305 w 1330145"/>
                  <a:gd name="connsiteY7" fmla="*/ 0 h 2579982"/>
                  <a:gd name="connsiteX0" fmla="*/ 0 w 1330058"/>
                  <a:gd name="connsiteY0" fmla="*/ 107937 h 2521199"/>
                  <a:gd name="connsiteX1" fmla="*/ 752046 w 1330058"/>
                  <a:gd name="connsiteY1" fmla="*/ 1307365 h 2521199"/>
                  <a:gd name="connsiteX2" fmla="*/ 893637 w 1330058"/>
                  <a:gd name="connsiteY2" fmla="*/ 1741501 h 2521199"/>
                  <a:gd name="connsiteX3" fmla="*/ 764513 w 1330058"/>
                  <a:gd name="connsiteY3" fmla="*/ 2238397 h 2521199"/>
                  <a:gd name="connsiteX4" fmla="*/ 763572 w 1330058"/>
                  <a:gd name="connsiteY4" fmla="*/ 2521199 h 2521199"/>
                  <a:gd name="connsiteX5" fmla="*/ 1329180 w 1330058"/>
                  <a:gd name="connsiteY5" fmla="*/ 1455971 h 2521199"/>
                  <a:gd name="connsiteX6" fmla="*/ 875212 w 1330058"/>
                  <a:gd name="connsiteY6" fmla="*/ 597592 h 2521199"/>
                  <a:gd name="connsiteX7" fmla="*/ 180591 w 1330058"/>
                  <a:gd name="connsiteY7" fmla="*/ 0 h 2521199"/>
                  <a:gd name="connsiteX0" fmla="*/ 0 w 1330058"/>
                  <a:gd name="connsiteY0" fmla="*/ 107937 h 2521199"/>
                  <a:gd name="connsiteX1" fmla="*/ 752046 w 1330058"/>
                  <a:gd name="connsiteY1" fmla="*/ 1307365 h 2521199"/>
                  <a:gd name="connsiteX2" fmla="*/ 893637 w 1330058"/>
                  <a:gd name="connsiteY2" fmla="*/ 1741501 h 2521199"/>
                  <a:gd name="connsiteX3" fmla="*/ 764513 w 1330058"/>
                  <a:gd name="connsiteY3" fmla="*/ 2238397 h 2521199"/>
                  <a:gd name="connsiteX4" fmla="*/ 763572 w 1330058"/>
                  <a:gd name="connsiteY4" fmla="*/ 2521199 h 2521199"/>
                  <a:gd name="connsiteX5" fmla="*/ 1329180 w 1330058"/>
                  <a:gd name="connsiteY5" fmla="*/ 1455971 h 2521199"/>
                  <a:gd name="connsiteX6" fmla="*/ 875212 w 1330058"/>
                  <a:gd name="connsiteY6" fmla="*/ 597592 h 2521199"/>
                  <a:gd name="connsiteX7" fmla="*/ 180591 w 1330058"/>
                  <a:gd name="connsiteY7" fmla="*/ 0 h 2521199"/>
                  <a:gd name="connsiteX0" fmla="*/ 0 w 1330058"/>
                  <a:gd name="connsiteY0" fmla="*/ 107937 h 2521199"/>
                  <a:gd name="connsiteX1" fmla="*/ 752046 w 1330058"/>
                  <a:gd name="connsiteY1" fmla="*/ 1307365 h 2521199"/>
                  <a:gd name="connsiteX2" fmla="*/ 893637 w 1330058"/>
                  <a:gd name="connsiteY2" fmla="*/ 1741501 h 2521199"/>
                  <a:gd name="connsiteX3" fmla="*/ 764513 w 1330058"/>
                  <a:gd name="connsiteY3" fmla="*/ 2238397 h 2521199"/>
                  <a:gd name="connsiteX4" fmla="*/ 763572 w 1330058"/>
                  <a:gd name="connsiteY4" fmla="*/ 2521199 h 2521199"/>
                  <a:gd name="connsiteX5" fmla="*/ 1329180 w 1330058"/>
                  <a:gd name="connsiteY5" fmla="*/ 1455971 h 2521199"/>
                  <a:gd name="connsiteX6" fmla="*/ 875212 w 1330058"/>
                  <a:gd name="connsiteY6" fmla="*/ 597592 h 2521199"/>
                  <a:gd name="connsiteX7" fmla="*/ 180591 w 1330058"/>
                  <a:gd name="connsiteY7" fmla="*/ 0 h 2521199"/>
                  <a:gd name="connsiteX0" fmla="*/ 0 w 1334270"/>
                  <a:gd name="connsiteY0" fmla="*/ 107937 h 2521199"/>
                  <a:gd name="connsiteX1" fmla="*/ 752046 w 1334270"/>
                  <a:gd name="connsiteY1" fmla="*/ 1307365 h 2521199"/>
                  <a:gd name="connsiteX2" fmla="*/ 893637 w 1334270"/>
                  <a:gd name="connsiteY2" fmla="*/ 1741501 h 2521199"/>
                  <a:gd name="connsiteX3" fmla="*/ 764513 w 1334270"/>
                  <a:gd name="connsiteY3" fmla="*/ 2238397 h 2521199"/>
                  <a:gd name="connsiteX4" fmla="*/ 763572 w 1334270"/>
                  <a:gd name="connsiteY4" fmla="*/ 2521199 h 2521199"/>
                  <a:gd name="connsiteX5" fmla="*/ 1329180 w 1334270"/>
                  <a:gd name="connsiteY5" fmla="*/ 1455971 h 2521199"/>
                  <a:gd name="connsiteX6" fmla="*/ 992778 w 1334270"/>
                  <a:gd name="connsiteY6" fmla="*/ 669437 h 2521199"/>
                  <a:gd name="connsiteX7" fmla="*/ 180591 w 1334270"/>
                  <a:gd name="connsiteY7" fmla="*/ 0 h 2521199"/>
                  <a:gd name="connsiteX0" fmla="*/ 0 w 1329832"/>
                  <a:gd name="connsiteY0" fmla="*/ 107937 h 2521199"/>
                  <a:gd name="connsiteX1" fmla="*/ 752046 w 1329832"/>
                  <a:gd name="connsiteY1" fmla="*/ 1307365 h 2521199"/>
                  <a:gd name="connsiteX2" fmla="*/ 893637 w 1329832"/>
                  <a:gd name="connsiteY2" fmla="*/ 1741501 h 2521199"/>
                  <a:gd name="connsiteX3" fmla="*/ 764513 w 1329832"/>
                  <a:gd name="connsiteY3" fmla="*/ 2238397 h 2521199"/>
                  <a:gd name="connsiteX4" fmla="*/ 763572 w 1329832"/>
                  <a:gd name="connsiteY4" fmla="*/ 2521199 h 2521199"/>
                  <a:gd name="connsiteX5" fmla="*/ 1329180 w 1329832"/>
                  <a:gd name="connsiteY5" fmla="*/ 1455971 h 2521199"/>
                  <a:gd name="connsiteX6" fmla="*/ 992778 w 1329832"/>
                  <a:gd name="connsiteY6" fmla="*/ 669437 h 2521199"/>
                  <a:gd name="connsiteX7" fmla="*/ 180591 w 1329832"/>
                  <a:gd name="connsiteY7" fmla="*/ 0 h 2521199"/>
                  <a:gd name="connsiteX0" fmla="*/ 0 w 1351205"/>
                  <a:gd name="connsiteY0" fmla="*/ 107937 h 2521199"/>
                  <a:gd name="connsiteX1" fmla="*/ 752046 w 1351205"/>
                  <a:gd name="connsiteY1" fmla="*/ 1307365 h 2521199"/>
                  <a:gd name="connsiteX2" fmla="*/ 893637 w 1351205"/>
                  <a:gd name="connsiteY2" fmla="*/ 1741501 h 2521199"/>
                  <a:gd name="connsiteX3" fmla="*/ 764513 w 1351205"/>
                  <a:gd name="connsiteY3" fmla="*/ 2238397 h 2521199"/>
                  <a:gd name="connsiteX4" fmla="*/ 763572 w 1351205"/>
                  <a:gd name="connsiteY4" fmla="*/ 2521199 h 2521199"/>
                  <a:gd name="connsiteX5" fmla="*/ 1329180 w 1351205"/>
                  <a:gd name="connsiteY5" fmla="*/ 1455971 h 2521199"/>
                  <a:gd name="connsiteX6" fmla="*/ 180591 w 1351205"/>
                  <a:gd name="connsiteY6" fmla="*/ 0 h 2521199"/>
                  <a:gd name="connsiteX0" fmla="*/ 0 w 1332387"/>
                  <a:gd name="connsiteY0" fmla="*/ 107937 h 2521199"/>
                  <a:gd name="connsiteX1" fmla="*/ 752046 w 1332387"/>
                  <a:gd name="connsiteY1" fmla="*/ 1307365 h 2521199"/>
                  <a:gd name="connsiteX2" fmla="*/ 893637 w 1332387"/>
                  <a:gd name="connsiteY2" fmla="*/ 1741501 h 2521199"/>
                  <a:gd name="connsiteX3" fmla="*/ 764513 w 1332387"/>
                  <a:gd name="connsiteY3" fmla="*/ 2238397 h 2521199"/>
                  <a:gd name="connsiteX4" fmla="*/ 763572 w 1332387"/>
                  <a:gd name="connsiteY4" fmla="*/ 2521199 h 2521199"/>
                  <a:gd name="connsiteX5" fmla="*/ 1329180 w 1332387"/>
                  <a:gd name="connsiteY5" fmla="*/ 1455971 h 2521199"/>
                  <a:gd name="connsiteX6" fmla="*/ 180591 w 1332387"/>
                  <a:gd name="connsiteY6" fmla="*/ 0 h 2521199"/>
                  <a:gd name="connsiteX0" fmla="*/ 0 w 1329223"/>
                  <a:gd name="connsiteY0" fmla="*/ 107937 h 2521199"/>
                  <a:gd name="connsiteX1" fmla="*/ 752046 w 1329223"/>
                  <a:gd name="connsiteY1" fmla="*/ 1307365 h 2521199"/>
                  <a:gd name="connsiteX2" fmla="*/ 893637 w 1329223"/>
                  <a:gd name="connsiteY2" fmla="*/ 1741501 h 2521199"/>
                  <a:gd name="connsiteX3" fmla="*/ 764513 w 1329223"/>
                  <a:gd name="connsiteY3" fmla="*/ 2238397 h 2521199"/>
                  <a:gd name="connsiteX4" fmla="*/ 763572 w 1329223"/>
                  <a:gd name="connsiteY4" fmla="*/ 2521199 h 2521199"/>
                  <a:gd name="connsiteX5" fmla="*/ 1329180 w 1329223"/>
                  <a:gd name="connsiteY5" fmla="*/ 1455971 h 2521199"/>
                  <a:gd name="connsiteX6" fmla="*/ 180591 w 1329223"/>
                  <a:gd name="connsiteY6" fmla="*/ 0 h 2521199"/>
                  <a:gd name="connsiteX0" fmla="*/ 0 w 1322693"/>
                  <a:gd name="connsiteY0" fmla="*/ 107937 h 2521199"/>
                  <a:gd name="connsiteX1" fmla="*/ 752046 w 1322693"/>
                  <a:gd name="connsiteY1" fmla="*/ 1307365 h 2521199"/>
                  <a:gd name="connsiteX2" fmla="*/ 893637 w 1322693"/>
                  <a:gd name="connsiteY2" fmla="*/ 1741501 h 2521199"/>
                  <a:gd name="connsiteX3" fmla="*/ 764513 w 1322693"/>
                  <a:gd name="connsiteY3" fmla="*/ 2238397 h 2521199"/>
                  <a:gd name="connsiteX4" fmla="*/ 763572 w 1322693"/>
                  <a:gd name="connsiteY4" fmla="*/ 2521199 h 2521199"/>
                  <a:gd name="connsiteX5" fmla="*/ 1322649 w 1322693"/>
                  <a:gd name="connsiteY5" fmla="*/ 1743354 h 2521199"/>
                  <a:gd name="connsiteX6" fmla="*/ 180591 w 1322693"/>
                  <a:gd name="connsiteY6" fmla="*/ 0 h 2521199"/>
                  <a:gd name="connsiteX0" fmla="*/ 80666 w 1142102"/>
                  <a:gd name="connsiteY0" fmla="*/ 532480 h 2521199"/>
                  <a:gd name="connsiteX1" fmla="*/ 571455 w 1142102"/>
                  <a:gd name="connsiteY1" fmla="*/ 1307365 h 2521199"/>
                  <a:gd name="connsiteX2" fmla="*/ 713046 w 1142102"/>
                  <a:gd name="connsiteY2" fmla="*/ 1741501 h 2521199"/>
                  <a:gd name="connsiteX3" fmla="*/ 583922 w 1142102"/>
                  <a:gd name="connsiteY3" fmla="*/ 2238397 h 2521199"/>
                  <a:gd name="connsiteX4" fmla="*/ 582981 w 1142102"/>
                  <a:gd name="connsiteY4" fmla="*/ 2521199 h 2521199"/>
                  <a:gd name="connsiteX5" fmla="*/ 1142058 w 1142102"/>
                  <a:gd name="connsiteY5" fmla="*/ 1743354 h 2521199"/>
                  <a:gd name="connsiteX6" fmla="*/ 0 w 1142102"/>
                  <a:gd name="connsiteY6" fmla="*/ 0 h 2521199"/>
                  <a:gd name="connsiteX0" fmla="*/ 0 w 1074566"/>
                  <a:gd name="connsiteY0" fmla="*/ 114469 h 2103188"/>
                  <a:gd name="connsiteX1" fmla="*/ 490789 w 1074566"/>
                  <a:gd name="connsiteY1" fmla="*/ 889354 h 2103188"/>
                  <a:gd name="connsiteX2" fmla="*/ 632380 w 1074566"/>
                  <a:gd name="connsiteY2" fmla="*/ 1323490 h 2103188"/>
                  <a:gd name="connsiteX3" fmla="*/ 503256 w 1074566"/>
                  <a:gd name="connsiteY3" fmla="*/ 1820386 h 2103188"/>
                  <a:gd name="connsiteX4" fmla="*/ 502315 w 1074566"/>
                  <a:gd name="connsiteY4" fmla="*/ 2103188 h 2103188"/>
                  <a:gd name="connsiteX5" fmla="*/ 1061392 w 1074566"/>
                  <a:gd name="connsiteY5" fmla="*/ 1325343 h 2103188"/>
                  <a:gd name="connsiteX6" fmla="*/ 95683 w 1074566"/>
                  <a:gd name="connsiteY6" fmla="*/ 0 h 2103188"/>
                  <a:gd name="connsiteX0" fmla="*/ 0 w 1074566"/>
                  <a:gd name="connsiteY0" fmla="*/ 114469 h 2103188"/>
                  <a:gd name="connsiteX1" fmla="*/ 490789 w 1074566"/>
                  <a:gd name="connsiteY1" fmla="*/ 889354 h 2103188"/>
                  <a:gd name="connsiteX2" fmla="*/ 632380 w 1074566"/>
                  <a:gd name="connsiteY2" fmla="*/ 1323490 h 2103188"/>
                  <a:gd name="connsiteX3" fmla="*/ 503256 w 1074566"/>
                  <a:gd name="connsiteY3" fmla="*/ 1820386 h 2103188"/>
                  <a:gd name="connsiteX4" fmla="*/ 502315 w 1074566"/>
                  <a:gd name="connsiteY4" fmla="*/ 2103188 h 2103188"/>
                  <a:gd name="connsiteX5" fmla="*/ 1061392 w 1074566"/>
                  <a:gd name="connsiteY5" fmla="*/ 1325343 h 2103188"/>
                  <a:gd name="connsiteX6" fmla="*/ 95683 w 1074566"/>
                  <a:gd name="connsiteY6" fmla="*/ 0 h 2103188"/>
                  <a:gd name="connsiteX0" fmla="*/ 0 w 1074566"/>
                  <a:gd name="connsiteY0" fmla="*/ 114469 h 2103188"/>
                  <a:gd name="connsiteX1" fmla="*/ 490789 w 1074566"/>
                  <a:gd name="connsiteY1" fmla="*/ 889354 h 2103188"/>
                  <a:gd name="connsiteX2" fmla="*/ 632380 w 1074566"/>
                  <a:gd name="connsiteY2" fmla="*/ 1323490 h 2103188"/>
                  <a:gd name="connsiteX3" fmla="*/ 503256 w 1074566"/>
                  <a:gd name="connsiteY3" fmla="*/ 1820386 h 2103188"/>
                  <a:gd name="connsiteX4" fmla="*/ 502315 w 1074566"/>
                  <a:gd name="connsiteY4" fmla="*/ 2103188 h 2103188"/>
                  <a:gd name="connsiteX5" fmla="*/ 1061392 w 1074566"/>
                  <a:gd name="connsiteY5" fmla="*/ 1325343 h 2103188"/>
                  <a:gd name="connsiteX6" fmla="*/ 95683 w 1074566"/>
                  <a:gd name="connsiteY6" fmla="*/ 0 h 2103188"/>
                  <a:gd name="connsiteX0" fmla="*/ 0 w 959608"/>
                  <a:gd name="connsiteY0" fmla="*/ 114469 h 2103188"/>
                  <a:gd name="connsiteX1" fmla="*/ 490789 w 959608"/>
                  <a:gd name="connsiteY1" fmla="*/ 889354 h 2103188"/>
                  <a:gd name="connsiteX2" fmla="*/ 632380 w 959608"/>
                  <a:gd name="connsiteY2" fmla="*/ 1323490 h 2103188"/>
                  <a:gd name="connsiteX3" fmla="*/ 503256 w 959608"/>
                  <a:gd name="connsiteY3" fmla="*/ 1820386 h 2103188"/>
                  <a:gd name="connsiteX4" fmla="*/ 502315 w 959608"/>
                  <a:gd name="connsiteY4" fmla="*/ 2103188 h 2103188"/>
                  <a:gd name="connsiteX5" fmla="*/ 937295 w 959608"/>
                  <a:gd name="connsiteY5" fmla="*/ 1358000 h 2103188"/>
                  <a:gd name="connsiteX6" fmla="*/ 95683 w 959608"/>
                  <a:gd name="connsiteY6" fmla="*/ 0 h 2103188"/>
                  <a:gd name="connsiteX0" fmla="*/ 0 w 937436"/>
                  <a:gd name="connsiteY0" fmla="*/ 114469 h 2103188"/>
                  <a:gd name="connsiteX1" fmla="*/ 490789 w 937436"/>
                  <a:gd name="connsiteY1" fmla="*/ 889354 h 2103188"/>
                  <a:gd name="connsiteX2" fmla="*/ 632380 w 937436"/>
                  <a:gd name="connsiteY2" fmla="*/ 1323490 h 2103188"/>
                  <a:gd name="connsiteX3" fmla="*/ 503256 w 937436"/>
                  <a:gd name="connsiteY3" fmla="*/ 1820386 h 2103188"/>
                  <a:gd name="connsiteX4" fmla="*/ 502315 w 937436"/>
                  <a:gd name="connsiteY4" fmla="*/ 2103188 h 2103188"/>
                  <a:gd name="connsiteX5" fmla="*/ 937295 w 937436"/>
                  <a:gd name="connsiteY5" fmla="*/ 1358000 h 2103188"/>
                  <a:gd name="connsiteX6" fmla="*/ 95683 w 937436"/>
                  <a:gd name="connsiteY6" fmla="*/ 0 h 2103188"/>
                  <a:gd name="connsiteX0" fmla="*/ 0 w 904788"/>
                  <a:gd name="connsiteY0" fmla="*/ 114469 h 2103188"/>
                  <a:gd name="connsiteX1" fmla="*/ 490789 w 904788"/>
                  <a:gd name="connsiteY1" fmla="*/ 889354 h 2103188"/>
                  <a:gd name="connsiteX2" fmla="*/ 632380 w 904788"/>
                  <a:gd name="connsiteY2" fmla="*/ 1323490 h 2103188"/>
                  <a:gd name="connsiteX3" fmla="*/ 503256 w 904788"/>
                  <a:gd name="connsiteY3" fmla="*/ 1820386 h 2103188"/>
                  <a:gd name="connsiteX4" fmla="*/ 502315 w 904788"/>
                  <a:gd name="connsiteY4" fmla="*/ 2103188 h 2103188"/>
                  <a:gd name="connsiteX5" fmla="*/ 904638 w 904788"/>
                  <a:gd name="connsiteY5" fmla="*/ 1364531 h 2103188"/>
                  <a:gd name="connsiteX6" fmla="*/ 95683 w 904788"/>
                  <a:gd name="connsiteY6" fmla="*/ 0 h 2103188"/>
                  <a:gd name="connsiteX0" fmla="*/ 0 w 905800"/>
                  <a:gd name="connsiteY0" fmla="*/ 114469 h 2103188"/>
                  <a:gd name="connsiteX1" fmla="*/ 490789 w 905800"/>
                  <a:gd name="connsiteY1" fmla="*/ 889354 h 2103188"/>
                  <a:gd name="connsiteX2" fmla="*/ 632380 w 905800"/>
                  <a:gd name="connsiteY2" fmla="*/ 1323490 h 2103188"/>
                  <a:gd name="connsiteX3" fmla="*/ 503256 w 905800"/>
                  <a:gd name="connsiteY3" fmla="*/ 1820386 h 2103188"/>
                  <a:gd name="connsiteX4" fmla="*/ 502315 w 905800"/>
                  <a:gd name="connsiteY4" fmla="*/ 2103188 h 2103188"/>
                  <a:gd name="connsiteX5" fmla="*/ 904638 w 905800"/>
                  <a:gd name="connsiteY5" fmla="*/ 1364531 h 2103188"/>
                  <a:gd name="connsiteX6" fmla="*/ 95683 w 905800"/>
                  <a:gd name="connsiteY6" fmla="*/ 0 h 2103188"/>
                  <a:gd name="connsiteX0" fmla="*/ 0 w 1139790"/>
                  <a:gd name="connsiteY0" fmla="*/ 114469 h 2103188"/>
                  <a:gd name="connsiteX1" fmla="*/ 490789 w 1139790"/>
                  <a:gd name="connsiteY1" fmla="*/ 889354 h 2103188"/>
                  <a:gd name="connsiteX2" fmla="*/ 632380 w 1139790"/>
                  <a:gd name="connsiteY2" fmla="*/ 1323490 h 2103188"/>
                  <a:gd name="connsiteX3" fmla="*/ 503256 w 1139790"/>
                  <a:gd name="connsiteY3" fmla="*/ 1820386 h 2103188"/>
                  <a:gd name="connsiteX4" fmla="*/ 502315 w 1139790"/>
                  <a:gd name="connsiteY4" fmla="*/ 2103188 h 2103188"/>
                  <a:gd name="connsiteX5" fmla="*/ 1139769 w 1139790"/>
                  <a:gd name="connsiteY5" fmla="*/ 1292685 h 2103188"/>
                  <a:gd name="connsiteX6" fmla="*/ 95683 w 1139790"/>
                  <a:gd name="connsiteY6" fmla="*/ 0 h 2103188"/>
                  <a:gd name="connsiteX0" fmla="*/ 0 w 1148230"/>
                  <a:gd name="connsiteY0" fmla="*/ 16497 h 2005216"/>
                  <a:gd name="connsiteX1" fmla="*/ 490789 w 1148230"/>
                  <a:gd name="connsiteY1" fmla="*/ 791382 h 2005216"/>
                  <a:gd name="connsiteX2" fmla="*/ 632380 w 1148230"/>
                  <a:gd name="connsiteY2" fmla="*/ 1225518 h 2005216"/>
                  <a:gd name="connsiteX3" fmla="*/ 503256 w 1148230"/>
                  <a:gd name="connsiteY3" fmla="*/ 1722414 h 2005216"/>
                  <a:gd name="connsiteX4" fmla="*/ 502315 w 1148230"/>
                  <a:gd name="connsiteY4" fmla="*/ 2005216 h 2005216"/>
                  <a:gd name="connsiteX5" fmla="*/ 1139769 w 1148230"/>
                  <a:gd name="connsiteY5" fmla="*/ 1194713 h 2005216"/>
                  <a:gd name="connsiteX6" fmla="*/ 141403 w 1148230"/>
                  <a:gd name="connsiteY6" fmla="*/ 0 h 2005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8230" h="2005216">
                    <a:moveTo>
                      <a:pt x="0" y="16497"/>
                    </a:moveTo>
                    <a:cubicBezTo>
                      <a:pt x="266307" y="121763"/>
                      <a:pt x="503358" y="464586"/>
                      <a:pt x="490789" y="791382"/>
                    </a:cubicBezTo>
                    <a:cubicBezTo>
                      <a:pt x="605810" y="951095"/>
                      <a:pt x="630302" y="1070346"/>
                      <a:pt x="632380" y="1225518"/>
                    </a:cubicBezTo>
                    <a:cubicBezTo>
                      <a:pt x="634458" y="1380690"/>
                      <a:pt x="592300" y="1548441"/>
                      <a:pt x="503256" y="1722414"/>
                    </a:cubicBezTo>
                    <a:cubicBezTo>
                      <a:pt x="509013" y="1876281"/>
                      <a:pt x="500124" y="1723622"/>
                      <a:pt x="502315" y="2005216"/>
                    </a:cubicBezTo>
                    <a:cubicBezTo>
                      <a:pt x="934377" y="1998932"/>
                      <a:pt x="1199921" y="1528916"/>
                      <a:pt x="1139769" y="1194713"/>
                    </a:cubicBezTo>
                    <a:cubicBezTo>
                      <a:pt x="1079617" y="860510"/>
                      <a:pt x="406818" y="22476"/>
                      <a:pt x="141403" y="0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Freihandform 10"/>
              <p:cNvSpPr/>
              <p:nvPr/>
            </p:nvSpPr>
            <p:spPr>
              <a:xfrm rot="1151452" flipH="1">
                <a:off x="3656880" y="3205342"/>
                <a:ext cx="1117956" cy="2005216"/>
              </a:xfrm>
              <a:custGeom>
                <a:avLst/>
                <a:gdLst>
                  <a:gd name="connsiteX0" fmla="*/ 0 w 1804985"/>
                  <a:gd name="connsiteY0" fmla="*/ 263950 h 3039970"/>
                  <a:gd name="connsiteX1" fmla="*/ 659877 w 1804985"/>
                  <a:gd name="connsiteY1" fmla="*/ 876692 h 3039970"/>
                  <a:gd name="connsiteX2" fmla="*/ 763572 w 1804985"/>
                  <a:gd name="connsiteY2" fmla="*/ 2677212 h 3039970"/>
                  <a:gd name="connsiteX3" fmla="*/ 1611984 w 1804985"/>
                  <a:gd name="connsiteY3" fmla="*/ 2875175 h 3039970"/>
                  <a:gd name="connsiteX4" fmla="*/ 1677972 w 1804985"/>
                  <a:gd name="connsiteY4" fmla="*/ 772998 h 3039970"/>
                  <a:gd name="connsiteX5" fmla="*/ 141402 w 1804985"/>
                  <a:gd name="connsiteY5" fmla="*/ 18853 h 3039970"/>
                  <a:gd name="connsiteX6" fmla="*/ 141402 w 1804985"/>
                  <a:gd name="connsiteY6" fmla="*/ 18853 h 3039970"/>
                  <a:gd name="connsiteX7" fmla="*/ 150829 w 1804985"/>
                  <a:gd name="connsiteY7" fmla="*/ 0 h 3039970"/>
                  <a:gd name="connsiteX0" fmla="*/ 0 w 1804985"/>
                  <a:gd name="connsiteY0" fmla="*/ 263950 h 2977663"/>
                  <a:gd name="connsiteX1" fmla="*/ 659877 w 1804985"/>
                  <a:gd name="connsiteY1" fmla="*/ 876692 h 2977663"/>
                  <a:gd name="connsiteX2" fmla="*/ 763572 w 1804985"/>
                  <a:gd name="connsiteY2" fmla="*/ 2677212 h 2977663"/>
                  <a:gd name="connsiteX3" fmla="*/ 1611984 w 1804985"/>
                  <a:gd name="connsiteY3" fmla="*/ 2875175 h 2977663"/>
                  <a:gd name="connsiteX4" fmla="*/ 1677972 w 1804985"/>
                  <a:gd name="connsiteY4" fmla="*/ 772998 h 2977663"/>
                  <a:gd name="connsiteX5" fmla="*/ 141402 w 1804985"/>
                  <a:gd name="connsiteY5" fmla="*/ 18853 h 2977663"/>
                  <a:gd name="connsiteX6" fmla="*/ 141402 w 1804985"/>
                  <a:gd name="connsiteY6" fmla="*/ 18853 h 2977663"/>
                  <a:gd name="connsiteX7" fmla="*/ 150829 w 1804985"/>
                  <a:gd name="connsiteY7" fmla="*/ 0 h 2977663"/>
                  <a:gd name="connsiteX0" fmla="*/ 0 w 1804985"/>
                  <a:gd name="connsiteY0" fmla="*/ 263950 h 2977663"/>
                  <a:gd name="connsiteX1" fmla="*/ 659877 w 1804985"/>
                  <a:gd name="connsiteY1" fmla="*/ 876692 h 2977663"/>
                  <a:gd name="connsiteX2" fmla="*/ 763572 w 1804985"/>
                  <a:gd name="connsiteY2" fmla="*/ 2677212 h 2977663"/>
                  <a:gd name="connsiteX3" fmla="*/ 1611984 w 1804985"/>
                  <a:gd name="connsiteY3" fmla="*/ 2875175 h 2977663"/>
                  <a:gd name="connsiteX4" fmla="*/ 1677972 w 1804985"/>
                  <a:gd name="connsiteY4" fmla="*/ 772998 h 2977663"/>
                  <a:gd name="connsiteX5" fmla="*/ 141402 w 1804985"/>
                  <a:gd name="connsiteY5" fmla="*/ 18853 h 2977663"/>
                  <a:gd name="connsiteX6" fmla="*/ 141402 w 1804985"/>
                  <a:gd name="connsiteY6" fmla="*/ 18853 h 2977663"/>
                  <a:gd name="connsiteX7" fmla="*/ 150829 w 1804985"/>
                  <a:gd name="connsiteY7" fmla="*/ 0 h 2977663"/>
                  <a:gd name="connsiteX0" fmla="*/ 0 w 1804985"/>
                  <a:gd name="connsiteY0" fmla="*/ 263950 h 2977663"/>
                  <a:gd name="connsiteX1" fmla="*/ 659877 w 1804985"/>
                  <a:gd name="connsiteY1" fmla="*/ 876692 h 2977663"/>
                  <a:gd name="connsiteX2" fmla="*/ 763572 w 1804985"/>
                  <a:gd name="connsiteY2" fmla="*/ 2677212 h 2977663"/>
                  <a:gd name="connsiteX3" fmla="*/ 1611984 w 1804985"/>
                  <a:gd name="connsiteY3" fmla="*/ 2875175 h 2977663"/>
                  <a:gd name="connsiteX4" fmla="*/ 1677972 w 1804985"/>
                  <a:gd name="connsiteY4" fmla="*/ 772998 h 2977663"/>
                  <a:gd name="connsiteX5" fmla="*/ 141402 w 1804985"/>
                  <a:gd name="connsiteY5" fmla="*/ 18853 h 2977663"/>
                  <a:gd name="connsiteX6" fmla="*/ 141402 w 1804985"/>
                  <a:gd name="connsiteY6" fmla="*/ 18853 h 2977663"/>
                  <a:gd name="connsiteX7" fmla="*/ 150829 w 1804985"/>
                  <a:gd name="connsiteY7" fmla="*/ 0 h 2977663"/>
                  <a:gd name="connsiteX0" fmla="*/ 0 w 1738812"/>
                  <a:gd name="connsiteY0" fmla="*/ 263950 h 2677212"/>
                  <a:gd name="connsiteX1" fmla="*/ 659877 w 1738812"/>
                  <a:gd name="connsiteY1" fmla="*/ 876692 h 2677212"/>
                  <a:gd name="connsiteX2" fmla="*/ 763572 w 1738812"/>
                  <a:gd name="connsiteY2" fmla="*/ 2677212 h 2677212"/>
                  <a:gd name="connsiteX3" fmla="*/ 1366887 w 1738812"/>
                  <a:gd name="connsiteY3" fmla="*/ 1762813 h 2677212"/>
                  <a:gd name="connsiteX4" fmla="*/ 1677972 w 1738812"/>
                  <a:gd name="connsiteY4" fmla="*/ 772998 h 2677212"/>
                  <a:gd name="connsiteX5" fmla="*/ 141402 w 1738812"/>
                  <a:gd name="connsiteY5" fmla="*/ 18853 h 2677212"/>
                  <a:gd name="connsiteX6" fmla="*/ 141402 w 1738812"/>
                  <a:gd name="connsiteY6" fmla="*/ 18853 h 2677212"/>
                  <a:gd name="connsiteX7" fmla="*/ 150829 w 1738812"/>
                  <a:gd name="connsiteY7" fmla="*/ 0 h 2677212"/>
                  <a:gd name="connsiteX0" fmla="*/ 0 w 1725317"/>
                  <a:gd name="connsiteY0" fmla="*/ 263950 h 2677212"/>
                  <a:gd name="connsiteX1" fmla="*/ 659877 w 1725317"/>
                  <a:gd name="connsiteY1" fmla="*/ 876692 h 2677212"/>
                  <a:gd name="connsiteX2" fmla="*/ 763572 w 1725317"/>
                  <a:gd name="connsiteY2" fmla="*/ 2677212 h 2677212"/>
                  <a:gd name="connsiteX3" fmla="*/ 1366887 w 1725317"/>
                  <a:gd name="connsiteY3" fmla="*/ 1762813 h 2677212"/>
                  <a:gd name="connsiteX4" fmla="*/ 1677972 w 1725317"/>
                  <a:gd name="connsiteY4" fmla="*/ 772998 h 2677212"/>
                  <a:gd name="connsiteX5" fmla="*/ 141402 w 1725317"/>
                  <a:gd name="connsiteY5" fmla="*/ 18853 h 2677212"/>
                  <a:gd name="connsiteX6" fmla="*/ 141402 w 1725317"/>
                  <a:gd name="connsiteY6" fmla="*/ 18853 h 2677212"/>
                  <a:gd name="connsiteX7" fmla="*/ 150829 w 1725317"/>
                  <a:gd name="connsiteY7" fmla="*/ 0 h 2677212"/>
                  <a:gd name="connsiteX0" fmla="*/ 0 w 1720699"/>
                  <a:gd name="connsiteY0" fmla="*/ 263950 h 2677212"/>
                  <a:gd name="connsiteX1" fmla="*/ 659877 w 1720699"/>
                  <a:gd name="connsiteY1" fmla="*/ 876692 h 2677212"/>
                  <a:gd name="connsiteX2" fmla="*/ 763572 w 1720699"/>
                  <a:gd name="connsiteY2" fmla="*/ 2677212 h 2677212"/>
                  <a:gd name="connsiteX3" fmla="*/ 1329180 w 1720699"/>
                  <a:gd name="connsiteY3" fmla="*/ 1611984 h 2677212"/>
                  <a:gd name="connsiteX4" fmla="*/ 1677972 w 1720699"/>
                  <a:gd name="connsiteY4" fmla="*/ 772998 h 2677212"/>
                  <a:gd name="connsiteX5" fmla="*/ 141402 w 1720699"/>
                  <a:gd name="connsiteY5" fmla="*/ 18853 h 2677212"/>
                  <a:gd name="connsiteX6" fmla="*/ 141402 w 1720699"/>
                  <a:gd name="connsiteY6" fmla="*/ 18853 h 2677212"/>
                  <a:gd name="connsiteX7" fmla="*/ 150829 w 1720699"/>
                  <a:gd name="connsiteY7" fmla="*/ 0 h 2677212"/>
                  <a:gd name="connsiteX0" fmla="*/ 0 w 1329794"/>
                  <a:gd name="connsiteY0" fmla="*/ 263950 h 2677212"/>
                  <a:gd name="connsiteX1" fmla="*/ 659877 w 1329794"/>
                  <a:gd name="connsiteY1" fmla="*/ 876692 h 2677212"/>
                  <a:gd name="connsiteX2" fmla="*/ 763572 w 1329794"/>
                  <a:gd name="connsiteY2" fmla="*/ 2677212 h 2677212"/>
                  <a:gd name="connsiteX3" fmla="*/ 1329180 w 1329794"/>
                  <a:gd name="connsiteY3" fmla="*/ 1611984 h 2677212"/>
                  <a:gd name="connsiteX4" fmla="*/ 857840 w 1329794"/>
                  <a:gd name="connsiteY4" fmla="*/ 395926 h 2677212"/>
                  <a:gd name="connsiteX5" fmla="*/ 141402 w 1329794"/>
                  <a:gd name="connsiteY5" fmla="*/ 18853 h 2677212"/>
                  <a:gd name="connsiteX6" fmla="*/ 141402 w 1329794"/>
                  <a:gd name="connsiteY6" fmla="*/ 18853 h 2677212"/>
                  <a:gd name="connsiteX7" fmla="*/ 150829 w 1329794"/>
                  <a:gd name="connsiteY7" fmla="*/ 0 h 2677212"/>
                  <a:gd name="connsiteX0" fmla="*/ 0 w 1329856"/>
                  <a:gd name="connsiteY0" fmla="*/ 263950 h 2677212"/>
                  <a:gd name="connsiteX1" fmla="*/ 659877 w 1329856"/>
                  <a:gd name="connsiteY1" fmla="*/ 876692 h 2677212"/>
                  <a:gd name="connsiteX2" fmla="*/ 763572 w 1329856"/>
                  <a:gd name="connsiteY2" fmla="*/ 2677212 h 2677212"/>
                  <a:gd name="connsiteX3" fmla="*/ 1329180 w 1329856"/>
                  <a:gd name="connsiteY3" fmla="*/ 1611984 h 2677212"/>
                  <a:gd name="connsiteX4" fmla="*/ 857840 w 1329856"/>
                  <a:gd name="connsiteY4" fmla="*/ 395926 h 2677212"/>
                  <a:gd name="connsiteX5" fmla="*/ 141402 w 1329856"/>
                  <a:gd name="connsiteY5" fmla="*/ 18853 h 2677212"/>
                  <a:gd name="connsiteX6" fmla="*/ 141402 w 1329856"/>
                  <a:gd name="connsiteY6" fmla="*/ 18853 h 2677212"/>
                  <a:gd name="connsiteX7" fmla="*/ 150829 w 1329856"/>
                  <a:gd name="connsiteY7" fmla="*/ 0 h 2677212"/>
                  <a:gd name="connsiteX0" fmla="*/ 0 w 1331198"/>
                  <a:gd name="connsiteY0" fmla="*/ 263950 h 2677212"/>
                  <a:gd name="connsiteX1" fmla="*/ 659877 w 1331198"/>
                  <a:gd name="connsiteY1" fmla="*/ 876692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77212"/>
                  <a:gd name="connsiteX1" fmla="*/ 791852 w 1331198"/>
                  <a:gd name="connsiteY1" fmla="*/ 1018094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77212"/>
                  <a:gd name="connsiteX1" fmla="*/ 791852 w 1331198"/>
                  <a:gd name="connsiteY1" fmla="*/ 1018094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77212"/>
                  <a:gd name="connsiteX1" fmla="*/ 820132 w 1331198"/>
                  <a:gd name="connsiteY1" fmla="*/ 1272617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80286"/>
                  <a:gd name="connsiteX1" fmla="*/ 820132 w 1331198"/>
                  <a:gd name="connsiteY1" fmla="*/ 1272617 h 2680286"/>
                  <a:gd name="connsiteX2" fmla="*/ 801280 w 1331198"/>
                  <a:gd name="connsiteY2" fmla="*/ 1913642 h 2680286"/>
                  <a:gd name="connsiteX3" fmla="*/ 763572 w 1331198"/>
                  <a:gd name="connsiteY3" fmla="*/ 2677212 h 2680286"/>
                  <a:gd name="connsiteX4" fmla="*/ 1329180 w 1331198"/>
                  <a:gd name="connsiteY4" fmla="*/ 1611984 h 2680286"/>
                  <a:gd name="connsiteX5" fmla="*/ 914401 w 1331198"/>
                  <a:gd name="connsiteY5" fmla="*/ 518474 h 2680286"/>
                  <a:gd name="connsiteX6" fmla="*/ 141402 w 1331198"/>
                  <a:gd name="connsiteY6" fmla="*/ 18853 h 2680286"/>
                  <a:gd name="connsiteX7" fmla="*/ 141402 w 1331198"/>
                  <a:gd name="connsiteY7" fmla="*/ 18853 h 2680286"/>
                  <a:gd name="connsiteX8" fmla="*/ 150829 w 1331198"/>
                  <a:gd name="connsiteY8" fmla="*/ 0 h 2680286"/>
                  <a:gd name="connsiteX0" fmla="*/ 0 w 1331198"/>
                  <a:gd name="connsiteY0" fmla="*/ 263950 h 2680151"/>
                  <a:gd name="connsiteX1" fmla="*/ 820132 w 1331198"/>
                  <a:gd name="connsiteY1" fmla="*/ 1272617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680151"/>
                  <a:gd name="connsiteX1" fmla="*/ 782425 w 1331198"/>
                  <a:gd name="connsiteY1" fmla="*/ 1253764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680151"/>
                  <a:gd name="connsiteX1" fmla="*/ 782425 w 1331198"/>
                  <a:gd name="connsiteY1" fmla="*/ 1253764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680151"/>
                  <a:gd name="connsiteX1" fmla="*/ 782425 w 1331198"/>
                  <a:gd name="connsiteY1" fmla="*/ 1253764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702429"/>
                  <a:gd name="connsiteX1" fmla="*/ 782425 w 1331198"/>
                  <a:gd name="connsiteY1" fmla="*/ 1253764 h 2702429"/>
                  <a:gd name="connsiteX2" fmla="*/ 1112364 w 1331198"/>
                  <a:gd name="connsiteY2" fmla="*/ 1885362 h 2702429"/>
                  <a:gd name="connsiteX3" fmla="*/ 933255 w 1331198"/>
                  <a:gd name="connsiteY3" fmla="*/ 2328422 h 2702429"/>
                  <a:gd name="connsiteX4" fmla="*/ 763572 w 1331198"/>
                  <a:gd name="connsiteY4" fmla="*/ 2677212 h 2702429"/>
                  <a:gd name="connsiteX5" fmla="*/ 1329180 w 1331198"/>
                  <a:gd name="connsiteY5" fmla="*/ 1611984 h 2702429"/>
                  <a:gd name="connsiteX6" fmla="*/ 914401 w 1331198"/>
                  <a:gd name="connsiteY6" fmla="*/ 518474 h 2702429"/>
                  <a:gd name="connsiteX7" fmla="*/ 141402 w 1331198"/>
                  <a:gd name="connsiteY7" fmla="*/ 18853 h 2702429"/>
                  <a:gd name="connsiteX8" fmla="*/ 141402 w 1331198"/>
                  <a:gd name="connsiteY8" fmla="*/ 18853 h 2702429"/>
                  <a:gd name="connsiteX9" fmla="*/ 150829 w 1331198"/>
                  <a:gd name="connsiteY9" fmla="*/ 0 h 2702429"/>
                  <a:gd name="connsiteX0" fmla="*/ 0 w 1331198"/>
                  <a:gd name="connsiteY0" fmla="*/ 263950 h 2706932"/>
                  <a:gd name="connsiteX1" fmla="*/ 782425 w 1331198"/>
                  <a:gd name="connsiteY1" fmla="*/ 1253764 h 2706932"/>
                  <a:gd name="connsiteX2" fmla="*/ 1112364 w 1331198"/>
                  <a:gd name="connsiteY2" fmla="*/ 1885362 h 2706932"/>
                  <a:gd name="connsiteX3" fmla="*/ 791853 w 1331198"/>
                  <a:gd name="connsiteY3" fmla="*/ 2394410 h 2706932"/>
                  <a:gd name="connsiteX4" fmla="*/ 763572 w 1331198"/>
                  <a:gd name="connsiteY4" fmla="*/ 2677212 h 2706932"/>
                  <a:gd name="connsiteX5" fmla="*/ 1329180 w 1331198"/>
                  <a:gd name="connsiteY5" fmla="*/ 1611984 h 2706932"/>
                  <a:gd name="connsiteX6" fmla="*/ 914401 w 1331198"/>
                  <a:gd name="connsiteY6" fmla="*/ 518474 h 2706932"/>
                  <a:gd name="connsiteX7" fmla="*/ 141402 w 1331198"/>
                  <a:gd name="connsiteY7" fmla="*/ 18853 h 2706932"/>
                  <a:gd name="connsiteX8" fmla="*/ 141402 w 1331198"/>
                  <a:gd name="connsiteY8" fmla="*/ 18853 h 2706932"/>
                  <a:gd name="connsiteX9" fmla="*/ 150829 w 1331198"/>
                  <a:gd name="connsiteY9" fmla="*/ 0 h 2706932"/>
                  <a:gd name="connsiteX0" fmla="*/ 0 w 1331198"/>
                  <a:gd name="connsiteY0" fmla="*/ 263950 h 2706932"/>
                  <a:gd name="connsiteX1" fmla="*/ 782425 w 1331198"/>
                  <a:gd name="connsiteY1" fmla="*/ 1253764 h 2706932"/>
                  <a:gd name="connsiteX2" fmla="*/ 1112364 w 1331198"/>
                  <a:gd name="connsiteY2" fmla="*/ 1885362 h 2706932"/>
                  <a:gd name="connsiteX3" fmla="*/ 791853 w 1331198"/>
                  <a:gd name="connsiteY3" fmla="*/ 2394410 h 2706932"/>
                  <a:gd name="connsiteX4" fmla="*/ 763572 w 1331198"/>
                  <a:gd name="connsiteY4" fmla="*/ 2677212 h 2706932"/>
                  <a:gd name="connsiteX5" fmla="*/ 1329180 w 1331198"/>
                  <a:gd name="connsiteY5" fmla="*/ 1611984 h 2706932"/>
                  <a:gd name="connsiteX6" fmla="*/ 914401 w 1331198"/>
                  <a:gd name="connsiteY6" fmla="*/ 518474 h 2706932"/>
                  <a:gd name="connsiteX7" fmla="*/ 141402 w 1331198"/>
                  <a:gd name="connsiteY7" fmla="*/ 18853 h 2706932"/>
                  <a:gd name="connsiteX8" fmla="*/ 141402 w 1331198"/>
                  <a:gd name="connsiteY8" fmla="*/ 18853 h 2706932"/>
                  <a:gd name="connsiteX9" fmla="*/ 150829 w 1331198"/>
                  <a:gd name="connsiteY9" fmla="*/ 0 h 2706932"/>
                  <a:gd name="connsiteX0" fmla="*/ 0 w 1331198"/>
                  <a:gd name="connsiteY0" fmla="*/ 263950 h 2708403"/>
                  <a:gd name="connsiteX1" fmla="*/ 782425 w 1331198"/>
                  <a:gd name="connsiteY1" fmla="*/ 1253764 h 2708403"/>
                  <a:gd name="connsiteX2" fmla="*/ 1112364 w 1331198"/>
                  <a:gd name="connsiteY2" fmla="*/ 1885362 h 2708403"/>
                  <a:gd name="connsiteX3" fmla="*/ 791853 w 1331198"/>
                  <a:gd name="connsiteY3" fmla="*/ 2394410 h 2708403"/>
                  <a:gd name="connsiteX4" fmla="*/ 763572 w 1331198"/>
                  <a:gd name="connsiteY4" fmla="*/ 2677212 h 2708403"/>
                  <a:gd name="connsiteX5" fmla="*/ 1329180 w 1331198"/>
                  <a:gd name="connsiteY5" fmla="*/ 1611984 h 2708403"/>
                  <a:gd name="connsiteX6" fmla="*/ 914401 w 1331198"/>
                  <a:gd name="connsiteY6" fmla="*/ 518474 h 2708403"/>
                  <a:gd name="connsiteX7" fmla="*/ 141402 w 1331198"/>
                  <a:gd name="connsiteY7" fmla="*/ 18853 h 2708403"/>
                  <a:gd name="connsiteX8" fmla="*/ 141402 w 1331198"/>
                  <a:gd name="connsiteY8" fmla="*/ 18853 h 2708403"/>
                  <a:gd name="connsiteX9" fmla="*/ 150829 w 1331198"/>
                  <a:gd name="connsiteY9" fmla="*/ 0 h 2708403"/>
                  <a:gd name="connsiteX0" fmla="*/ 0 w 1331198"/>
                  <a:gd name="connsiteY0" fmla="*/ 263950 h 2710674"/>
                  <a:gd name="connsiteX1" fmla="*/ 782425 w 1331198"/>
                  <a:gd name="connsiteY1" fmla="*/ 1253764 h 2710674"/>
                  <a:gd name="connsiteX2" fmla="*/ 1112364 w 1331198"/>
                  <a:gd name="connsiteY2" fmla="*/ 1885362 h 2710674"/>
                  <a:gd name="connsiteX3" fmla="*/ 734134 w 1331198"/>
                  <a:gd name="connsiteY3" fmla="*/ 2418713 h 2710674"/>
                  <a:gd name="connsiteX4" fmla="*/ 763572 w 1331198"/>
                  <a:gd name="connsiteY4" fmla="*/ 2677212 h 2710674"/>
                  <a:gd name="connsiteX5" fmla="*/ 1329180 w 1331198"/>
                  <a:gd name="connsiteY5" fmla="*/ 1611984 h 2710674"/>
                  <a:gd name="connsiteX6" fmla="*/ 914401 w 1331198"/>
                  <a:gd name="connsiteY6" fmla="*/ 518474 h 2710674"/>
                  <a:gd name="connsiteX7" fmla="*/ 141402 w 1331198"/>
                  <a:gd name="connsiteY7" fmla="*/ 18853 h 2710674"/>
                  <a:gd name="connsiteX8" fmla="*/ 141402 w 1331198"/>
                  <a:gd name="connsiteY8" fmla="*/ 18853 h 2710674"/>
                  <a:gd name="connsiteX9" fmla="*/ 150829 w 1331198"/>
                  <a:gd name="connsiteY9" fmla="*/ 0 h 2710674"/>
                  <a:gd name="connsiteX0" fmla="*/ 0 w 1331198"/>
                  <a:gd name="connsiteY0" fmla="*/ 263950 h 2710957"/>
                  <a:gd name="connsiteX1" fmla="*/ 782425 w 1331198"/>
                  <a:gd name="connsiteY1" fmla="*/ 1253764 h 2710957"/>
                  <a:gd name="connsiteX2" fmla="*/ 1112364 w 1331198"/>
                  <a:gd name="connsiteY2" fmla="*/ 1885362 h 2710957"/>
                  <a:gd name="connsiteX3" fmla="*/ 734134 w 1331198"/>
                  <a:gd name="connsiteY3" fmla="*/ 2418713 h 2710957"/>
                  <a:gd name="connsiteX4" fmla="*/ 763572 w 1331198"/>
                  <a:gd name="connsiteY4" fmla="*/ 2677212 h 2710957"/>
                  <a:gd name="connsiteX5" fmla="*/ 1329180 w 1331198"/>
                  <a:gd name="connsiteY5" fmla="*/ 1611984 h 2710957"/>
                  <a:gd name="connsiteX6" fmla="*/ 914401 w 1331198"/>
                  <a:gd name="connsiteY6" fmla="*/ 518474 h 2710957"/>
                  <a:gd name="connsiteX7" fmla="*/ 141402 w 1331198"/>
                  <a:gd name="connsiteY7" fmla="*/ 18853 h 2710957"/>
                  <a:gd name="connsiteX8" fmla="*/ 141402 w 1331198"/>
                  <a:gd name="connsiteY8" fmla="*/ 18853 h 2710957"/>
                  <a:gd name="connsiteX9" fmla="*/ 150829 w 1331198"/>
                  <a:gd name="connsiteY9" fmla="*/ 0 h 2710957"/>
                  <a:gd name="connsiteX0" fmla="*/ 0 w 1331198"/>
                  <a:gd name="connsiteY0" fmla="*/ 263950 h 2708652"/>
                  <a:gd name="connsiteX1" fmla="*/ 782425 w 1331198"/>
                  <a:gd name="connsiteY1" fmla="*/ 1253764 h 2708652"/>
                  <a:gd name="connsiteX2" fmla="*/ 1112364 w 1331198"/>
                  <a:gd name="connsiteY2" fmla="*/ 1885362 h 2708652"/>
                  <a:gd name="connsiteX3" fmla="*/ 764513 w 1331198"/>
                  <a:gd name="connsiteY3" fmla="*/ 2394410 h 2708652"/>
                  <a:gd name="connsiteX4" fmla="*/ 763572 w 1331198"/>
                  <a:gd name="connsiteY4" fmla="*/ 2677212 h 2708652"/>
                  <a:gd name="connsiteX5" fmla="*/ 1329180 w 1331198"/>
                  <a:gd name="connsiteY5" fmla="*/ 1611984 h 2708652"/>
                  <a:gd name="connsiteX6" fmla="*/ 914401 w 1331198"/>
                  <a:gd name="connsiteY6" fmla="*/ 518474 h 2708652"/>
                  <a:gd name="connsiteX7" fmla="*/ 141402 w 1331198"/>
                  <a:gd name="connsiteY7" fmla="*/ 18853 h 2708652"/>
                  <a:gd name="connsiteX8" fmla="*/ 141402 w 1331198"/>
                  <a:gd name="connsiteY8" fmla="*/ 18853 h 2708652"/>
                  <a:gd name="connsiteX9" fmla="*/ 150829 w 1331198"/>
                  <a:gd name="connsiteY9" fmla="*/ 0 h 270865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1112364 w 1331198"/>
                  <a:gd name="connsiteY2" fmla="*/ 1885362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1112364 w 1331198"/>
                  <a:gd name="connsiteY2" fmla="*/ 1885362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52046 w 1331198"/>
                  <a:gd name="connsiteY1" fmla="*/ 1463378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52046 w 1331198"/>
                  <a:gd name="connsiteY1" fmla="*/ 1463378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52046 w 1331198"/>
                  <a:gd name="connsiteY1" fmla="*/ 1463378 h 2677212"/>
                  <a:gd name="connsiteX2" fmla="*/ 893637 w 1331198"/>
                  <a:gd name="connsiteY2" fmla="*/ 1897514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0172"/>
                  <a:gd name="connsiteY0" fmla="*/ 263950 h 2677212"/>
                  <a:gd name="connsiteX1" fmla="*/ 752046 w 1330172"/>
                  <a:gd name="connsiteY1" fmla="*/ 1463378 h 2677212"/>
                  <a:gd name="connsiteX2" fmla="*/ 893637 w 1330172"/>
                  <a:gd name="connsiteY2" fmla="*/ 1897514 h 2677212"/>
                  <a:gd name="connsiteX3" fmla="*/ 764513 w 1330172"/>
                  <a:gd name="connsiteY3" fmla="*/ 2394410 h 2677212"/>
                  <a:gd name="connsiteX4" fmla="*/ 763572 w 1330172"/>
                  <a:gd name="connsiteY4" fmla="*/ 2677212 h 2677212"/>
                  <a:gd name="connsiteX5" fmla="*/ 1329180 w 1330172"/>
                  <a:gd name="connsiteY5" fmla="*/ 1611984 h 2677212"/>
                  <a:gd name="connsiteX6" fmla="*/ 875212 w 1330172"/>
                  <a:gd name="connsiteY6" fmla="*/ 753605 h 2677212"/>
                  <a:gd name="connsiteX7" fmla="*/ 141402 w 1330172"/>
                  <a:gd name="connsiteY7" fmla="*/ 18853 h 2677212"/>
                  <a:gd name="connsiteX8" fmla="*/ 141402 w 1330172"/>
                  <a:gd name="connsiteY8" fmla="*/ 18853 h 2677212"/>
                  <a:gd name="connsiteX9" fmla="*/ 150829 w 1330172"/>
                  <a:gd name="connsiteY9" fmla="*/ 0 h 2677212"/>
                  <a:gd name="connsiteX0" fmla="*/ 0 w 1330172"/>
                  <a:gd name="connsiteY0" fmla="*/ 245097 h 2658359"/>
                  <a:gd name="connsiteX1" fmla="*/ 752046 w 1330172"/>
                  <a:gd name="connsiteY1" fmla="*/ 1444525 h 2658359"/>
                  <a:gd name="connsiteX2" fmla="*/ 893637 w 1330172"/>
                  <a:gd name="connsiteY2" fmla="*/ 1878661 h 2658359"/>
                  <a:gd name="connsiteX3" fmla="*/ 764513 w 1330172"/>
                  <a:gd name="connsiteY3" fmla="*/ 2375557 h 2658359"/>
                  <a:gd name="connsiteX4" fmla="*/ 763572 w 1330172"/>
                  <a:gd name="connsiteY4" fmla="*/ 2658359 h 2658359"/>
                  <a:gd name="connsiteX5" fmla="*/ 1329180 w 1330172"/>
                  <a:gd name="connsiteY5" fmla="*/ 1593131 h 2658359"/>
                  <a:gd name="connsiteX6" fmla="*/ 875212 w 1330172"/>
                  <a:gd name="connsiteY6" fmla="*/ 734752 h 2658359"/>
                  <a:gd name="connsiteX7" fmla="*/ 141402 w 1330172"/>
                  <a:gd name="connsiteY7" fmla="*/ 0 h 2658359"/>
                  <a:gd name="connsiteX8" fmla="*/ 141402 w 1330172"/>
                  <a:gd name="connsiteY8" fmla="*/ 0 h 2658359"/>
                  <a:gd name="connsiteX9" fmla="*/ 59389 w 1330172"/>
                  <a:gd name="connsiteY9" fmla="*/ 79118 h 2658359"/>
                  <a:gd name="connsiteX0" fmla="*/ 0 w 1330172"/>
                  <a:gd name="connsiteY0" fmla="*/ 276282 h 2689544"/>
                  <a:gd name="connsiteX1" fmla="*/ 752046 w 1330172"/>
                  <a:gd name="connsiteY1" fmla="*/ 1475710 h 2689544"/>
                  <a:gd name="connsiteX2" fmla="*/ 893637 w 1330172"/>
                  <a:gd name="connsiteY2" fmla="*/ 1909846 h 2689544"/>
                  <a:gd name="connsiteX3" fmla="*/ 764513 w 1330172"/>
                  <a:gd name="connsiteY3" fmla="*/ 2406742 h 2689544"/>
                  <a:gd name="connsiteX4" fmla="*/ 763572 w 1330172"/>
                  <a:gd name="connsiteY4" fmla="*/ 2689544 h 2689544"/>
                  <a:gd name="connsiteX5" fmla="*/ 1329180 w 1330172"/>
                  <a:gd name="connsiteY5" fmla="*/ 1624316 h 2689544"/>
                  <a:gd name="connsiteX6" fmla="*/ 875212 w 1330172"/>
                  <a:gd name="connsiteY6" fmla="*/ 765937 h 2689544"/>
                  <a:gd name="connsiteX7" fmla="*/ 141402 w 1330172"/>
                  <a:gd name="connsiteY7" fmla="*/ 31185 h 2689544"/>
                  <a:gd name="connsiteX8" fmla="*/ 121808 w 1330172"/>
                  <a:gd name="connsiteY8" fmla="*/ 148750 h 2689544"/>
                  <a:gd name="connsiteX9" fmla="*/ 59389 w 1330172"/>
                  <a:gd name="connsiteY9" fmla="*/ 110303 h 2689544"/>
                  <a:gd name="connsiteX0" fmla="*/ 20962 w 1351107"/>
                  <a:gd name="connsiteY0" fmla="*/ 204121 h 2617383"/>
                  <a:gd name="connsiteX1" fmla="*/ 773008 w 1351107"/>
                  <a:gd name="connsiteY1" fmla="*/ 1403549 h 2617383"/>
                  <a:gd name="connsiteX2" fmla="*/ 914599 w 1351107"/>
                  <a:gd name="connsiteY2" fmla="*/ 1837685 h 2617383"/>
                  <a:gd name="connsiteX3" fmla="*/ 785475 w 1351107"/>
                  <a:gd name="connsiteY3" fmla="*/ 2334581 h 2617383"/>
                  <a:gd name="connsiteX4" fmla="*/ 784534 w 1351107"/>
                  <a:gd name="connsiteY4" fmla="*/ 2617383 h 2617383"/>
                  <a:gd name="connsiteX5" fmla="*/ 1350142 w 1351107"/>
                  <a:gd name="connsiteY5" fmla="*/ 1552155 h 2617383"/>
                  <a:gd name="connsiteX6" fmla="*/ 896174 w 1351107"/>
                  <a:gd name="connsiteY6" fmla="*/ 693776 h 2617383"/>
                  <a:gd name="connsiteX7" fmla="*/ 38267 w 1351107"/>
                  <a:gd name="connsiteY7" fmla="*/ 37401 h 2617383"/>
                  <a:gd name="connsiteX8" fmla="*/ 142770 w 1351107"/>
                  <a:gd name="connsiteY8" fmla="*/ 76589 h 2617383"/>
                  <a:gd name="connsiteX9" fmla="*/ 80351 w 1351107"/>
                  <a:gd name="connsiteY9" fmla="*/ 38142 h 2617383"/>
                  <a:gd name="connsiteX0" fmla="*/ 35348 w 1365493"/>
                  <a:gd name="connsiteY0" fmla="*/ 215127 h 2628389"/>
                  <a:gd name="connsiteX1" fmla="*/ 787394 w 1365493"/>
                  <a:gd name="connsiteY1" fmla="*/ 1414555 h 2628389"/>
                  <a:gd name="connsiteX2" fmla="*/ 928985 w 1365493"/>
                  <a:gd name="connsiteY2" fmla="*/ 1848691 h 2628389"/>
                  <a:gd name="connsiteX3" fmla="*/ 799861 w 1365493"/>
                  <a:gd name="connsiteY3" fmla="*/ 2345587 h 2628389"/>
                  <a:gd name="connsiteX4" fmla="*/ 798920 w 1365493"/>
                  <a:gd name="connsiteY4" fmla="*/ 2628389 h 2628389"/>
                  <a:gd name="connsiteX5" fmla="*/ 1364528 w 1365493"/>
                  <a:gd name="connsiteY5" fmla="*/ 1563161 h 2628389"/>
                  <a:gd name="connsiteX6" fmla="*/ 910560 w 1365493"/>
                  <a:gd name="connsiteY6" fmla="*/ 704782 h 2628389"/>
                  <a:gd name="connsiteX7" fmla="*/ 52653 w 1365493"/>
                  <a:gd name="connsiteY7" fmla="*/ 48407 h 2628389"/>
                  <a:gd name="connsiteX8" fmla="*/ 94737 w 1365493"/>
                  <a:gd name="connsiteY8" fmla="*/ 49148 h 2628389"/>
                  <a:gd name="connsiteX0" fmla="*/ 0 w 1330145"/>
                  <a:gd name="connsiteY0" fmla="*/ 166720 h 2579982"/>
                  <a:gd name="connsiteX1" fmla="*/ 752046 w 1330145"/>
                  <a:gd name="connsiteY1" fmla="*/ 1366148 h 2579982"/>
                  <a:gd name="connsiteX2" fmla="*/ 893637 w 1330145"/>
                  <a:gd name="connsiteY2" fmla="*/ 1800284 h 2579982"/>
                  <a:gd name="connsiteX3" fmla="*/ 764513 w 1330145"/>
                  <a:gd name="connsiteY3" fmla="*/ 2297180 h 2579982"/>
                  <a:gd name="connsiteX4" fmla="*/ 763572 w 1330145"/>
                  <a:gd name="connsiteY4" fmla="*/ 2579982 h 2579982"/>
                  <a:gd name="connsiteX5" fmla="*/ 1329180 w 1330145"/>
                  <a:gd name="connsiteY5" fmla="*/ 1514754 h 2579982"/>
                  <a:gd name="connsiteX6" fmla="*/ 875212 w 1330145"/>
                  <a:gd name="connsiteY6" fmla="*/ 656375 h 2579982"/>
                  <a:gd name="connsiteX7" fmla="*/ 17305 w 1330145"/>
                  <a:gd name="connsiteY7" fmla="*/ 0 h 2579982"/>
                  <a:gd name="connsiteX0" fmla="*/ 0 w 1330058"/>
                  <a:gd name="connsiteY0" fmla="*/ 107937 h 2521199"/>
                  <a:gd name="connsiteX1" fmla="*/ 752046 w 1330058"/>
                  <a:gd name="connsiteY1" fmla="*/ 1307365 h 2521199"/>
                  <a:gd name="connsiteX2" fmla="*/ 893637 w 1330058"/>
                  <a:gd name="connsiteY2" fmla="*/ 1741501 h 2521199"/>
                  <a:gd name="connsiteX3" fmla="*/ 764513 w 1330058"/>
                  <a:gd name="connsiteY3" fmla="*/ 2238397 h 2521199"/>
                  <a:gd name="connsiteX4" fmla="*/ 763572 w 1330058"/>
                  <a:gd name="connsiteY4" fmla="*/ 2521199 h 2521199"/>
                  <a:gd name="connsiteX5" fmla="*/ 1329180 w 1330058"/>
                  <a:gd name="connsiteY5" fmla="*/ 1455971 h 2521199"/>
                  <a:gd name="connsiteX6" fmla="*/ 875212 w 1330058"/>
                  <a:gd name="connsiteY6" fmla="*/ 597592 h 2521199"/>
                  <a:gd name="connsiteX7" fmla="*/ 180591 w 1330058"/>
                  <a:gd name="connsiteY7" fmla="*/ 0 h 2521199"/>
                  <a:gd name="connsiteX0" fmla="*/ 0 w 1330058"/>
                  <a:gd name="connsiteY0" fmla="*/ 107937 h 2521199"/>
                  <a:gd name="connsiteX1" fmla="*/ 752046 w 1330058"/>
                  <a:gd name="connsiteY1" fmla="*/ 1307365 h 2521199"/>
                  <a:gd name="connsiteX2" fmla="*/ 893637 w 1330058"/>
                  <a:gd name="connsiteY2" fmla="*/ 1741501 h 2521199"/>
                  <a:gd name="connsiteX3" fmla="*/ 764513 w 1330058"/>
                  <a:gd name="connsiteY3" fmla="*/ 2238397 h 2521199"/>
                  <a:gd name="connsiteX4" fmla="*/ 763572 w 1330058"/>
                  <a:gd name="connsiteY4" fmla="*/ 2521199 h 2521199"/>
                  <a:gd name="connsiteX5" fmla="*/ 1329180 w 1330058"/>
                  <a:gd name="connsiteY5" fmla="*/ 1455971 h 2521199"/>
                  <a:gd name="connsiteX6" fmla="*/ 875212 w 1330058"/>
                  <a:gd name="connsiteY6" fmla="*/ 597592 h 2521199"/>
                  <a:gd name="connsiteX7" fmla="*/ 180591 w 1330058"/>
                  <a:gd name="connsiteY7" fmla="*/ 0 h 2521199"/>
                  <a:gd name="connsiteX0" fmla="*/ 0 w 1330058"/>
                  <a:gd name="connsiteY0" fmla="*/ 107937 h 2521199"/>
                  <a:gd name="connsiteX1" fmla="*/ 752046 w 1330058"/>
                  <a:gd name="connsiteY1" fmla="*/ 1307365 h 2521199"/>
                  <a:gd name="connsiteX2" fmla="*/ 893637 w 1330058"/>
                  <a:gd name="connsiteY2" fmla="*/ 1741501 h 2521199"/>
                  <a:gd name="connsiteX3" fmla="*/ 764513 w 1330058"/>
                  <a:gd name="connsiteY3" fmla="*/ 2238397 h 2521199"/>
                  <a:gd name="connsiteX4" fmla="*/ 763572 w 1330058"/>
                  <a:gd name="connsiteY4" fmla="*/ 2521199 h 2521199"/>
                  <a:gd name="connsiteX5" fmla="*/ 1329180 w 1330058"/>
                  <a:gd name="connsiteY5" fmla="*/ 1455971 h 2521199"/>
                  <a:gd name="connsiteX6" fmla="*/ 875212 w 1330058"/>
                  <a:gd name="connsiteY6" fmla="*/ 597592 h 2521199"/>
                  <a:gd name="connsiteX7" fmla="*/ 180591 w 1330058"/>
                  <a:gd name="connsiteY7" fmla="*/ 0 h 2521199"/>
                  <a:gd name="connsiteX0" fmla="*/ 0 w 1334270"/>
                  <a:gd name="connsiteY0" fmla="*/ 107937 h 2521199"/>
                  <a:gd name="connsiteX1" fmla="*/ 752046 w 1334270"/>
                  <a:gd name="connsiteY1" fmla="*/ 1307365 h 2521199"/>
                  <a:gd name="connsiteX2" fmla="*/ 893637 w 1334270"/>
                  <a:gd name="connsiteY2" fmla="*/ 1741501 h 2521199"/>
                  <a:gd name="connsiteX3" fmla="*/ 764513 w 1334270"/>
                  <a:gd name="connsiteY3" fmla="*/ 2238397 h 2521199"/>
                  <a:gd name="connsiteX4" fmla="*/ 763572 w 1334270"/>
                  <a:gd name="connsiteY4" fmla="*/ 2521199 h 2521199"/>
                  <a:gd name="connsiteX5" fmla="*/ 1329180 w 1334270"/>
                  <a:gd name="connsiteY5" fmla="*/ 1455971 h 2521199"/>
                  <a:gd name="connsiteX6" fmla="*/ 992778 w 1334270"/>
                  <a:gd name="connsiteY6" fmla="*/ 669437 h 2521199"/>
                  <a:gd name="connsiteX7" fmla="*/ 180591 w 1334270"/>
                  <a:gd name="connsiteY7" fmla="*/ 0 h 2521199"/>
                  <a:gd name="connsiteX0" fmla="*/ 0 w 1329832"/>
                  <a:gd name="connsiteY0" fmla="*/ 107937 h 2521199"/>
                  <a:gd name="connsiteX1" fmla="*/ 752046 w 1329832"/>
                  <a:gd name="connsiteY1" fmla="*/ 1307365 h 2521199"/>
                  <a:gd name="connsiteX2" fmla="*/ 893637 w 1329832"/>
                  <a:gd name="connsiteY2" fmla="*/ 1741501 h 2521199"/>
                  <a:gd name="connsiteX3" fmla="*/ 764513 w 1329832"/>
                  <a:gd name="connsiteY3" fmla="*/ 2238397 h 2521199"/>
                  <a:gd name="connsiteX4" fmla="*/ 763572 w 1329832"/>
                  <a:gd name="connsiteY4" fmla="*/ 2521199 h 2521199"/>
                  <a:gd name="connsiteX5" fmla="*/ 1329180 w 1329832"/>
                  <a:gd name="connsiteY5" fmla="*/ 1455971 h 2521199"/>
                  <a:gd name="connsiteX6" fmla="*/ 992778 w 1329832"/>
                  <a:gd name="connsiteY6" fmla="*/ 669437 h 2521199"/>
                  <a:gd name="connsiteX7" fmla="*/ 180591 w 1329832"/>
                  <a:gd name="connsiteY7" fmla="*/ 0 h 2521199"/>
                  <a:gd name="connsiteX0" fmla="*/ 0 w 1351205"/>
                  <a:gd name="connsiteY0" fmla="*/ 107937 h 2521199"/>
                  <a:gd name="connsiteX1" fmla="*/ 752046 w 1351205"/>
                  <a:gd name="connsiteY1" fmla="*/ 1307365 h 2521199"/>
                  <a:gd name="connsiteX2" fmla="*/ 893637 w 1351205"/>
                  <a:gd name="connsiteY2" fmla="*/ 1741501 h 2521199"/>
                  <a:gd name="connsiteX3" fmla="*/ 764513 w 1351205"/>
                  <a:gd name="connsiteY3" fmla="*/ 2238397 h 2521199"/>
                  <a:gd name="connsiteX4" fmla="*/ 763572 w 1351205"/>
                  <a:gd name="connsiteY4" fmla="*/ 2521199 h 2521199"/>
                  <a:gd name="connsiteX5" fmla="*/ 1329180 w 1351205"/>
                  <a:gd name="connsiteY5" fmla="*/ 1455971 h 2521199"/>
                  <a:gd name="connsiteX6" fmla="*/ 180591 w 1351205"/>
                  <a:gd name="connsiteY6" fmla="*/ 0 h 2521199"/>
                  <a:gd name="connsiteX0" fmla="*/ 0 w 1332387"/>
                  <a:gd name="connsiteY0" fmla="*/ 107937 h 2521199"/>
                  <a:gd name="connsiteX1" fmla="*/ 752046 w 1332387"/>
                  <a:gd name="connsiteY1" fmla="*/ 1307365 h 2521199"/>
                  <a:gd name="connsiteX2" fmla="*/ 893637 w 1332387"/>
                  <a:gd name="connsiteY2" fmla="*/ 1741501 h 2521199"/>
                  <a:gd name="connsiteX3" fmla="*/ 764513 w 1332387"/>
                  <a:gd name="connsiteY3" fmla="*/ 2238397 h 2521199"/>
                  <a:gd name="connsiteX4" fmla="*/ 763572 w 1332387"/>
                  <a:gd name="connsiteY4" fmla="*/ 2521199 h 2521199"/>
                  <a:gd name="connsiteX5" fmla="*/ 1329180 w 1332387"/>
                  <a:gd name="connsiteY5" fmla="*/ 1455971 h 2521199"/>
                  <a:gd name="connsiteX6" fmla="*/ 180591 w 1332387"/>
                  <a:gd name="connsiteY6" fmla="*/ 0 h 2521199"/>
                  <a:gd name="connsiteX0" fmla="*/ 0 w 1329223"/>
                  <a:gd name="connsiteY0" fmla="*/ 107937 h 2521199"/>
                  <a:gd name="connsiteX1" fmla="*/ 752046 w 1329223"/>
                  <a:gd name="connsiteY1" fmla="*/ 1307365 h 2521199"/>
                  <a:gd name="connsiteX2" fmla="*/ 893637 w 1329223"/>
                  <a:gd name="connsiteY2" fmla="*/ 1741501 h 2521199"/>
                  <a:gd name="connsiteX3" fmla="*/ 764513 w 1329223"/>
                  <a:gd name="connsiteY3" fmla="*/ 2238397 h 2521199"/>
                  <a:gd name="connsiteX4" fmla="*/ 763572 w 1329223"/>
                  <a:gd name="connsiteY4" fmla="*/ 2521199 h 2521199"/>
                  <a:gd name="connsiteX5" fmla="*/ 1329180 w 1329223"/>
                  <a:gd name="connsiteY5" fmla="*/ 1455971 h 2521199"/>
                  <a:gd name="connsiteX6" fmla="*/ 180591 w 1329223"/>
                  <a:gd name="connsiteY6" fmla="*/ 0 h 2521199"/>
                  <a:gd name="connsiteX0" fmla="*/ 0 w 1322693"/>
                  <a:gd name="connsiteY0" fmla="*/ 107937 h 2521199"/>
                  <a:gd name="connsiteX1" fmla="*/ 752046 w 1322693"/>
                  <a:gd name="connsiteY1" fmla="*/ 1307365 h 2521199"/>
                  <a:gd name="connsiteX2" fmla="*/ 893637 w 1322693"/>
                  <a:gd name="connsiteY2" fmla="*/ 1741501 h 2521199"/>
                  <a:gd name="connsiteX3" fmla="*/ 764513 w 1322693"/>
                  <a:gd name="connsiteY3" fmla="*/ 2238397 h 2521199"/>
                  <a:gd name="connsiteX4" fmla="*/ 763572 w 1322693"/>
                  <a:gd name="connsiteY4" fmla="*/ 2521199 h 2521199"/>
                  <a:gd name="connsiteX5" fmla="*/ 1322649 w 1322693"/>
                  <a:gd name="connsiteY5" fmla="*/ 1743354 h 2521199"/>
                  <a:gd name="connsiteX6" fmla="*/ 180591 w 1322693"/>
                  <a:gd name="connsiteY6" fmla="*/ 0 h 2521199"/>
                  <a:gd name="connsiteX0" fmla="*/ 80666 w 1142102"/>
                  <a:gd name="connsiteY0" fmla="*/ 532480 h 2521199"/>
                  <a:gd name="connsiteX1" fmla="*/ 571455 w 1142102"/>
                  <a:gd name="connsiteY1" fmla="*/ 1307365 h 2521199"/>
                  <a:gd name="connsiteX2" fmla="*/ 713046 w 1142102"/>
                  <a:gd name="connsiteY2" fmla="*/ 1741501 h 2521199"/>
                  <a:gd name="connsiteX3" fmla="*/ 583922 w 1142102"/>
                  <a:gd name="connsiteY3" fmla="*/ 2238397 h 2521199"/>
                  <a:gd name="connsiteX4" fmla="*/ 582981 w 1142102"/>
                  <a:gd name="connsiteY4" fmla="*/ 2521199 h 2521199"/>
                  <a:gd name="connsiteX5" fmla="*/ 1142058 w 1142102"/>
                  <a:gd name="connsiteY5" fmla="*/ 1743354 h 2521199"/>
                  <a:gd name="connsiteX6" fmla="*/ 0 w 1142102"/>
                  <a:gd name="connsiteY6" fmla="*/ 0 h 2521199"/>
                  <a:gd name="connsiteX0" fmla="*/ 0 w 1074566"/>
                  <a:gd name="connsiteY0" fmla="*/ 114469 h 2103188"/>
                  <a:gd name="connsiteX1" fmla="*/ 490789 w 1074566"/>
                  <a:gd name="connsiteY1" fmla="*/ 889354 h 2103188"/>
                  <a:gd name="connsiteX2" fmla="*/ 632380 w 1074566"/>
                  <a:gd name="connsiteY2" fmla="*/ 1323490 h 2103188"/>
                  <a:gd name="connsiteX3" fmla="*/ 503256 w 1074566"/>
                  <a:gd name="connsiteY3" fmla="*/ 1820386 h 2103188"/>
                  <a:gd name="connsiteX4" fmla="*/ 502315 w 1074566"/>
                  <a:gd name="connsiteY4" fmla="*/ 2103188 h 2103188"/>
                  <a:gd name="connsiteX5" fmla="*/ 1061392 w 1074566"/>
                  <a:gd name="connsiteY5" fmla="*/ 1325343 h 2103188"/>
                  <a:gd name="connsiteX6" fmla="*/ 95683 w 1074566"/>
                  <a:gd name="connsiteY6" fmla="*/ 0 h 2103188"/>
                  <a:gd name="connsiteX0" fmla="*/ 0 w 1074566"/>
                  <a:gd name="connsiteY0" fmla="*/ 114469 h 2103188"/>
                  <a:gd name="connsiteX1" fmla="*/ 490789 w 1074566"/>
                  <a:gd name="connsiteY1" fmla="*/ 889354 h 2103188"/>
                  <a:gd name="connsiteX2" fmla="*/ 632380 w 1074566"/>
                  <a:gd name="connsiteY2" fmla="*/ 1323490 h 2103188"/>
                  <a:gd name="connsiteX3" fmla="*/ 503256 w 1074566"/>
                  <a:gd name="connsiteY3" fmla="*/ 1820386 h 2103188"/>
                  <a:gd name="connsiteX4" fmla="*/ 502315 w 1074566"/>
                  <a:gd name="connsiteY4" fmla="*/ 2103188 h 2103188"/>
                  <a:gd name="connsiteX5" fmla="*/ 1061392 w 1074566"/>
                  <a:gd name="connsiteY5" fmla="*/ 1325343 h 2103188"/>
                  <a:gd name="connsiteX6" fmla="*/ 95683 w 1074566"/>
                  <a:gd name="connsiteY6" fmla="*/ 0 h 2103188"/>
                  <a:gd name="connsiteX0" fmla="*/ 0 w 1074566"/>
                  <a:gd name="connsiteY0" fmla="*/ 114469 h 2103188"/>
                  <a:gd name="connsiteX1" fmla="*/ 490789 w 1074566"/>
                  <a:gd name="connsiteY1" fmla="*/ 889354 h 2103188"/>
                  <a:gd name="connsiteX2" fmla="*/ 632380 w 1074566"/>
                  <a:gd name="connsiteY2" fmla="*/ 1323490 h 2103188"/>
                  <a:gd name="connsiteX3" fmla="*/ 503256 w 1074566"/>
                  <a:gd name="connsiteY3" fmla="*/ 1820386 h 2103188"/>
                  <a:gd name="connsiteX4" fmla="*/ 502315 w 1074566"/>
                  <a:gd name="connsiteY4" fmla="*/ 2103188 h 2103188"/>
                  <a:gd name="connsiteX5" fmla="*/ 1061392 w 1074566"/>
                  <a:gd name="connsiteY5" fmla="*/ 1325343 h 2103188"/>
                  <a:gd name="connsiteX6" fmla="*/ 95683 w 1074566"/>
                  <a:gd name="connsiteY6" fmla="*/ 0 h 2103188"/>
                  <a:gd name="connsiteX0" fmla="*/ 0 w 959608"/>
                  <a:gd name="connsiteY0" fmla="*/ 114469 h 2103188"/>
                  <a:gd name="connsiteX1" fmla="*/ 490789 w 959608"/>
                  <a:gd name="connsiteY1" fmla="*/ 889354 h 2103188"/>
                  <a:gd name="connsiteX2" fmla="*/ 632380 w 959608"/>
                  <a:gd name="connsiteY2" fmla="*/ 1323490 h 2103188"/>
                  <a:gd name="connsiteX3" fmla="*/ 503256 w 959608"/>
                  <a:gd name="connsiteY3" fmla="*/ 1820386 h 2103188"/>
                  <a:gd name="connsiteX4" fmla="*/ 502315 w 959608"/>
                  <a:gd name="connsiteY4" fmla="*/ 2103188 h 2103188"/>
                  <a:gd name="connsiteX5" fmla="*/ 937295 w 959608"/>
                  <a:gd name="connsiteY5" fmla="*/ 1358000 h 2103188"/>
                  <a:gd name="connsiteX6" fmla="*/ 95683 w 959608"/>
                  <a:gd name="connsiteY6" fmla="*/ 0 h 2103188"/>
                  <a:gd name="connsiteX0" fmla="*/ 0 w 937436"/>
                  <a:gd name="connsiteY0" fmla="*/ 114469 h 2103188"/>
                  <a:gd name="connsiteX1" fmla="*/ 490789 w 937436"/>
                  <a:gd name="connsiteY1" fmla="*/ 889354 h 2103188"/>
                  <a:gd name="connsiteX2" fmla="*/ 632380 w 937436"/>
                  <a:gd name="connsiteY2" fmla="*/ 1323490 h 2103188"/>
                  <a:gd name="connsiteX3" fmla="*/ 503256 w 937436"/>
                  <a:gd name="connsiteY3" fmla="*/ 1820386 h 2103188"/>
                  <a:gd name="connsiteX4" fmla="*/ 502315 w 937436"/>
                  <a:gd name="connsiteY4" fmla="*/ 2103188 h 2103188"/>
                  <a:gd name="connsiteX5" fmla="*/ 937295 w 937436"/>
                  <a:gd name="connsiteY5" fmla="*/ 1358000 h 2103188"/>
                  <a:gd name="connsiteX6" fmla="*/ 95683 w 937436"/>
                  <a:gd name="connsiteY6" fmla="*/ 0 h 2103188"/>
                  <a:gd name="connsiteX0" fmla="*/ 0 w 904788"/>
                  <a:gd name="connsiteY0" fmla="*/ 114469 h 2103188"/>
                  <a:gd name="connsiteX1" fmla="*/ 490789 w 904788"/>
                  <a:gd name="connsiteY1" fmla="*/ 889354 h 2103188"/>
                  <a:gd name="connsiteX2" fmla="*/ 632380 w 904788"/>
                  <a:gd name="connsiteY2" fmla="*/ 1323490 h 2103188"/>
                  <a:gd name="connsiteX3" fmla="*/ 503256 w 904788"/>
                  <a:gd name="connsiteY3" fmla="*/ 1820386 h 2103188"/>
                  <a:gd name="connsiteX4" fmla="*/ 502315 w 904788"/>
                  <a:gd name="connsiteY4" fmla="*/ 2103188 h 2103188"/>
                  <a:gd name="connsiteX5" fmla="*/ 904638 w 904788"/>
                  <a:gd name="connsiteY5" fmla="*/ 1364531 h 2103188"/>
                  <a:gd name="connsiteX6" fmla="*/ 95683 w 904788"/>
                  <a:gd name="connsiteY6" fmla="*/ 0 h 2103188"/>
                  <a:gd name="connsiteX0" fmla="*/ 0 w 905800"/>
                  <a:gd name="connsiteY0" fmla="*/ 114469 h 2103188"/>
                  <a:gd name="connsiteX1" fmla="*/ 490789 w 905800"/>
                  <a:gd name="connsiteY1" fmla="*/ 889354 h 2103188"/>
                  <a:gd name="connsiteX2" fmla="*/ 632380 w 905800"/>
                  <a:gd name="connsiteY2" fmla="*/ 1323490 h 2103188"/>
                  <a:gd name="connsiteX3" fmla="*/ 503256 w 905800"/>
                  <a:gd name="connsiteY3" fmla="*/ 1820386 h 2103188"/>
                  <a:gd name="connsiteX4" fmla="*/ 502315 w 905800"/>
                  <a:gd name="connsiteY4" fmla="*/ 2103188 h 2103188"/>
                  <a:gd name="connsiteX5" fmla="*/ 904638 w 905800"/>
                  <a:gd name="connsiteY5" fmla="*/ 1364531 h 2103188"/>
                  <a:gd name="connsiteX6" fmla="*/ 95683 w 905800"/>
                  <a:gd name="connsiteY6" fmla="*/ 0 h 2103188"/>
                  <a:gd name="connsiteX0" fmla="*/ 0 w 1139790"/>
                  <a:gd name="connsiteY0" fmla="*/ 114469 h 2103188"/>
                  <a:gd name="connsiteX1" fmla="*/ 490789 w 1139790"/>
                  <a:gd name="connsiteY1" fmla="*/ 889354 h 2103188"/>
                  <a:gd name="connsiteX2" fmla="*/ 632380 w 1139790"/>
                  <a:gd name="connsiteY2" fmla="*/ 1323490 h 2103188"/>
                  <a:gd name="connsiteX3" fmla="*/ 503256 w 1139790"/>
                  <a:gd name="connsiteY3" fmla="*/ 1820386 h 2103188"/>
                  <a:gd name="connsiteX4" fmla="*/ 502315 w 1139790"/>
                  <a:gd name="connsiteY4" fmla="*/ 2103188 h 2103188"/>
                  <a:gd name="connsiteX5" fmla="*/ 1139769 w 1139790"/>
                  <a:gd name="connsiteY5" fmla="*/ 1292685 h 2103188"/>
                  <a:gd name="connsiteX6" fmla="*/ 95683 w 1139790"/>
                  <a:gd name="connsiteY6" fmla="*/ 0 h 2103188"/>
                  <a:gd name="connsiteX0" fmla="*/ 0 w 1148230"/>
                  <a:gd name="connsiteY0" fmla="*/ 16497 h 2005216"/>
                  <a:gd name="connsiteX1" fmla="*/ 490789 w 1148230"/>
                  <a:gd name="connsiteY1" fmla="*/ 791382 h 2005216"/>
                  <a:gd name="connsiteX2" fmla="*/ 632380 w 1148230"/>
                  <a:gd name="connsiteY2" fmla="*/ 1225518 h 2005216"/>
                  <a:gd name="connsiteX3" fmla="*/ 503256 w 1148230"/>
                  <a:gd name="connsiteY3" fmla="*/ 1722414 h 2005216"/>
                  <a:gd name="connsiteX4" fmla="*/ 502315 w 1148230"/>
                  <a:gd name="connsiteY4" fmla="*/ 2005216 h 2005216"/>
                  <a:gd name="connsiteX5" fmla="*/ 1139769 w 1148230"/>
                  <a:gd name="connsiteY5" fmla="*/ 1194713 h 2005216"/>
                  <a:gd name="connsiteX6" fmla="*/ 141403 w 1148230"/>
                  <a:gd name="connsiteY6" fmla="*/ 0 h 2005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8230" h="2005216">
                    <a:moveTo>
                      <a:pt x="0" y="16497"/>
                    </a:moveTo>
                    <a:cubicBezTo>
                      <a:pt x="266307" y="121763"/>
                      <a:pt x="503358" y="464586"/>
                      <a:pt x="490789" y="791382"/>
                    </a:cubicBezTo>
                    <a:cubicBezTo>
                      <a:pt x="605810" y="951095"/>
                      <a:pt x="630302" y="1070346"/>
                      <a:pt x="632380" y="1225518"/>
                    </a:cubicBezTo>
                    <a:cubicBezTo>
                      <a:pt x="634458" y="1380690"/>
                      <a:pt x="592300" y="1548441"/>
                      <a:pt x="503256" y="1722414"/>
                    </a:cubicBezTo>
                    <a:cubicBezTo>
                      <a:pt x="509013" y="1876281"/>
                      <a:pt x="500124" y="1723622"/>
                      <a:pt x="502315" y="2005216"/>
                    </a:cubicBezTo>
                    <a:cubicBezTo>
                      <a:pt x="934377" y="1998932"/>
                      <a:pt x="1199921" y="1528916"/>
                      <a:pt x="1139769" y="1194713"/>
                    </a:cubicBezTo>
                    <a:cubicBezTo>
                      <a:pt x="1079617" y="860510"/>
                      <a:pt x="406818" y="22476"/>
                      <a:pt x="141403" y="0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Textfeld 11"/>
            <p:cNvSpPr txBox="1"/>
            <p:nvPr/>
          </p:nvSpPr>
          <p:spPr>
            <a:xfrm>
              <a:off x="3910776" y="4174669"/>
              <a:ext cx="1627369" cy="486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de-DE" sz="3200" b="1" dirty="0" smtClean="0">
                  <a:latin typeface="GOST Common" panose="020B0604020202020204" pitchFamily="34" charset="0"/>
                </a:rPr>
                <a:t>WALTER</a:t>
              </a:r>
              <a:endParaRPr lang="de-DE" sz="3200" b="1" dirty="0">
                <a:latin typeface="GOST Common" panose="020B0604020202020204" pitchFamily="34" charset="0"/>
              </a:endParaRPr>
            </a:p>
          </p:txBody>
        </p:sp>
      </p:grpSp>
      <p:sp>
        <p:nvSpPr>
          <p:cNvPr id="5" name="Ellipse 4"/>
          <p:cNvSpPr/>
          <p:nvPr/>
        </p:nvSpPr>
        <p:spPr>
          <a:xfrm>
            <a:off x="4350783" y="1698582"/>
            <a:ext cx="243360" cy="2311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4829365" y="1698583"/>
            <a:ext cx="246691" cy="2318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4880352" y="1798216"/>
            <a:ext cx="94291" cy="939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4447416" y="1807837"/>
            <a:ext cx="94291" cy="939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1290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chteck 229"/>
          <p:cNvSpPr/>
          <p:nvPr/>
        </p:nvSpPr>
        <p:spPr>
          <a:xfrm>
            <a:off x="1187625" y="764704"/>
            <a:ext cx="5730310" cy="5737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6" name="Rechteck 215"/>
          <p:cNvSpPr/>
          <p:nvPr/>
        </p:nvSpPr>
        <p:spPr>
          <a:xfrm>
            <a:off x="6994410" y="1482293"/>
            <a:ext cx="2915079" cy="47212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4" name="Rechteck 213"/>
          <p:cNvSpPr/>
          <p:nvPr/>
        </p:nvSpPr>
        <p:spPr>
          <a:xfrm>
            <a:off x="1187624" y="1484784"/>
            <a:ext cx="5730311" cy="47212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/>
          <p:cNvSpPr/>
          <p:nvPr/>
        </p:nvSpPr>
        <p:spPr>
          <a:xfrm>
            <a:off x="7128792" y="2084254"/>
            <a:ext cx="1430520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Stepper Hip</a:t>
            </a:r>
          </a:p>
          <a:p>
            <a:pPr algn="ctr"/>
            <a:r>
              <a:rPr lang="de-DE" sz="1050" dirty="0" smtClean="0">
                <a:cs typeface="Segoe UI" panose="020B0502040204020203" pitchFamily="34" charset="0"/>
              </a:rPr>
              <a:t>126 </a:t>
            </a:r>
            <a:r>
              <a:rPr lang="de-DE" sz="1050" dirty="0" err="1" smtClean="0">
                <a:cs typeface="Segoe UI" panose="020B0502040204020203" pitchFamily="34" charset="0"/>
              </a:rPr>
              <a:t>Ncm</a:t>
            </a:r>
            <a:r>
              <a:rPr lang="de-DE" sz="1050" dirty="0" smtClean="0">
                <a:cs typeface="Segoe UI" panose="020B0502040204020203" pitchFamily="34" charset="0"/>
              </a:rPr>
              <a:t>, 2.8A</a:t>
            </a:r>
            <a:endParaRPr lang="de-DE" sz="1050" dirty="0">
              <a:cs typeface="Segoe UI" panose="020B0502040204020203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7128792" y="2588310"/>
            <a:ext cx="1430520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Stepper </a:t>
            </a:r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Upperarm</a:t>
            </a:r>
            <a:endParaRPr lang="de-DE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de-DE" sz="1050" dirty="0" smtClean="0">
                <a:cs typeface="Segoe UI" panose="020B0502040204020203" pitchFamily="34" charset="0"/>
              </a:rPr>
              <a:t>310 </a:t>
            </a:r>
            <a:r>
              <a:rPr lang="de-DE" sz="1050" dirty="0" err="1" smtClean="0">
                <a:cs typeface="Segoe UI" panose="020B0502040204020203" pitchFamily="34" charset="0"/>
              </a:rPr>
              <a:t>Ncm</a:t>
            </a:r>
            <a:r>
              <a:rPr lang="de-DE" sz="1050" dirty="0" smtClean="0">
                <a:cs typeface="Segoe UI" panose="020B0502040204020203" pitchFamily="34" charset="0"/>
              </a:rPr>
              <a:t>, 3.5A</a:t>
            </a:r>
            <a:endParaRPr lang="de-DE" sz="1050" dirty="0">
              <a:cs typeface="Segoe UI" panose="020B0502040204020203" pitchFamily="34" charset="0"/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7128792" y="3092366"/>
            <a:ext cx="1430520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Stepper </a:t>
            </a:r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Forearm</a:t>
            </a:r>
            <a:endParaRPr lang="de-DE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de-DE" sz="1050" dirty="0" smtClean="0">
                <a:cs typeface="Segoe UI" panose="020B0502040204020203" pitchFamily="34" charset="0"/>
              </a:rPr>
              <a:t>190 </a:t>
            </a:r>
            <a:r>
              <a:rPr lang="de-DE" sz="1050" dirty="0" err="1" smtClean="0">
                <a:cs typeface="Segoe UI" panose="020B0502040204020203" pitchFamily="34" charset="0"/>
              </a:rPr>
              <a:t>Ncm</a:t>
            </a:r>
            <a:r>
              <a:rPr lang="de-DE" sz="1050" dirty="0" smtClean="0">
                <a:cs typeface="Segoe UI" panose="020B0502040204020203" pitchFamily="34" charset="0"/>
              </a:rPr>
              <a:t>, 1.4A</a:t>
            </a:r>
            <a:endParaRPr lang="de-DE" sz="1050" dirty="0">
              <a:cs typeface="Segoe UI" panose="020B0502040204020203" pitchFamily="34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7128792" y="3602936"/>
            <a:ext cx="1430520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Stepper </a:t>
            </a:r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Ellbow</a:t>
            </a: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de-DE" sz="1050" dirty="0" smtClean="0">
                <a:cs typeface="Segoe UI" panose="020B0502040204020203" pitchFamily="34" charset="0"/>
              </a:rPr>
              <a:t>26 </a:t>
            </a:r>
            <a:r>
              <a:rPr lang="de-DE" sz="1050" dirty="0" err="1" smtClean="0">
                <a:cs typeface="Segoe UI" panose="020B0502040204020203" pitchFamily="34" charset="0"/>
              </a:rPr>
              <a:t>Ncm</a:t>
            </a:r>
            <a:r>
              <a:rPr lang="de-DE" sz="1050" dirty="0" smtClean="0">
                <a:cs typeface="Segoe UI" panose="020B0502040204020203" pitchFamily="34" charset="0"/>
              </a:rPr>
              <a:t>, 0,4A</a:t>
            </a:r>
            <a:endParaRPr lang="de-DE" sz="1050" dirty="0">
              <a:cs typeface="Segoe UI" panose="020B0502040204020203" pitchFamily="34" charset="0"/>
            </a:endParaRPr>
          </a:p>
        </p:txBody>
      </p:sp>
      <p:sp>
        <p:nvSpPr>
          <p:cNvPr id="60" name="Rechteck 59"/>
          <p:cNvSpPr/>
          <p:nvPr/>
        </p:nvSpPr>
        <p:spPr>
          <a:xfrm>
            <a:off x="7128792" y="4748550"/>
            <a:ext cx="1080120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Servo</a:t>
            </a: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Hand</a:t>
            </a:r>
          </a:p>
          <a:p>
            <a:pPr algn="ctr"/>
            <a:r>
              <a:rPr lang="de-DE" sz="1050" dirty="0" smtClean="0">
                <a:cs typeface="Segoe UI" panose="020B0502040204020203" pitchFamily="34" charset="0"/>
              </a:rPr>
              <a:t>DRS 101</a:t>
            </a:r>
            <a:endParaRPr lang="de-DE" sz="1050" dirty="0">
              <a:cs typeface="Segoe UI" panose="020B0502040204020203" pitchFamily="34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7128792" y="5256944"/>
            <a:ext cx="1080120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Servo</a:t>
            </a: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Gripper</a:t>
            </a:r>
            <a:endParaRPr lang="de-DE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de-DE" sz="1050" dirty="0">
                <a:cs typeface="Segoe UI" panose="020B0502040204020203" pitchFamily="34" charset="0"/>
              </a:rPr>
              <a:t>DRS </a:t>
            </a:r>
            <a:r>
              <a:rPr lang="de-DE" sz="1050" dirty="0" smtClean="0">
                <a:cs typeface="Segoe UI" panose="020B0502040204020203" pitchFamily="34" charset="0"/>
              </a:rPr>
              <a:t>101</a:t>
            </a:r>
            <a:endParaRPr lang="de-DE" sz="1050" dirty="0">
              <a:cs typeface="Segoe UI" panose="020B0502040204020203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7128792" y="4115776"/>
            <a:ext cx="1430520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Stepper </a:t>
            </a:r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Wrist</a:t>
            </a:r>
            <a:endParaRPr lang="de-DE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de-DE" sz="1050" dirty="0" smtClean="0">
                <a:cs typeface="Segoe UI" panose="020B0502040204020203" pitchFamily="34" charset="0"/>
              </a:rPr>
              <a:t>40 </a:t>
            </a:r>
            <a:r>
              <a:rPr lang="de-DE" sz="1050" dirty="0" err="1" smtClean="0">
                <a:cs typeface="Segoe UI" panose="020B0502040204020203" pitchFamily="34" charset="0"/>
              </a:rPr>
              <a:t>Ncm</a:t>
            </a:r>
            <a:r>
              <a:rPr lang="de-DE" sz="1050" dirty="0" smtClean="0">
                <a:cs typeface="Segoe UI" panose="020B0502040204020203" pitchFamily="34" charset="0"/>
              </a:rPr>
              <a:t>, 0.4A</a:t>
            </a:r>
            <a:endParaRPr lang="de-DE" sz="1050" dirty="0">
              <a:cs typeface="Segoe UI" panose="020B0502040204020203" pitchFamily="34" charset="0"/>
            </a:endParaRPr>
          </a:p>
        </p:txBody>
      </p:sp>
      <p:cxnSp>
        <p:nvCxnSpPr>
          <p:cNvPr id="18" name="Gerader Verbinder 17"/>
          <p:cNvCxnSpPr>
            <a:stCxn id="64" idx="3"/>
            <a:endCxn id="2" idx="1"/>
          </p:cNvCxnSpPr>
          <p:nvPr/>
        </p:nvCxnSpPr>
        <p:spPr>
          <a:xfrm>
            <a:off x="6662965" y="2289426"/>
            <a:ext cx="465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/>
          <p:cNvCxnSpPr>
            <a:stCxn id="63" idx="3"/>
            <a:endCxn id="57" idx="1"/>
          </p:cNvCxnSpPr>
          <p:nvPr/>
        </p:nvCxnSpPr>
        <p:spPr>
          <a:xfrm>
            <a:off x="6662965" y="2793482"/>
            <a:ext cx="465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r Verbinder 91"/>
          <p:cNvCxnSpPr>
            <a:stCxn id="66" idx="3"/>
            <a:endCxn id="58" idx="1"/>
          </p:cNvCxnSpPr>
          <p:nvPr/>
        </p:nvCxnSpPr>
        <p:spPr>
          <a:xfrm flipV="1">
            <a:off x="6662965" y="3297538"/>
            <a:ext cx="465827" cy="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/>
          <p:cNvCxnSpPr>
            <a:stCxn id="69" idx="3"/>
            <a:endCxn id="59" idx="1"/>
          </p:cNvCxnSpPr>
          <p:nvPr/>
        </p:nvCxnSpPr>
        <p:spPr>
          <a:xfrm flipV="1">
            <a:off x="6662965" y="3808108"/>
            <a:ext cx="465827" cy="2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/>
          <p:cNvCxnSpPr/>
          <p:nvPr/>
        </p:nvCxnSpPr>
        <p:spPr>
          <a:xfrm flipH="1" flipV="1">
            <a:off x="6132333" y="1268620"/>
            <a:ext cx="1" cy="233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/>
          <p:cNvSpPr/>
          <p:nvPr/>
        </p:nvSpPr>
        <p:spPr>
          <a:xfrm>
            <a:off x="5582845" y="3604970"/>
            <a:ext cx="1080120" cy="4103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Stepper </a:t>
            </a:r>
          </a:p>
          <a:p>
            <a:pPr algn="ctr"/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Driver (</a:t>
            </a:r>
            <a:r>
              <a:rPr lang="de-DE" sz="1050" dirty="0" err="1">
                <a:latin typeface="Segoe UI" panose="020B0502040204020203" pitchFamily="34" charset="0"/>
                <a:cs typeface="Segoe UI" panose="020B0502040204020203" pitchFamily="34" charset="0"/>
              </a:rPr>
              <a:t>PiBot</a:t>
            </a:r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63" name="Rechteck 62"/>
          <p:cNvSpPr/>
          <p:nvPr/>
        </p:nvSpPr>
        <p:spPr>
          <a:xfrm>
            <a:off x="5582845" y="2588310"/>
            <a:ext cx="1080120" cy="4103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Stepper </a:t>
            </a:r>
          </a:p>
          <a:p>
            <a:pPr algn="ctr"/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Driver (</a:t>
            </a:r>
            <a:r>
              <a:rPr lang="de-DE" sz="1050" dirty="0" err="1">
                <a:latin typeface="Segoe UI" panose="020B0502040204020203" pitchFamily="34" charset="0"/>
                <a:cs typeface="Segoe UI" panose="020B0502040204020203" pitchFamily="34" charset="0"/>
              </a:rPr>
              <a:t>PiBot</a:t>
            </a:r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64" name="Rechteck 63"/>
          <p:cNvSpPr/>
          <p:nvPr/>
        </p:nvSpPr>
        <p:spPr>
          <a:xfrm>
            <a:off x="5582845" y="2084254"/>
            <a:ext cx="1080120" cy="4103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Stepper 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Driver (</a:t>
            </a:r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PiBot</a:t>
            </a: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66" name="Rechteck 65"/>
          <p:cNvSpPr/>
          <p:nvPr/>
        </p:nvSpPr>
        <p:spPr>
          <a:xfrm>
            <a:off x="5582845" y="3092830"/>
            <a:ext cx="1080120" cy="4103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Stepper </a:t>
            </a:r>
          </a:p>
          <a:p>
            <a:pPr algn="ctr"/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Driver (</a:t>
            </a:r>
            <a:r>
              <a:rPr lang="de-DE" sz="1050" dirty="0" err="1">
                <a:latin typeface="Segoe UI" panose="020B0502040204020203" pitchFamily="34" charset="0"/>
                <a:cs typeface="Segoe UI" panose="020B0502040204020203" pitchFamily="34" charset="0"/>
              </a:rPr>
              <a:t>PiBot</a:t>
            </a:r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cxnSp>
        <p:nvCxnSpPr>
          <p:cNvPr id="98" name="Gewinkelte Verbindung 97"/>
          <p:cNvCxnSpPr>
            <a:stCxn id="105" idx="3"/>
            <a:endCxn id="64" idx="1"/>
          </p:cNvCxnSpPr>
          <p:nvPr/>
        </p:nvCxnSpPr>
        <p:spPr>
          <a:xfrm flipV="1">
            <a:off x="5186800" y="2289426"/>
            <a:ext cx="396045" cy="473349"/>
          </a:xfrm>
          <a:prstGeom prst="bentConnector3">
            <a:avLst>
              <a:gd name="adj1" fmla="val 2691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winkelte Verbindung 100"/>
          <p:cNvCxnSpPr>
            <a:stCxn id="108" idx="3"/>
            <a:endCxn id="69" idx="1"/>
          </p:cNvCxnSpPr>
          <p:nvPr/>
        </p:nvCxnSpPr>
        <p:spPr>
          <a:xfrm>
            <a:off x="5186799" y="2978342"/>
            <a:ext cx="396046" cy="831800"/>
          </a:xfrm>
          <a:prstGeom prst="bentConnector3">
            <a:avLst>
              <a:gd name="adj1" fmla="val 384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uppieren 111"/>
          <p:cNvGrpSpPr/>
          <p:nvPr/>
        </p:nvGrpSpPr>
        <p:grpSpPr>
          <a:xfrm>
            <a:off x="4825670" y="2658163"/>
            <a:ext cx="361131" cy="568502"/>
            <a:chOff x="3563886" y="3140968"/>
            <a:chExt cx="361131" cy="1663968"/>
          </a:xfrm>
          <a:noFill/>
        </p:grpSpPr>
        <p:sp>
          <p:nvSpPr>
            <p:cNvPr id="104" name="Rechteck 103"/>
            <p:cNvSpPr/>
            <p:nvPr/>
          </p:nvSpPr>
          <p:spPr>
            <a:xfrm>
              <a:off x="3563888" y="3140968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Rechteck 104"/>
            <p:cNvSpPr/>
            <p:nvPr/>
          </p:nvSpPr>
          <p:spPr>
            <a:xfrm>
              <a:off x="3563887" y="3351284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6" name="Rechteck 105"/>
            <p:cNvSpPr/>
            <p:nvPr/>
          </p:nvSpPr>
          <p:spPr>
            <a:xfrm>
              <a:off x="3563887" y="3561600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7" name="Rechteck 106"/>
            <p:cNvSpPr/>
            <p:nvPr/>
          </p:nvSpPr>
          <p:spPr>
            <a:xfrm>
              <a:off x="3563887" y="3771916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8" name="Rechteck 107"/>
            <p:cNvSpPr/>
            <p:nvPr/>
          </p:nvSpPr>
          <p:spPr>
            <a:xfrm>
              <a:off x="3563886" y="3982232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9" name="Rechteck 108"/>
            <p:cNvSpPr/>
            <p:nvPr/>
          </p:nvSpPr>
          <p:spPr>
            <a:xfrm>
              <a:off x="3563886" y="4192548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" name="Rechteck 109"/>
            <p:cNvSpPr/>
            <p:nvPr/>
          </p:nvSpPr>
          <p:spPr>
            <a:xfrm>
              <a:off x="3563886" y="4402864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Rechteck 110"/>
            <p:cNvSpPr/>
            <p:nvPr/>
          </p:nvSpPr>
          <p:spPr>
            <a:xfrm>
              <a:off x="3563886" y="4613182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15" name="Gewinkelte Verbindung 114"/>
          <p:cNvCxnSpPr>
            <a:stCxn id="106" idx="3"/>
            <a:endCxn id="63" idx="1"/>
          </p:cNvCxnSpPr>
          <p:nvPr/>
        </p:nvCxnSpPr>
        <p:spPr>
          <a:xfrm flipV="1">
            <a:off x="5186800" y="2793482"/>
            <a:ext cx="396045" cy="4114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winkelte Verbindung 116"/>
          <p:cNvCxnSpPr>
            <a:stCxn id="107" idx="3"/>
            <a:endCxn id="66" idx="1"/>
          </p:cNvCxnSpPr>
          <p:nvPr/>
        </p:nvCxnSpPr>
        <p:spPr>
          <a:xfrm>
            <a:off x="5186800" y="2906486"/>
            <a:ext cx="396045" cy="39151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winkelte Verbindung 128"/>
          <p:cNvCxnSpPr>
            <a:stCxn id="109" idx="3"/>
            <a:endCxn id="132" idx="1"/>
          </p:cNvCxnSpPr>
          <p:nvPr/>
        </p:nvCxnSpPr>
        <p:spPr>
          <a:xfrm>
            <a:off x="5186799" y="3050197"/>
            <a:ext cx="384214" cy="1284730"/>
          </a:xfrm>
          <a:prstGeom prst="bentConnector3">
            <a:avLst>
              <a:gd name="adj1" fmla="val 301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hteck 131"/>
          <p:cNvSpPr/>
          <p:nvPr/>
        </p:nvSpPr>
        <p:spPr>
          <a:xfrm>
            <a:off x="5571013" y="4129755"/>
            <a:ext cx="1080120" cy="4103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Stepper </a:t>
            </a:r>
          </a:p>
          <a:p>
            <a:pPr algn="ctr"/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Driver (</a:t>
            </a:r>
            <a:r>
              <a:rPr lang="de-DE" sz="1050" dirty="0" err="1">
                <a:latin typeface="Segoe UI" panose="020B0502040204020203" pitchFamily="34" charset="0"/>
                <a:cs typeface="Segoe UI" panose="020B0502040204020203" pitchFamily="34" charset="0"/>
              </a:rPr>
              <a:t>PiBot</a:t>
            </a:r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cxnSp>
        <p:nvCxnSpPr>
          <p:cNvPr id="133" name="Gerader Verbinder 132"/>
          <p:cNvCxnSpPr>
            <a:endCxn id="62" idx="1"/>
          </p:cNvCxnSpPr>
          <p:nvPr/>
        </p:nvCxnSpPr>
        <p:spPr>
          <a:xfrm>
            <a:off x="6682092" y="4320886"/>
            <a:ext cx="446700" cy="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winkelte Verbindung 135"/>
          <p:cNvCxnSpPr>
            <a:stCxn id="110" idx="3"/>
            <a:endCxn id="60" idx="1"/>
          </p:cNvCxnSpPr>
          <p:nvPr/>
        </p:nvCxnSpPr>
        <p:spPr>
          <a:xfrm>
            <a:off x="5186799" y="3122052"/>
            <a:ext cx="1941993" cy="1831670"/>
          </a:xfrm>
          <a:prstGeom prst="bentConnector3">
            <a:avLst>
              <a:gd name="adj1" fmla="val 34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winkelte Verbindung 138"/>
          <p:cNvCxnSpPr>
            <a:stCxn id="111" idx="3"/>
            <a:endCxn id="61" idx="1"/>
          </p:cNvCxnSpPr>
          <p:nvPr/>
        </p:nvCxnSpPr>
        <p:spPr>
          <a:xfrm>
            <a:off x="5186799" y="3193908"/>
            <a:ext cx="1941993" cy="2268208"/>
          </a:xfrm>
          <a:prstGeom prst="bentConnector3">
            <a:avLst>
              <a:gd name="adj1" fmla="val 14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feld 148"/>
          <p:cNvSpPr txBox="1"/>
          <p:nvPr/>
        </p:nvSpPr>
        <p:spPr>
          <a:xfrm>
            <a:off x="5300879" y="4736001"/>
            <a:ext cx="12570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Serial </a:t>
            </a:r>
            <a:r>
              <a:rPr lang="de-DE" sz="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herkulex</a:t>
            </a:r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protocol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0" name="Textfeld 149"/>
          <p:cNvSpPr txBox="1"/>
          <p:nvPr/>
        </p:nvSpPr>
        <p:spPr>
          <a:xfrm>
            <a:off x="5303617" y="5244553"/>
            <a:ext cx="12570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latin typeface="Segoe UI" panose="020B0502040204020203" pitchFamily="34" charset="0"/>
                <a:cs typeface="Segoe UI" panose="020B0502040204020203" pitchFamily="34" charset="0"/>
              </a:rPr>
              <a:t>Serial </a:t>
            </a:r>
            <a:r>
              <a:rPr lang="de-DE" sz="800" dirty="0" err="1">
                <a:latin typeface="Segoe UI" panose="020B0502040204020203" pitchFamily="34" charset="0"/>
                <a:cs typeface="Segoe UI" panose="020B0502040204020203" pitchFamily="34" charset="0"/>
              </a:rPr>
              <a:t>herkulex</a:t>
            </a:r>
            <a:r>
              <a:rPr lang="de-DE" sz="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800" dirty="0" err="1">
                <a:latin typeface="Segoe UI" panose="020B0502040204020203" pitchFamily="34" charset="0"/>
                <a:cs typeface="Segoe UI" panose="020B0502040204020203" pitchFamily="34" charset="0"/>
              </a:rPr>
              <a:t>protocol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3" name="Textfeld 152"/>
          <p:cNvSpPr txBox="1"/>
          <p:nvPr/>
        </p:nvSpPr>
        <p:spPr>
          <a:xfrm>
            <a:off x="1724280" y="1850593"/>
            <a:ext cx="1188317" cy="577081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050" i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 err="1"/>
              <a:t>Trajectory</a:t>
            </a:r>
            <a:r>
              <a:rPr lang="de-DE" dirty="0"/>
              <a:t> </a:t>
            </a:r>
          </a:p>
          <a:p>
            <a:r>
              <a:rPr lang="de-DE" dirty="0" err="1"/>
              <a:t>Execution</a:t>
            </a:r>
            <a:endParaRPr lang="de-DE" dirty="0"/>
          </a:p>
          <a:p>
            <a:r>
              <a:rPr lang="de-DE" dirty="0" err="1"/>
              <a:t>Kinematics</a:t>
            </a:r>
            <a:endParaRPr lang="de-DE" dirty="0"/>
          </a:p>
        </p:txBody>
      </p:sp>
      <p:sp>
        <p:nvSpPr>
          <p:cNvPr id="158" name="Textfeld 157"/>
          <p:cNvSpPr txBox="1"/>
          <p:nvPr/>
        </p:nvSpPr>
        <p:spPr>
          <a:xfrm>
            <a:off x="2972030" y="2370366"/>
            <a:ext cx="998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Transfer </a:t>
            </a:r>
            <a:r>
              <a:rPr lang="de-DE" sz="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angles</a:t>
            </a:r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at 10Hz  via UART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9" name="Textfeld 158"/>
          <p:cNvSpPr txBox="1"/>
          <p:nvPr/>
        </p:nvSpPr>
        <p:spPr>
          <a:xfrm>
            <a:off x="2962114" y="3206185"/>
            <a:ext cx="9332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Log/</a:t>
            </a:r>
            <a:r>
              <a:rPr lang="de-DE" sz="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txt</a:t>
            </a:r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via </a:t>
            </a:r>
            <a:r>
              <a:rPr lang="de-DE" sz="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serial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1" name="Gerade Verbindung mit Pfeil 160"/>
          <p:cNvCxnSpPr/>
          <p:nvPr/>
        </p:nvCxnSpPr>
        <p:spPr>
          <a:xfrm>
            <a:off x="2912597" y="2690920"/>
            <a:ext cx="1035938" cy="1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 Verbindung mit Pfeil 162"/>
          <p:cNvCxnSpPr/>
          <p:nvPr/>
        </p:nvCxnSpPr>
        <p:spPr>
          <a:xfrm flipH="1" flipV="1">
            <a:off x="2912597" y="3206185"/>
            <a:ext cx="1087160" cy="16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r Verbinder 168"/>
          <p:cNvCxnSpPr/>
          <p:nvPr/>
        </p:nvCxnSpPr>
        <p:spPr>
          <a:xfrm>
            <a:off x="2770301" y="1276949"/>
            <a:ext cx="0" cy="1217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Gerader Verbinder 171"/>
          <p:cNvCxnSpPr/>
          <p:nvPr/>
        </p:nvCxnSpPr>
        <p:spPr>
          <a:xfrm>
            <a:off x="4521791" y="1370661"/>
            <a:ext cx="0" cy="1217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hteck 150"/>
          <p:cNvSpPr/>
          <p:nvPr/>
        </p:nvSpPr>
        <p:spPr>
          <a:xfrm>
            <a:off x="1726666" y="2486269"/>
            <a:ext cx="1231638" cy="89237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Trajectory</a:t>
            </a: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Board</a:t>
            </a:r>
          </a:p>
          <a:p>
            <a:pPr algn="ctr"/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Odroid</a:t>
            </a: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XU4</a:t>
            </a:r>
            <a:b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L</a:t>
            </a: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inux,  </a:t>
            </a: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C++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85" name="Gruppieren 184"/>
          <p:cNvGrpSpPr/>
          <p:nvPr/>
        </p:nvGrpSpPr>
        <p:grpSpPr>
          <a:xfrm>
            <a:off x="7662990" y="1510177"/>
            <a:ext cx="384883" cy="548222"/>
            <a:chOff x="-278511" y="1554950"/>
            <a:chExt cx="2557702" cy="3778467"/>
          </a:xfrm>
        </p:grpSpPr>
        <p:grpSp>
          <p:nvGrpSpPr>
            <p:cNvPr id="174" name="Gruppieren 173"/>
            <p:cNvGrpSpPr/>
            <p:nvPr/>
          </p:nvGrpSpPr>
          <p:grpSpPr>
            <a:xfrm flipH="1">
              <a:off x="-278511" y="1554950"/>
              <a:ext cx="2557702" cy="3778467"/>
              <a:chOff x="3656880" y="1432091"/>
              <a:chExt cx="2557702" cy="3778467"/>
            </a:xfrm>
          </p:grpSpPr>
          <p:sp>
            <p:nvSpPr>
              <p:cNvPr id="176" name="Ellipse 175"/>
              <p:cNvSpPr/>
              <p:nvPr/>
            </p:nvSpPr>
            <p:spPr>
              <a:xfrm>
                <a:off x="4499992" y="1432091"/>
                <a:ext cx="914400" cy="914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7" name="Trapezoid 176"/>
              <p:cNvSpPr/>
              <p:nvPr/>
            </p:nvSpPr>
            <p:spPr>
              <a:xfrm flipV="1">
                <a:off x="4730333" y="1988840"/>
                <a:ext cx="453718" cy="1232120"/>
              </a:xfrm>
              <a:prstGeom prst="trapezoid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8" name="Ellipse 177"/>
              <p:cNvSpPr/>
              <p:nvPr/>
            </p:nvSpPr>
            <p:spPr>
              <a:xfrm>
                <a:off x="4550296" y="2924944"/>
                <a:ext cx="813792" cy="77038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9" name="Freihandform 178"/>
              <p:cNvSpPr/>
              <p:nvPr/>
            </p:nvSpPr>
            <p:spPr>
              <a:xfrm rot="20443580">
                <a:off x="5066352" y="3173424"/>
                <a:ext cx="1148230" cy="2005216"/>
              </a:xfrm>
              <a:custGeom>
                <a:avLst/>
                <a:gdLst>
                  <a:gd name="connsiteX0" fmla="*/ 0 w 1804985"/>
                  <a:gd name="connsiteY0" fmla="*/ 263950 h 3039970"/>
                  <a:gd name="connsiteX1" fmla="*/ 659877 w 1804985"/>
                  <a:gd name="connsiteY1" fmla="*/ 876692 h 3039970"/>
                  <a:gd name="connsiteX2" fmla="*/ 763572 w 1804985"/>
                  <a:gd name="connsiteY2" fmla="*/ 2677212 h 3039970"/>
                  <a:gd name="connsiteX3" fmla="*/ 1611984 w 1804985"/>
                  <a:gd name="connsiteY3" fmla="*/ 2875175 h 3039970"/>
                  <a:gd name="connsiteX4" fmla="*/ 1677972 w 1804985"/>
                  <a:gd name="connsiteY4" fmla="*/ 772998 h 3039970"/>
                  <a:gd name="connsiteX5" fmla="*/ 141402 w 1804985"/>
                  <a:gd name="connsiteY5" fmla="*/ 18853 h 3039970"/>
                  <a:gd name="connsiteX6" fmla="*/ 141402 w 1804985"/>
                  <a:gd name="connsiteY6" fmla="*/ 18853 h 3039970"/>
                  <a:gd name="connsiteX7" fmla="*/ 150829 w 1804985"/>
                  <a:gd name="connsiteY7" fmla="*/ 0 h 3039970"/>
                  <a:gd name="connsiteX0" fmla="*/ 0 w 1804985"/>
                  <a:gd name="connsiteY0" fmla="*/ 263950 h 2977663"/>
                  <a:gd name="connsiteX1" fmla="*/ 659877 w 1804985"/>
                  <a:gd name="connsiteY1" fmla="*/ 876692 h 2977663"/>
                  <a:gd name="connsiteX2" fmla="*/ 763572 w 1804985"/>
                  <a:gd name="connsiteY2" fmla="*/ 2677212 h 2977663"/>
                  <a:gd name="connsiteX3" fmla="*/ 1611984 w 1804985"/>
                  <a:gd name="connsiteY3" fmla="*/ 2875175 h 2977663"/>
                  <a:gd name="connsiteX4" fmla="*/ 1677972 w 1804985"/>
                  <a:gd name="connsiteY4" fmla="*/ 772998 h 2977663"/>
                  <a:gd name="connsiteX5" fmla="*/ 141402 w 1804985"/>
                  <a:gd name="connsiteY5" fmla="*/ 18853 h 2977663"/>
                  <a:gd name="connsiteX6" fmla="*/ 141402 w 1804985"/>
                  <a:gd name="connsiteY6" fmla="*/ 18853 h 2977663"/>
                  <a:gd name="connsiteX7" fmla="*/ 150829 w 1804985"/>
                  <a:gd name="connsiteY7" fmla="*/ 0 h 2977663"/>
                  <a:gd name="connsiteX0" fmla="*/ 0 w 1804985"/>
                  <a:gd name="connsiteY0" fmla="*/ 263950 h 2977663"/>
                  <a:gd name="connsiteX1" fmla="*/ 659877 w 1804985"/>
                  <a:gd name="connsiteY1" fmla="*/ 876692 h 2977663"/>
                  <a:gd name="connsiteX2" fmla="*/ 763572 w 1804985"/>
                  <a:gd name="connsiteY2" fmla="*/ 2677212 h 2977663"/>
                  <a:gd name="connsiteX3" fmla="*/ 1611984 w 1804985"/>
                  <a:gd name="connsiteY3" fmla="*/ 2875175 h 2977663"/>
                  <a:gd name="connsiteX4" fmla="*/ 1677972 w 1804985"/>
                  <a:gd name="connsiteY4" fmla="*/ 772998 h 2977663"/>
                  <a:gd name="connsiteX5" fmla="*/ 141402 w 1804985"/>
                  <a:gd name="connsiteY5" fmla="*/ 18853 h 2977663"/>
                  <a:gd name="connsiteX6" fmla="*/ 141402 w 1804985"/>
                  <a:gd name="connsiteY6" fmla="*/ 18853 h 2977663"/>
                  <a:gd name="connsiteX7" fmla="*/ 150829 w 1804985"/>
                  <a:gd name="connsiteY7" fmla="*/ 0 h 2977663"/>
                  <a:gd name="connsiteX0" fmla="*/ 0 w 1804985"/>
                  <a:gd name="connsiteY0" fmla="*/ 263950 h 2977663"/>
                  <a:gd name="connsiteX1" fmla="*/ 659877 w 1804985"/>
                  <a:gd name="connsiteY1" fmla="*/ 876692 h 2977663"/>
                  <a:gd name="connsiteX2" fmla="*/ 763572 w 1804985"/>
                  <a:gd name="connsiteY2" fmla="*/ 2677212 h 2977663"/>
                  <a:gd name="connsiteX3" fmla="*/ 1611984 w 1804985"/>
                  <a:gd name="connsiteY3" fmla="*/ 2875175 h 2977663"/>
                  <a:gd name="connsiteX4" fmla="*/ 1677972 w 1804985"/>
                  <a:gd name="connsiteY4" fmla="*/ 772998 h 2977663"/>
                  <a:gd name="connsiteX5" fmla="*/ 141402 w 1804985"/>
                  <a:gd name="connsiteY5" fmla="*/ 18853 h 2977663"/>
                  <a:gd name="connsiteX6" fmla="*/ 141402 w 1804985"/>
                  <a:gd name="connsiteY6" fmla="*/ 18853 h 2977663"/>
                  <a:gd name="connsiteX7" fmla="*/ 150829 w 1804985"/>
                  <a:gd name="connsiteY7" fmla="*/ 0 h 2977663"/>
                  <a:gd name="connsiteX0" fmla="*/ 0 w 1738812"/>
                  <a:gd name="connsiteY0" fmla="*/ 263950 h 2677212"/>
                  <a:gd name="connsiteX1" fmla="*/ 659877 w 1738812"/>
                  <a:gd name="connsiteY1" fmla="*/ 876692 h 2677212"/>
                  <a:gd name="connsiteX2" fmla="*/ 763572 w 1738812"/>
                  <a:gd name="connsiteY2" fmla="*/ 2677212 h 2677212"/>
                  <a:gd name="connsiteX3" fmla="*/ 1366887 w 1738812"/>
                  <a:gd name="connsiteY3" fmla="*/ 1762813 h 2677212"/>
                  <a:gd name="connsiteX4" fmla="*/ 1677972 w 1738812"/>
                  <a:gd name="connsiteY4" fmla="*/ 772998 h 2677212"/>
                  <a:gd name="connsiteX5" fmla="*/ 141402 w 1738812"/>
                  <a:gd name="connsiteY5" fmla="*/ 18853 h 2677212"/>
                  <a:gd name="connsiteX6" fmla="*/ 141402 w 1738812"/>
                  <a:gd name="connsiteY6" fmla="*/ 18853 h 2677212"/>
                  <a:gd name="connsiteX7" fmla="*/ 150829 w 1738812"/>
                  <a:gd name="connsiteY7" fmla="*/ 0 h 2677212"/>
                  <a:gd name="connsiteX0" fmla="*/ 0 w 1725317"/>
                  <a:gd name="connsiteY0" fmla="*/ 263950 h 2677212"/>
                  <a:gd name="connsiteX1" fmla="*/ 659877 w 1725317"/>
                  <a:gd name="connsiteY1" fmla="*/ 876692 h 2677212"/>
                  <a:gd name="connsiteX2" fmla="*/ 763572 w 1725317"/>
                  <a:gd name="connsiteY2" fmla="*/ 2677212 h 2677212"/>
                  <a:gd name="connsiteX3" fmla="*/ 1366887 w 1725317"/>
                  <a:gd name="connsiteY3" fmla="*/ 1762813 h 2677212"/>
                  <a:gd name="connsiteX4" fmla="*/ 1677972 w 1725317"/>
                  <a:gd name="connsiteY4" fmla="*/ 772998 h 2677212"/>
                  <a:gd name="connsiteX5" fmla="*/ 141402 w 1725317"/>
                  <a:gd name="connsiteY5" fmla="*/ 18853 h 2677212"/>
                  <a:gd name="connsiteX6" fmla="*/ 141402 w 1725317"/>
                  <a:gd name="connsiteY6" fmla="*/ 18853 h 2677212"/>
                  <a:gd name="connsiteX7" fmla="*/ 150829 w 1725317"/>
                  <a:gd name="connsiteY7" fmla="*/ 0 h 2677212"/>
                  <a:gd name="connsiteX0" fmla="*/ 0 w 1720699"/>
                  <a:gd name="connsiteY0" fmla="*/ 263950 h 2677212"/>
                  <a:gd name="connsiteX1" fmla="*/ 659877 w 1720699"/>
                  <a:gd name="connsiteY1" fmla="*/ 876692 h 2677212"/>
                  <a:gd name="connsiteX2" fmla="*/ 763572 w 1720699"/>
                  <a:gd name="connsiteY2" fmla="*/ 2677212 h 2677212"/>
                  <a:gd name="connsiteX3" fmla="*/ 1329180 w 1720699"/>
                  <a:gd name="connsiteY3" fmla="*/ 1611984 h 2677212"/>
                  <a:gd name="connsiteX4" fmla="*/ 1677972 w 1720699"/>
                  <a:gd name="connsiteY4" fmla="*/ 772998 h 2677212"/>
                  <a:gd name="connsiteX5" fmla="*/ 141402 w 1720699"/>
                  <a:gd name="connsiteY5" fmla="*/ 18853 h 2677212"/>
                  <a:gd name="connsiteX6" fmla="*/ 141402 w 1720699"/>
                  <a:gd name="connsiteY6" fmla="*/ 18853 h 2677212"/>
                  <a:gd name="connsiteX7" fmla="*/ 150829 w 1720699"/>
                  <a:gd name="connsiteY7" fmla="*/ 0 h 2677212"/>
                  <a:gd name="connsiteX0" fmla="*/ 0 w 1329794"/>
                  <a:gd name="connsiteY0" fmla="*/ 263950 h 2677212"/>
                  <a:gd name="connsiteX1" fmla="*/ 659877 w 1329794"/>
                  <a:gd name="connsiteY1" fmla="*/ 876692 h 2677212"/>
                  <a:gd name="connsiteX2" fmla="*/ 763572 w 1329794"/>
                  <a:gd name="connsiteY2" fmla="*/ 2677212 h 2677212"/>
                  <a:gd name="connsiteX3" fmla="*/ 1329180 w 1329794"/>
                  <a:gd name="connsiteY3" fmla="*/ 1611984 h 2677212"/>
                  <a:gd name="connsiteX4" fmla="*/ 857840 w 1329794"/>
                  <a:gd name="connsiteY4" fmla="*/ 395926 h 2677212"/>
                  <a:gd name="connsiteX5" fmla="*/ 141402 w 1329794"/>
                  <a:gd name="connsiteY5" fmla="*/ 18853 h 2677212"/>
                  <a:gd name="connsiteX6" fmla="*/ 141402 w 1329794"/>
                  <a:gd name="connsiteY6" fmla="*/ 18853 h 2677212"/>
                  <a:gd name="connsiteX7" fmla="*/ 150829 w 1329794"/>
                  <a:gd name="connsiteY7" fmla="*/ 0 h 2677212"/>
                  <a:gd name="connsiteX0" fmla="*/ 0 w 1329856"/>
                  <a:gd name="connsiteY0" fmla="*/ 263950 h 2677212"/>
                  <a:gd name="connsiteX1" fmla="*/ 659877 w 1329856"/>
                  <a:gd name="connsiteY1" fmla="*/ 876692 h 2677212"/>
                  <a:gd name="connsiteX2" fmla="*/ 763572 w 1329856"/>
                  <a:gd name="connsiteY2" fmla="*/ 2677212 h 2677212"/>
                  <a:gd name="connsiteX3" fmla="*/ 1329180 w 1329856"/>
                  <a:gd name="connsiteY3" fmla="*/ 1611984 h 2677212"/>
                  <a:gd name="connsiteX4" fmla="*/ 857840 w 1329856"/>
                  <a:gd name="connsiteY4" fmla="*/ 395926 h 2677212"/>
                  <a:gd name="connsiteX5" fmla="*/ 141402 w 1329856"/>
                  <a:gd name="connsiteY5" fmla="*/ 18853 h 2677212"/>
                  <a:gd name="connsiteX6" fmla="*/ 141402 w 1329856"/>
                  <a:gd name="connsiteY6" fmla="*/ 18853 h 2677212"/>
                  <a:gd name="connsiteX7" fmla="*/ 150829 w 1329856"/>
                  <a:gd name="connsiteY7" fmla="*/ 0 h 2677212"/>
                  <a:gd name="connsiteX0" fmla="*/ 0 w 1331198"/>
                  <a:gd name="connsiteY0" fmla="*/ 263950 h 2677212"/>
                  <a:gd name="connsiteX1" fmla="*/ 659877 w 1331198"/>
                  <a:gd name="connsiteY1" fmla="*/ 876692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77212"/>
                  <a:gd name="connsiteX1" fmla="*/ 791852 w 1331198"/>
                  <a:gd name="connsiteY1" fmla="*/ 1018094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77212"/>
                  <a:gd name="connsiteX1" fmla="*/ 791852 w 1331198"/>
                  <a:gd name="connsiteY1" fmla="*/ 1018094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77212"/>
                  <a:gd name="connsiteX1" fmla="*/ 820132 w 1331198"/>
                  <a:gd name="connsiteY1" fmla="*/ 1272617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80286"/>
                  <a:gd name="connsiteX1" fmla="*/ 820132 w 1331198"/>
                  <a:gd name="connsiteY1" fmla="*/ 1272617 h 2680286"/>
                  <a:gd name="connsiteX2" fmla="*/ 801280 w 1331198"/>
                  <a:gd name="connsiteY2" fmla="*/ 1913642 h 2680286"/>
                  <a:gd name="connsiteX3" fmla="*/ 763572 w 1331198"/>
                  <a:gd name="connsiteY3" fmla="*/ 2677212 h 2680286"/>
                  <a:gd name="connsiteX4" fmla="*/ 1329180 w 1331198"/>
                  <a:gd name="connsiteY4" fmla="*/ 1611984 h 2680286"/>
                  <a:gd name="connsiteX5" fmla="*/ 914401 w 1331198"/>
                  <a:gd name="connsiteY5" fmla="*/ 518474 h 2680286"/>
                  <a:gd name="connsiteX6" fmla="*/ 141402 w 1331198"/>
                  <a:gd name="connsiteY6" fmla="*/ 18853 h 2680286"/>
                  <a:gd name="connsiteX7" fmla="*/ 141402 w 1331198"/>
                  <a:gd name="connsiteY7" fmla="*/ 18853 h 2680286"/>
                  <a:gd name="connsiteX8" fmla="*/ 150829 w 1331198"/>
                  <a:gd name="connsiteY8" fmla="*/ 0 h 2680286"/>
                  <a:gd name="connsiteX0" fmla="*/ 0 w 1331198"/>
                  <a:gd name="connsiteY0" fmla="*/ 263950 h 2680151"/>
                  <a:gd name="connsiteX1" fmla="*/ 820132 w 1331198"/>
                  <a:gd name="connsiteY1" fmla="*/ 1272617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680151"/>
                  <a:gd name="connsiteX1" fmla="*/ 782425 w 1331198"/>
                  <a:gd name="connsiteY1" fmla="*/ 1253764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680151"/>
                  <a:gd name="connsiteX1" fmla="*/ 782425 w 1331198"/>
                  <a:gd name="connsiteY1" fmla="*/ 1253764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680151"/>
                  <a:gd name="connsiteX1" fmla="*/ 782425 w 1331198"/>
                  <a:gd name="connsiteY1" fmla="*/ 1253764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702429"/>
                  <a:gd name="connsiteX1" fmla="*/ 782425 w 1331198"/>
                  <a:gd name="connsiteY1" fmla="*/ 1253764 h 2702429"/>
                  <a:gd name="connsiteX2" fmla="*/ 1112364 w 1331198"/>
                  <a:gd name="connsiteY2" fmla="*/ 1885362 h 2702429"/>
                  <a:gd name="connsiteX3" fmla="*/ 933255 w 1331198"/>
                  <a:gd name="connsiteY3" fmla="*/ 2328422 h 2702429"/>
                  <a:gd name="connsiteX4" fmla="*/ 763572 w 1331198"/>
                  <a:gd name="connsiteY4" fmla="*/ 2677212 h 2702429"/>
                  <a:gd name="connsiteX5" fmla="*/ 1329180 w 1331198"/>
                  <a:gd name="connsiteY5" fmla="*/ 1611984 h 2702429"/>
                  <a:gd name="connsiteX6" fmla="*/ 914401 w 1331198"/>
                  <a:gd name="connsiteY6" fmla="*/ 518474 h 2702429"/>
                  <a:gd name="connsiteX7" fmla="*/ 141402 w 1331198"/>
                  <a:gd name="connsiteY7" fmla="*/ 18853 h 2702429"/>
                  <a:gd name="connsiteX8" fmla="*/ 141402 w 1331198"/>
                  <a:gd name="connsiteY8" fmla="*/ 18853 h 2702429"/>
                  <a:gd name="connsiteX9" fmla="*/ 150829 w 1331198"/>
                  <a:gd name="connsiteY9" fmla="*/ 0 h 2702429"/>
                  <a:gd name="connsiteX0" fmla="*/ 0 w 1331198"/>
                  <a:gd name="connsiteY0" fmla="*/ 263950 h 2706932"/>
                  <a:gd name="connsiteX1" fmla="*/ 782425 w 1331198"/>
                  <a:gd name="connsiteY1" fmla="*/ 1253764 h 2706932"/>
                  <a:gd name="connsiteX2" fmla="*/ 1112364 w 1331198"/>
                  <a:gd name="connsiteY2" fmla="*/ 1885362 h 2706932"/>
                  <a:gd name="connsiteX3" fmla="*/ 791853 w 1331198"/>
                  <a:gd name="connsiteY3" fmla="*/ 2394410 h 2706932"/>
                  <a:gd name="connsiteX4" fmla="*/ 763572 w 1331198"/>
                  <a:gd name="connsiteY4" fmla="*/ 2677212 h 2706932"/>
                  <a:gd name="connsiteX5" fmla="*/ 1329180 w 1331198"/>
                  <a:gd name="connsiteY5" fmla="*/ 1611984 h 2706932"/>
                  <a:gd name="connsiteX6" fmla="*/ 914401 w 1331198"/>
                  <a:gd name="connsiteY6" fmla="*/ 518474 h 2706932"/>
                  <a:gd name="connsiteX7" fmla="*/ 141402 w 1331198"/>
                  <a:gd name="connsiteY7" fmla="*/ 18853 h 2706932"/>
                  <a:gd name="connsiteX8" fmla="*/ 141402 w 1331198"/>
                  <a:gd name="connsiteY8" fmla="*/ 18853 h 2706932"/>
                  <a:gd name="connsiteX9" fmla="*/ 150829 w 1331198"/>
                  <a:gd name="connsiteY9" fmla="*/ 0 h 2706932"/>
                  <a:gd name="connsiteX0" fmla="*/ 0 w 1331198"/>
                  <a:gd name="connsiteY0" fmla="*/ 263950 h 2706932"/>
                  <a:gd name="connsiteX1" fmla="*/ 782425 w 1331198"/>
                  <a:gd name="connsiteY1" fmla="*/ 1253764 h 2706932"/>
                  <a:gd name="connsiteX2" fmla="*/ 1112364 w 1331198"/>
                  <a:gd name="connsiteY2" fmla="*/ 1885362 h 2706932"/>
                  <a:gd name="connsiteX3" fmla="*/ 791853 w 1331198"/>
                  <a:gd name="connsiteY3" fmla="*/ 2394410 h 2706932"/>
                  <a:gd name="connsiteX4" fmla="*/ 763572 w 1331198"/>
                  <a:gd name="connsiteY4" fmla="*/ 2677212 h 2706932"/>
                  <a:gd name="connsiteX5" fmla="*/ 1329180 w 1331198"/>
                  <a:gd name="connsiteY5" fmla="*/ 1611984 h 2706932"/>
                  <a:gd name="connsiteX6" fmla="*/ 914401 w 1331198"/>
                  <a:gd name="connsiteY6" fmla="*/ 518474 h 2706932"/>
                  <a:gd name="connsiteX7" fmla="*/ 141402 w 1331198"/>
                  <a:gd name="connsiteY7" fmla="*/ 18853 h 2706932"/>
                  <a:gd name="connsiteX8" fmla="*/ 141402 w 1331198"/>
                  <a:gd name="connsiteY8" fmla="*/ 18853 h 2706932"/>
                  <a:gd name="connsiteX9" fmla="*/ 150829 w 1331198"/>
                  <a:gd name="connsiteY9" fmla="*/ 0 h 2706932"/>
                  <a:gd name="connsiteX0" fmla="*/ 0 w 1331198"/>
                  <a:gd name="connsiteY0" fmla="*/ 263950 h 2708403"/>
                  <a:gd name="connsiteX1" fmla="*/ 782425 w 1331198"/>
                  <a:gd name="connsiteY1" fmla="*/ 1253764 h 2708403"/>
                  <a:gd name="connsiteX2" fmla="*/ 1112364 w 1331198"/>
                  <a:gd name="connsiteY2" fmla="*/ 1885362 h 2708403"/>
                  <a:gd name="connsiteX3" fmla="*/ 791853 w 1331198"/>
                  <a:gd name="connsiteY3" fmla="*/ 2394410 h 2708403"/>
                  <a:gd name="connsiteX4" fmla="*/ 763572 w 1331198"/>
                  <a:gd name="connsiteY4" fmla="*/ 2677212 h 2708403"/>
                  <a:gd name="connsiteX5" fmla="*/ 1329180 w 1331198"/>
                  <a:gd name="connsiteY5" fmla="*/ 1611984 h 2708403"/>
                  <a:gd name="connsiteX6" fmla="*/ 914401 w 1331198"/>
                  <a:gd name="connsiteY6" fmla="*/ 518474 h 2708403"/>
                  <a:gd name="connsiteX7" fmla="*/ 141402 w 1331198"/>
                  <a:gd name="connsiteY7" fmla="*/ 18853 h 2708403"/>
                  <a:gd name="connsiteX8" fmla="*/ 141402 w 1331198"/>
                  <a:gd name="connsiteY8" fmla="*/ 18853 h 2708403"/>
                  <a:gd name="connsiteX9" fmla="*/ 150829 w 1331198"/>
                  <a:gd name="connsiteY9" fmla="*/ 0 h 2708403"/>
                  <a:gd name="connsiteX0" fmla="*/ 0 w 1331198"/>
                  <a:gd name="connsiteY0" fmla="*/ 263950 h 2710674"/>
                  <a:gd name="connsiteX1" fmla="*/ 782425 w 1331198"/>
                  <a:gd name="connsiteY1" fmla="*/ 1253764 h 2710674"/>
                  <a:gd name="connsiteX2" fmla="*/ 1112364 w 1331198"/>
                  <a:gd name="connsiteY2" fmla="*/ 1885362 h 2710674"/>
                  <a:gd name="connsiteX3" fmla="*/ 734134 w 1331198"/>
                  <a:gd name="connsiteY3" fmla="*/ 2418713 h 2710674"/>
                  <a:gd name="connsiteX4" fmla="*/ 763572 w 1331198"/>
                  <a:gd name="connsiteY4" fmla="*/ 2677212 h 2710674"/>
                  <a:gd name="connsiteX5" fmla="*/ 1329180 w 1331198"/>
                  <a:gd name="connsiteY5" fmla="*/ 1611984 h 2710674"/>
                  <a:gd name="connsiteX6" fmla="*/ 914401 w 1331198"/>
                  <a:gd name="connsiteY6" fmla="*/ 518474 h 2710674"/>
                  <a:gd name="connsiteX7" fmla="*/ 141402 w 1331198"/>
                  <a:gd name="connsiteY7" fmla="*/ 18853 h 2710674"/>
                  <a:gd name="connsiteX8" fmla="*/ 141402 w 1331198"/>
                  <a:gd name="connsiteY8" fmla="*/ 18853 h 2710674"/>
                  <a:gd name="connsiteX9" fmla="*/ 150829 w 1331198"/>
                  <a:gd name="connsiteY9" fmla="*/ 0 h 2710674"/>
                  <a:gd name="connsiteX0" fmla="*/ 0 w 1331198"/>
                  <a:gd name="connsiteY0" fmla="*/ 263950 h 2710957"/>
                  <a:gd name="connsiteX1" fmla="*/ 782425 w 1331198"/>
                  <a:gd name="connsiteY1" fmla="*/ 1253764 h 2710957"/>
                  <a:gd name="connsiteX2" fmla="*/ 1112364 w 1331198"/>
                  <a:gd name="connsiteY2" fmla="*/ 1885362 h 2710957"/>
                  <a:gd name="connsiteX3" fmla="*/ 734134 w 1331198"/>
                  <a:gd name="connsiteY3" fmla="*/ 2418713 h 2710957"/>
                  <a:gd name="connsiteX4" fmla="*/ 763572 w 1331198"/>
                  <a:gd name="connsiteY4" fmla="*/ 2677212 h 2710957"/>
                  <a:gd name="connsiteX5" fmla="*/ 1329180 w 1331198"/>
                  <a:gd name="connsiteY5" fmla="*/ 1611984 h 2710957"/>
                  <a:gd name="connsiteX6" fmla="*/ 914401 w 1331198"/>
                  <a:gd name="connsiteY6" fmla="*/ 518474 h 2710957"/>
                  <a:gd name="connsiteX7" fmla="*/ 141402 w 1331198"/>
                  <a:gd name="connsiteY7" fmla="*/ 18853 h 2710957"/>
                  <a:gd name="connsiteX8" fmla="*/ 141402 w 1331198"/>
                  <a:gd name="connsiteY8" fmla="*/ 18853 h 2710957"/>
                  <a:gd name="connsiteX9" fmla="*/ 150829 w 1331198"/>
                  <a:gd name="connsiteY9" fmla="*/ 0 h 2710957"/>
                  <a:gd name="connsiteX0" fmla="*/ 0 w 1331198"/>
                  <a:gd name="connsiteY0" fmla="*/ 263950 h 2708652"/>
                  <a:gd name="connsiteX1" fmla="*/ 782425 w 1331198"/>
                  <a:gd name="connsiteY1" fmla="*/ 1253764 h 2708652"/>
                  <a:gd name="connsiteX2" fmla="*/ 1112364 w 1331198"/>
                  <a:gd name="connsiteY2" fmla="*/ 1885362 h 2708652"/>
                  <a:gd name="connsiteX3" fmla="*/ 764513 w 1331198"/>
                  <a:gd name="connsiteY3" fmla="*/ 2394410 h 2708652"/>
                  <a:gd name="connsiteX4" fmla="*/ 763572 w 1331198"/>
                  <a:gd name="connsiteY4" fmla="*/ 2677212 h 2708652"/>
                  <a:gd name="connsiteX5" fmla="*/ 1329180 w 1331198"/>
                  <a:gd name="connsiteY5" fmla="*/ 1611984 h 2708652"/>
                  <a:gd name="connsiteX6" fmla="*/ 914401 w 1331198"/>
                  <a:gd name="connsiteY6" fmla="*/ 518474 h 2708652"/>
                  <a:gd name="connsiteX7" fmla="*/ 141402 w 1331198"/>
                  <a:gd name="connsiteY7" fmla="*/ 18853 h 2708652"/>
                  <a:gd name="connsiteX8" fmla="*/ 141402 w 1331198"/>
                  <a:gd name="connsiteY8" fmla="*/ 18853 h 2708652"/>
                  <a:gd name="connsiteX9" fmla="*/ 150829 w 1331198"/>
                  <a:gd name="connsiteY9" fmla="*/ 0 h 270865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1112364 w 1331198"/>
                  <a:gd name="connsiteY2" fmla="*/ 1885362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1112364 w 1331198"/>
                  <a:gd name="connsiteY2" fmla="*/ 1885362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52046 w 1331198"/>
                  <a:gd name="connsiteY1" fmla="*/ 1463378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52046 w 1331198"/>
                  <a:gd name="connsiteY1" fmla="*/ 1463378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52046 w 1331198"/>
                  <a:gd name="connsiteY1" fmla="*/ 1463378 h 2677212"/>
                  <a:gd name="connsiteX2" fmla="*/ 893637 w 1331198"/>
                  <a:gd name="connsiteY2" fmla="*/ 1897514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0172"/>
                  <a:gd name="connsiteY0" fmla="*/ 263950 h 2677212"/>
                  <a:gd name="connsiteX1" fmla="*/ 752046 w 1330172"/>
                  <a:gd name="connsiteY1" fmla="*/ 1463378 h 2677212"/>
                  <a:gd name="connsiteX2" fmla="*/ 893637 w 1330172"/>
                  <a:gd name="connsiteY2" fmla="*/ 1897514 h 2677212"/>
                  <a:gd name="connsiteX3" fmla="*/ 764513 w 1330172"/>
                  <a:gd name="connsiteY3" fmla="*/ 2394410 h 2677212"/>
                  <a:gd name="connsiteX4" fmla="*/ 763572 w 1330172"/>
                  <a:gd name="connsiteY4" fmla="*/ 2677212 h 2677212"/>
                  <a:gd name="connsiteX5" fmla="*/ 1329180 w 1330172"/>
                  <a:gd name="connsiteY5" fmla="*/ 1611984 h 2677212"/>
                  <a:gd name="connsiteX6" fmla="*/ 875212 w 1330172"/>
                  <a:gd name="connsiteY6" fmla="*/ 753605 h 2677212"/>
                  <a:gd name="connsiteX7" fmla="*/ 141402 w 1330172"/>
                  <a:gd name="connsiteY7" fmla="*/ 18853 h 2677212"/>
                  <a:gd name="connsiteX8" fmla="*/ 141402 w 1330172"/>
                  <a:gd name="connsiteY8" fmla="*/ 18853 h 2677212"/>
                  <a:gd name="connsiteX9" fmla="*/ 150829 w 1330172"/>
                  <a:gd name="connsiteY9" fmla="*/ 0 h 2677212"/>
                  <a:gd name="connsiteX0" fmla="*/ 0 w 1330172"/>
                  <a:gd name="connsiteY0" fmla="*/ 245097 h 2658359"/>
                  <a:gd name="connsiteX1" fmla="*/ 752046 w 1330172"/>
                  <a:gd name="connsiteY1" fmla="*/ 1444525 h 2658359"/>
                  <a:gd name="connsiteX2" fmla="*/ 893637 w 1330172"/>
                  <a:gd name="connsiteY2" fmla="*/ 1878661 h 2658359"/>
                  <a:gd name="connsiteX3" fmla="*/ 764513 w 1330172"/>
                  <a:gd name="connsiteY3" fmla="*/ 2375557 h 2658359"/>
                  <a:gd name="connsiteX4" fmla="*/ 763572 w 1330172"/>
                  <a:gd name="connsiteY4" fmla="*/ 2658359 h 2658359"/>
                  <a:gd name="connsiteX5" fmla="*/ 1329180 w 1330172"/>
                  <a:gd name="connsiteY5" fmla="*/ 1593131 h 2658359"/>
                  <a:gd name="connsiteX6" fmla="*/ 875212 w 1330172"/>
                  <a:gd name="connsiteY6" fmla="*/ 734752 h 2658359"/>
                  <a:gd name="connsiteX7" fmla="*/ 141402 w 1330172"/>
                  <a:gd name="connsiteY7" fmla="*/ 0 h 2658359"/>
                  <a:gd name="connsiteX8" fmla="*/ 141402 w 1330172"/>
                  <a:gd name="connsiteY8" fmla="*/ 0 h 2658359"/>
                  <a:gd name="connsiteX9" fmla="*/ 59389 w 1330172"/>
                  <a:gd name="connsiteY9" fmla="*/ 79118 h 2658359"/>
                  <a:gd name="connsiteX0" fmla="*/ 0 w 1330172"/>
                  <a:gd name="connsiteY0" fmla="*/ 276282 h 2689544"/>
                  <a:gd name="connsiteX1" fmla="*/ 752046 w 1330172"/>
                  <a:gd name="connsiteY1" fmla="*/ 1475710 h 2689544"/>
                  <a:gd name="connsiteX2" fmla="*/ 893637 w 1330172"/>
                  <a:gd name="connsiteY2" fmla="*/ 1909846 h 2689544"/>
                  <a:gd name="connsiteX3" fmla="*/ 764513 w 1330172"/>
                  <a:gd name="connsiteY3" fmla="*/ 2406742 h 2689544"/>
                  <a:gd name="connsiteX4" fmla="*/ 763572 w 1330172"/>
                  <a:gd name="connsiteY4" fmla="*/ 2689544 h 2689544"/>
                  <a:gd name="connsiteX5" fmla="*/ 1329180 w 1330172"/>
                  <a:gd name="connsiteY5" fmla="*/ 1624316 h 2689544"/>
                  <a:gd name="connsiteX6" fmla="*/ 875212 w 1330172"/>
                  <a:gd name="connsiteY6" fmla="*/ 765937 h 2689544"/>
                  <a:gd name="connsiteX7" fmla="*/ 141402 w 1330172"/>
                  <a:gd name="connsiteY7" fmla="*/ 31185 h 2689544"/>
                  <a:gd name="connsiteX8" fmla="*/ 121808 w 1330172"/>
                  <a:gd name="connsiteY8" fmla="*/ 148750 h 2689544"/>
                  <a:gd name="connsiteX9" fmla="*/ 59389 w 1330172"/>
                  <a:gd name="connsiteY9" fmla="*/ 110303 h 2689544"/>
                  <a:gd name="connsiteX0" fmla="*/ 20962 w 1351107"/>
                  <a:gd name="connsiteY0" fmla="*/ 204121 h 2617383"/>
                  <a:gd name="connsiteX1" fmla="*/ 773008 w 1351107"/>
                  <a:gd name="connsiteY1" fmla="*/ 1403549 h 2617383"/>
                  <a:gd name="connsiteX2" fmla="*/ 914599 w 1351107"/>
                  <a:gd name="connsiteY2" fmla="*/ 1837685 h 2617383"/>
                  <a:gd name="connsiteX3" fmla="*/ 785475 w 1351107"/>
                  <a:gd name="connsiteY3" fmla="*/ 2334581 h 2617383"/>
                  <a:gd name="connsiteX4" fmla="*/ 784534 w 1351107"/>
                  <a:gd name="connsiteY4" fmla="*/ 2617383 h 2617383"/>
                  <a:gd name="connsiteX5" fmla="*/ 1350142 w 1351107"/>
                  <a:gd name="connsiteY5" fmla="*/ 1552155 h 2617383"/>
                  <a:gd name="connsiteX6" fmla="*/ 896174 w 1351107"/>
                  <a:gd name="connsiteY6" fmla="*/ 693776 h 2617383"/>
                  <a:gd name="connsiteX7" fmla="*/ 38267 w 1351107"/>
                  <a:gd name="connsiteY7" fmla="*/ 37401 h 2617383"/>
                  <a:gd name="connsiteX8" fmla="*/ 142770 w 1351107"/>
                  <a:gd name="connsiteY8" fmla="*/ 76589 h 2617383"/>
                  <a:gd name="connsiteX9" fmla="*/ 80351 w 1351107"/>
                  <a:gd name="connsiteY9" fmla="*/ 38142 h 2617383"/>
                  <a:gd name="connsiteX0" fmla="*/ 35348 w 1365493"/>
                  <a:gd name="connsiteY0" fmla="*/ 215127 h 2628389"/>
                  <a:gd name="connsiteX1" fmla="*/ 787394 w 1365493"/>
                  <a:gd name="connsiteY1" fmla="*/ 1414555 h 2628389"/>
                  <a:gd name="connsiteX2" fmla="*/ 928985 w 1365493"/>
                  <a:gd name="connsiteY2" fmla="*/ 1848691 h 2628389"/>
                  <a:gd name="connsiteX3" fmla="*/ 799861 w 1365493"/>
                  <a:gd name="connsiteY3" fmla="*/ 2345587 h 2628389"/>
                  <a:gd name="connsiteX4" fmla="*/ 798920 w 1365493"/>
                  <a:gd name="connsiteY4" fmla="*/ 2628389 h 2628389"/>
                  <a:gd name="connsiteX5" fmla="*/ 1364528 w 1365493"/>
                  <a:gd name="connsiteY5" fmla="*/ 1563161 h 2628389"/>
                  <a:gd name="connsiteX6" fmla="*/ 910560 w 1365493"/>
                  <a:gd name="connsiteY6" fmla="*/ 704782 h 2628389"/>
                  <a:gd name="connsiteX7" fmla="*/ 52653 w 1365493"/>
                  <a:gd name="connsiteY7" fmla="*/ 48407 h 2628389"/>
                  <a:gd name="connsiteX8" fmla="*/ 94737 w 1365493"/>
                  <a:gd name="connsiteY8" fmla="*/ 49148 h 2628389"/>
                  <a:gd name="connsiteX0" fmla="*/ 0 w 1330145"/>
                  <a:gd name="connsiteY0" fmla="*/ 166720 h 2579982"/>
                  <a:gd name="connsiteX1" fmla="*/ 752046 w 1330145"/>
                  <a:gd name="connsiteY1" fmla="*/ 1366148 h 2579982"/>
                  <a:gd name="connsiteX2" fmla="*/ 893637 w 1330145"/>
                  <a:gd name="connsiteY2" fmla="*/ 1800284 h 2579982"/>
                  <a:gd name="connsiteX3" fmla="*/ 764513 w 1330145"/>
                  <a:gd name="connsiteY3" fmla="*/ 2297180 h 2579982"/>
                  <a:gd name="connsiteX4" fmla="*/ 763572 w 1330145"/>
                  <a:gd name="connsiteY4" fmla="*/ 2579982 h 2579982"/>
                  <a:gd name="connsiteX5" fmla="*/ 1329180 w 1330145"/>
                  <a:gd name="connsiteY5" fmla="*/ 1514754 h 2579982"/>
                  <a:gd name="connsiteX6" fmla="*/ 875212 w 1330145"/>
                  <a:gd name="connsiteY6" fmla="*/ 656375 h 2579982"/>
                  <a:gd name="connsiteX7" fmla="*/ 17305 w 1330145"/>
                  <a:gd name="connsiteY7" fmla="*/ 0 h 2579982"/>
                  <a:gd name="connsiteX0" fmla="*/ 0 w 1330058"/>
                  <a:gd name="connsiteY0" fmla="*/ 107937 h 2521199"/>
                  <a:gd name="connsiteX1" fmla="*/ 752046 w 1330058"/>
                  <a:gd name="connsiteY1" fmla="*/ 1307365 h 2521199"/>
                  <a:gd name="connsiteX2" fmla="*/ 893637 w 1330058"/>
                  <a:gd name="connsiteY2" fmla="*/ 1741501 h 2521199"/>
                  <a:gd name="connsiteX3" fmla="*/ 764513 w 1330058"/>
                  <a:gd name="connsiteY3" fmla="*/ 2238397 h 2521199"/>
                  <a:gd name="connsiteX4" fmla="*/ 763572 w 1330058"/>
                  <a:gd name="connsiteY4" fmla="*/ 2521199 h 2521199"/>
                  <a:gd name="connsiteX5" fmla="*/ 1329180 w 1330058"/>
                  <a:gd name="connsiteY5" fmla="*/ 1455971 h 2521199"/>
                  <a:gd name="connsiteX6" fmla="*/ 875212 w 1330058"/>
                  <a:gd name="connsiteY6" fmla="*/ 597592 h 2521199"/>
                  <a:gd name="connsiteX7" fmla="*/ 180591 w 1330058"/>
                  <a:gd name="connsiteY7" fmla="*/ 0 h 2521199"/>
                  <a:gd name="connsiteX0" fmla="*/ 0 w 1330058"/>
                  <a:gd name="connsiteY0" fmla="*/ 107937 h 2521199"/>
                  <a:gd name="connsiteX1" fmla="*/ 752046 w 1330058"/>
                  <a:gd name="connsiteY1" fmla="*/ 1307365 h 2521199"/>
                  <a:gd name="connsiteX2" fmla="*/ 893637 w 1330058"/>
                  <a:gd name="connsiteY2" fmla="*/ 1741501 h 2521199"/>
                  <a:gd name="connsiteX3" fmla="*/ 764513 w 1330058"/>
                  <a:gd name="connsiteY3" fmla="*/ 2238397 h 2521199"/>
                  <a:gd name="connsiteX4" fmla="*/ 763572 w 1330058"/>
                  <a:gd name="connsiteY4" fmla="*/ 2521199 h 2521199"/>
                  <a:gd name="connsiteX5" fmla="*/ 1329180 w 1330058"/>
                  <a:gd name="connsiteY5" fmla="*/ 1455971 h 2521199"/>
                  <a:gd name="connsiteX6" fmla="*/ 875212 w 1330058"/>
                  <a:gd name="connsiteY6" fmla="*/ 597592 h 2521199"/>
                  <a:gd name="connsiteX7" fmla="*/ 180591 w 1330058"/>
                  <a:gd name="connsiteY7" fmla="*/ 0 h 2521199"/>
                  <a:gd name="connsiteX0" fmla="*/ 0 w 1330058"/>
                  <a:gd name="connsiteY0" fmla="*/ 107937 h 2521199"/>
                  <a:gd name="connsiteX1" fmla="*/ 752046 w 1330058"/>
                  <a:gd name="connsiteY1" fmla="*/ 1307365 h 2521199"/>
                  <a:gd name="connsiteX2" fmla="*/ 893637 w 1330058"/>
                  <a:gd name="connsiteY2" fmla="*/ 1741501 h 2521199"/>
                  <a:gd name="connsiteX3" fmla="*/ 764513 w 1330058"/>
                  <a:gd name="connsiteY3" fmla="*/ 2238397 h 2521199"/>
                  <a:gd name="connsiteX4" fmla="*/ 763572 w 1330058"/>
                  <a:gd name="connsiteY4" fmla="*/ 2521199 h 2521199"/>
                  <a:gd name="connsiteX5" fmla="*/ 1329180 w 1330058"/>
                  <a:gd name="connsiteY5" fmla="*/ 1455971 h 2521199"/>
                  <a:gd name="connsiteX6" fmla="*/ 875212 w 1330058"/>
                  <a:gd name="connsiteY6" fmla="*/ 597592 h 2521199"/>
                  <a:gd name="connsiteX7" fmla="*/ 180591 w 1330058"/>
                  <a:gd name="connsiteY7" fmla="*/ 0 h 2521199"/>
                  <a:gd name="connsiteX0" fmla="*/ 0 w 1334270"/>
                  <a:gd name="connsiteY0" fmla="*/ 107937 h 2521199"/>
                  <a:gd name="connsiteX1" fmla="*/ 752046 w 1334270"/>
                  <a:gd name="connsiteY1" fmla="*/ 1307365 h 2521199"/>
                  <a:gd name="connsiteX2" fmla="*/ 893637 w 1334270"/>
                  <a:gd name="connsiteY2" fmla="*/ 1741501 h 2521199"/>
                  <a:gd name="connsiteX3" fmla="*/ 764513 w 1334270"/>
                  <a:gd name="connsiteY3" fmla="*/ 2238397 h 2521199"/>
                  <a:gd name="connsiteX4" fmla="*/ 763572 w 1334270"/>
                  <a:gd name="connsiteY4" fmla="*/ 2521199 h 2521199"/>
                  <a:gd name="connsiteX5" fmla="*/ 1329180 w 1334270"/>
                  <a:gd name="connsiteY5" fmla="*/ 1455971 h 2521199"/>
                  <a:gd name="connsiteX6" fmla="*/ 992778 w 1334270"/>
                  <a:gd name="connsiteY6" fmla="*/ 669437 h 2521199"/>
                  <a:gd name="connsiteX7" fmla="*/ 180591 w 1334270"/>
                  <a:gd name="connsiteY7" fmla="*/ 0 h 2521199"/>
                  <a:gd name="connsiteX0" fmla="*/ 0 w 1329832"/>
                  <a:gd name="connsiteY0" fmla="*/ 107937 h 2521199"/>
                  <a:gd name="connsiteX1" fmla="*/ 752046 w 1329832"/>
                  <a:gd name="connsiteY1" fmla="*/ 1307365 h 2521199"/>
                  <a:gd name="connsiteX2" fmla="*/ 893637 w 1329832"/>
                  <a:gd name="connsiteY2" fmla="*/ 1741501 h 2521199"/>
                  <a:gd name="connsiteX3" fmla="*/ 764513 w 1329832"/>
                  <a:gd name="connsiteY3" fmla="*/ 2238397 h 2521199"/>
                  <a:gd name="connsiteX4" fmla="*/ 763572 w 1329832"/>
                  <a:gd name="connsiteY4" fmla="*/ 2521199 h 2521199"/>
                  <a:gd name="connsiteX5" fmla="*/ 1329180 w 1329832"/>
                  <a:gd name="connsiteY5" fmla="*/ 1455971 h 2521199"/>
                  <a:gd name="connsiteX6" fmla="*/ 992778 w 1329832"/>
                  <a:gd name="connsiteY6" fmla="*/ 669437 h 2521199"/>
                  <a:gd name="connsiteX7" fmla="*/ 180591 w 1329832"/>
                  <a:gd name="connsiteY7" fmla="*/ 0 h 2521199"/>
                  <a:gd name="connsiteX0" fmla="*/ 0 w 1351205"/>
                  <a:gd name="connsiteY0" fmla="*/ 107937 h 2521199"/>
                  <a:gd name="connsiteX1" fmla="*/ 752046 w 1351205"/>
                  <a:gd name="connsiteY1" fmla="*/ 1307365 h 2521199"/>
                  <a:gd name="connsiteX2" fmla="*/ 893637 w 1351205"/>
                  <a:gd name="connsiteY2" fmla="*/ 1741501 h 2521199"/>
                  <a:gd name="connsiteX3" fmla="*/ 764513 w 1351205"/>
                  <a:gd name="connsiteY3" fmla="*/ 2238397 h 2521199"/>
                  <a:gd name="connsiteX4" fmla="*/ 763572 w 1351205"/>
                  <a:gd name="connsiteY4" fmla="*/ 2521199 h 2521199"/>
                  <a:gd name="connsiteX5" fmla="*/ 1329180 w 1351205"/>
                  <a:gd name="connsiteY5" fmla="*/ 1455971 h 2521199"/>
                  <a:gd name="connsiteX6" fmla="*/ 180591 w 1351205"/>
                  <a:gd name="connsiteY6" fmla="*/ 0 h 2521199"/>
                  <a:gd name="connsiteX0" fmla="*/ 0 w 1332387"/>
                  <a:gd name="connsiteY0" fmla="*/ 107937 h 2521199"/>
                  <a:gd name="connsiteX1" fmla="*/ 752046 w 1332387"/>
                  <a:gd name="connsiteY1" fmla="*/ 1307365 h 2521199"/>
                  <a:gd name="connsiteX2" fmla="*/ 893637 w 1332387"/>
                  <a:gd name="connsiteY2" fmla="*/ 1741501 h 2521199"/>
                  <a:gd name="connsiteX3" fmla="*/ 764513 w 1332387"/>
                  <a:gd name="connsiteY3" fmla="*/ 2238397 h 2521199"/>
                  <a:gd name="connsiteX4" fmla="*/ 763572 w 1332387"/>
                  <a:gd name="connsiteY4" fmla="*/ 2521199 h 2521199"/>
                  <a:gd name="connsiteX5" fmla="*/ 1329180 w 1332387"/>
                  <a:gd name="connsiteY5" fmla="*/ 1455971 h 2521199"/>
                  <a:gd name="connsiteX6" fmla="*/ 180591 w 1332387"/>
                  <a:gd name="connsiteY6" fmla="*/ 0 h 2521199"/>
                  <a:gd name="connsiteX0" fmla="*/ 0 w 1329223"/>
                  <a:gd name="connsiteY0" fmla="*/ 107937 h 2521199"/>
                  <a:gd name="connsiteX1" fmla="*/ 752046 w 1329223"/>
                  <a:gd name="connsiteY1" fmla="*/ 1307365 h 2521199"/>
                  <a:gd name="connsiteX2" fmla="*/ 893637 w 1329223"/>
                  <a:gd name="connsiteY2" fmla="*/ 1741501 h 2521199"/>
                  <a:gd name="connsiteX3" fmla="*/ 764513 w 1329223"/>
                  <a:gd name="connsiteY3" fmla="*/ 2238397 h 2521199"/>
                  <a:gd name="connsiteX4" fmla="*/ 763572 w 1329223"/>
                  <a:gd name="connsiteY4" fmla="*/ 2521199 h 2521199"/>
                  <a:gd name="connsiteX5" fmla="*/ 1329180 w 1329223"/>
                  <a:gd name="connsiteY5" fmla="*/ 1455971 h 2521199"/>
                  <a:gd name="connsiteX6" fmla="*/ 180591 w 1329223"/>
                  <a:gd name="connsiteY6" fmla="*/ 0 h 2521199"/>
                  <a:gd name="connsiteX0" fmla="*/ 0 w 1322693"/>
                  <a:gd name="connsiteY0" fmla="*/ 107937 h 2521199"/>
                  <a:gd name="connsiteX1" fmla="*/ 752046 w 1322693"/>
                  <a:gd name="connsiteY1" fmla="*/ 1307365 h 2521199"/>
                  <a:gd name="connsiteX2" fmla="*/ 893637 w 1322693"/>
                  <a:gd name="connsiteY2" fmla="*/ 1741501 h 2521199"/>
                  <a:gd name="connsiteX3" fmla="*/ 764513 w 1322693"/>
                  <a:gd name="connsiteY3" fmla="*/ 2238397 h 2521199"/>
                  <a:gd name="connsiteX4" fmla="*/ 763572 w 1322693"/>
                  <a:gd name="connsiteY4" fmla="*/ 2521199 h 2521199"/>
                  <a:gd name="connsiteX5" fmla="*/ 1322649 w 1322693"/>
                  <a:gd name="connsiteY5" fmla="*/ 1743354 h 2521199"/>
                  <a:gd name="connsiteX6" fmla="*/ 180591 w 1322693"/>
                  <a:gd name="connsiteY6" fmla="*/ 0 h 2521199"/>
                  <a:gd name="connsiteX0" fmla="*/ 80666 w 1142102"/>
                  <a:gd name="connsiteY0" fmla="*/ 532480 h 2521199"/>
                  <a:gd name="connsiteX1" fmla="*/ 571455 w 1142102"/>
                  <a:gd name="connsiteY1" fmla="*/ 1307365 h 2521199"/>
                  <a:gd name="connsiteX2" fmla="*/ 713046 w 1142102"/>
                  <a:gd name="connsiteY2" fmla="*/ 1741501 h 2521199"/>
                  <a:gd name="connsiteX3" fmla="*/ 583922 w 1142102"/>
                  <a:gd name="connsiteY3" fmla="*/ 2238397 h 2521199"/>
                  <a:gd name="connsiteX4" fmla="*/ 582981 w 1142102"/>
                  <a:gd name="connsiteY4" fmla="*/ 2521199 h 2521199"/>
                  <a:gd name="connsiteX5" fmla="*/ 1142058 w 1142102"/>
                  <a:gd name="connsiteY5" fmla="*/ 1743354 h 2521199"/>
                  <a:gd name="connsiteX6" fmla="*/ 0 w 1142102"/>
                  <a:gd name="connsiteY6" fmla="*/ 0 h 2521199"/>
                  <a:gd name="connsiteX0" fmla="*/ 0 w 1074566"/>
                  <a:gd name="connsiteY0" fmla="*/ 114469 h 2103188"/>
                  <a:gd name="connsiteX1" fmla="*/ 490789 w 1074566"/>
                  <a:gd name="connsiteY1" fmla="*/ 889354 h 2103188"/>
                  <a:gd name="connsiteX2" fmla="*/ 632380 w 1074566"/>
                  <a:gd name="connsiteY2" fmla="*/ 1323490 h 2103188"/>
                  <a:gd name="connsiteX3" fmla="*/ 503256 w 1074566"/>
                  <a:gd name="connsiteY3" fmla="*/ 1820386 h 2103188"/>
                  <a:gd name="connsiteX4" fmla="*/ 502315 w 1074566"/>
                  <a:gd name="connsiteY4" fmla="*/ 2103188 h 2103188"/>
                  <a:gd name="connsiteX5" fmla="*/ 1061392 w 1074566"/>
                  <a:gd name="connsiteY5" fmla="*/ 1325343 h 2103188"/>
                  <a:gd name="connsiteX6" fmla="*/ 95683 w 1074566"/>
                  <a:gd name="connsiteY6" fmla="*/ 0 h 2103188"/>
                  <a:gd name="connsiteX0" fmla="*/ 0 w 1074566"/>
                  <a:gd name="connsiteY0" fmla="*/ 114469 h 2103188"/>
                  <a:gd name="connsiteX1" fmla="*/ 490789 w 1074566"/>
                  <a:gd name="connsiteY1" fmla="*/ 889354 h 2103188"/>
                  <a:gd name="connsiteX2" fmla="*/ 632380 w 1074566"/>
                  <a:gd name="connsiteY2" fmla="*/ 1323490 h 2103188"/>
                  <a:gd name="connsiteX3" fmla="*/ 503256 w 1074566"/>
                  <a:gd name="connsiteY3" fmla="*/ 1820386 h 2103188"/>
                  <a:gd name="connsiteX4" fmla="*/ 502315 w 1074566"/>
                  <a:gd name="connsiteY4" fmla="*/ 2103188 h 2103188"/>
                  <a:gd name="connsiteX5" fmla="*/ 1061392 w 1074566"/>
                  <a:gd name="connsiteY5" fmla="*/ 1325343 h 2103188"/>
                  <a:gd name="connsiteX6" fmla="*/ 95683 w 1074566"/>
                  <a:gd name="connsiteY6" fmla="*/ 0 h 2103188"/>
                  <a:gd name="connsiteX0" fmla="*/ 0 w 1074566"/>
                  <a:gd name="connsiteY0" fmla="*/ 114469 h 2103188"/>
                  <a:gd name="connsiteX1" fmla="*/ 490789 w 1074566"/>
                  <a:gd name="connsiteY1" fmla="*/ 889354 h 2103188"/>
                  <a:gd name="connsiteX2" fmla="*/ 632380 w 1074566"/>
                  <a:gd name="connsiteY2" fmla="*/ 1323490 h 2103188"/>
                  <a:gd name="connsiteX3" fmla="*/ 503256 w 1074566"/>
                  <a:gd name="connsiteY3" fmla="*/ 1820386 h 2103188"/>
                  <a:gd name="connsiteX4" fmla="*/ 502315 w 1074566"/>
                  <a:gd name="connsiteY4" fmla="*/ 2103188 h 2103188"/>
                  <a:gd name="connsiteX5" fmla="*/ 1061392 w 1074566"/>
                  <a:gd name="connsiteY5" fmla="*/ 1325343 h 2103188"/>
                  <a:gd name="connsiteX6" fmla="*/ 95683 w 1074566"/>
                  <a:gd name="connsiteY6" fmla="*/ 0 h 2103188"/>
                  <a:gd name="connsiteX0" fmla="*/ 0 w 959608"/>
                  <a:gd name="connsiteY0" fmla="*/ 114469 h 2103188"/>
                  <a:gd name="connsiteX1" fmla="*/ 490789 w 959608"/>
                  <a:gd name="connsiteY1" fmla="*/ 889354 h 2103188"/>
                  <a:gd name="connsiteX2" fmla="*/ 632380 w 959608"/>
                  <a:gd name="connsiteY2" fmla="*/ 1323490 h 2103188"/>
                  <a:gd name="connsiteX3" fmla="*/ 503256 w 959608"/>
                  <a:gd name="connsiteY3" fmla="*/ 1820386 h 2103188"/>
                  <a:gd name="connsiteX4" fmla="*/ 502315 w 959608"/>
                  <a:gd name="connsiteY4" fmla="*/ 2103188 h 2103188"/>
                  <a:gd name="connsiteX5" fmla="*/ 937295 w 959608"/>
                  <a:gd name="connsiteY5" fmla="*/ 1358000 h 2103188"/>
                  <a:gd name="connsiteX6" fmla="*/ 95683 w 959608"/>
                  <a:gd name="connsiteY6" fmla="*/ 0 h 2103188"/>
                  <a:gd name="connsiteX0" fmla="*/ 0 w 937436"/>
                  <a:gd name="connsiteY0" fmla="*/ 114469 h 2103188"/>
                  <a:gd name="connsiteX1" fmla="*/ 490789 w 937436"/>
                  <a:gd name="connsiteY1" fmla="*/ 889354 h 2103188"/>
                  <a:gd name="connsiteX2" fmla="*/ 632380 w 937436"/>
                  <a:gd name="connsiteY2" fmla="*/ 1323490 h 2103188"/>
                  <a:gd name="connsiteX3" fmla="*/ 503256 w 937436"/>
                  <a:gd name="connsiteY3" fmla="*/ 1820386 h 2103188"/>
                  <a:gd name="connsiteX4" fmla="*/ 502315 w 937436"/>
                  <a:gd name="connsiteY4" fmla="*/ 2103188 h 2103188"/>
                  <a:gd name="connsiteX5" fmla="*/ 937295 w 937436"/>
                  <a:gd name="connsiteY5" fmla="*/ 1358000 h 2103188"/>
                  <a:gd name="connsiteX6" fmla="*/ 95683 w 937436"/>
                  <a:gd name="connsiteY6" fmla="*/ 0 h 2103188"/>
                  <a:gd name="connsiteX0" fmla="*/ 0 w 904788"/>
                  <a:gd name="connsiteY0" fmla="*/ 114469 h 2103188"/>
                  <a:gd name="connsiteX1" fmla="*/ 490789 w 904788"/>
                  <a:gd name="connsiteY1" fmla="*/ 889354 h 2103188"/>
                  <a:gd name="connsiteX2" fmla="*/ 632380 w 904788"/>
                  <a:gd name="connsiteY2" fmla="*/ 1323490 h 2103188"/>
                  <a:gd name="connsiteX3" fmla="*/ 503256 w 904788"/>
                  <a:gd name="connsiteY3" fmla="*/ 1820386 h 2103188"/>
                  <a:gd name="connsiteX4" fmla="*/ 502315 w 904788"/>
                  <a:gd name="connsiteY4" fmla="*/ 2103188 h 2103188"/>
                  <a:gd name="connsiteX5" fmla="*/ 904638 w 904788"/>
                  <a:gd name="connsiteY5" fmla="*/ 1364531 h 2103188"/>
                  <a:gd name="connsiteX6" fmla="*/ 95683 w 904788"/>
                  <a:gd name="connsiteY6" fmla="*/ 0 h 2103188"/>
                  <a:gd name="connsiteX0" fmla="*/ 0 w 905800"/>
                  <a:gd name="connsiteY0" fmla="*/ 114469 h 2103188"/>
                  <a:gd name="connsiteX1" fmla="*/ 490789 w 905800"/>
                  <a:gd name="connsiteY1" fmla="*/ 889354 h 2103188"/>
                  <a:gd name="connsiteX2" fmla="*/ 632380 w 905800"/>
                  <a:gd name="connsiteY2" fmla="*/ 1323490 h 2103188"/>
                  <a:gd name="connsiteX3" fmla="*/ 503256 w 905800"/>
                  <a:gd name="connsiteY3" fmla="*/ 1820386 h 2103188"/>
                  <a:gd name="connsiteX4" fmla="*/ 502315 w 905800"/>
                  <a:gd name="connsiteY4" fmla="*/ 2103188 h 2103188"/>
                  <a:gd name="connsiteX5" fmla="*/ 904638 w 905800"/>
                  <a:gd name="connsiteY5" fmla="*/ 1364531 h 2103188"/>
                  <a:gd name="connsiteX6" fmla="*/ 95683 w 905800"/>
                  <a:gd name="connsiteY6" fmla="*/ 0 h 2103188"/>
                  <a:gd name="connsiteX0" fmla="*/ 0 w 1139790"/>
                  <a:gd name="connsiteY0" fmla="*/ 114469 h 2103188"/>
                  <a:gd name="connsiteX1" fmla="*/ 490789 w 1139790"/>
                  <a:gd name="connsiteY1" fmla="*/ 889354 h 2103188"/>
                  <a:gd name="connsiteX2" fmla="*/ 632380 w 1139790"/>
                  <a:gd name="connsiteY2" fmla="*/ 1323490 h 2103188"/>
                  <a:gd name="connsiteX3" fmla="*/ 503256 w 1139790"/>
                  <a:gd name="connsiteY3" fmla="*/ 1820386 h 2103188"/>
                  <a:gd name="connsiteX4" fmla="*/ 502315 w 1139790"/>
                  <a:gd name="connsiteY4" fmla="*/ 2103188 h 2103188"/>
                  <a:gd name="connsiteX5" fmla="*/ 1139769 w 1139790"/>
                  <a:gd name="connsiteY5" fmla="*/ 1292685 h 2103188"/>
                  <a:gd name="connsiteX6" fmla="*/ 95683 w 1139790"/>
                  <a:gd name="connsiteY6" fmla="*/ 0 h 2103188"/>
                  <a:gd name="connsiteX0" fmla="*/ 0 w 1148230"/>
                  <a:gd name="connsiteY0" fmla="*/ 16497 h 2005216"/>
                  <a:gd name="connsiteX1" fmla="*/ 490789 w 1148230"/>
                  <a:gd name="connsiteY1" fmla="*/ 791382 h 2005216"/>
                  <a:gd name="connsiteX2" fmla="*/ 632380 w 1148230"/>
                  <a:gd name="connsiteY2" fmla="*/ 1225518 h 2005216"/>
                  <a:gd name="connsiteX3" fmla="*/ 503256 w 1148230"/>
                  <a:gd name="connsiteY3" fmla="*/ 1722414 h 2005216"/>
                  <a:gd name="connsiteX4" fmla="*/ 502315 w 1148230"/>
                  <a:gd name="connsiteY4" fmla="*/ 2005216 h 2005216"/>
                  <a:gd name="connsiteX5" fmla="*/ 1139769 w 1148230"/>
                  <a:gd name="connsiteY5" fmla="*/ 1194713 h 2005216"/>
                  <a:gd name="connsiteX6" fmla="*/ 141403 w 1148230"/>
                  <a:gd name="connsiteY6" fmla="*/ 0 h 2005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8230" h="2005216">
                    <a:moveTo>
                      <a:pt x="0" y="16497"/>
                    </a:moveTo>
                    <a:cubicBezTo>
                      <a:pt x="266307" y="121763"/>
                      <a:pt x="503358" y="464586"/>
                      <a:pt x="490789" y="791382"/>
                    </a:cubicBezTo>
                    <a:cubicBezTo>
                      <a:pt x="605810" y="951095"/>
                      <a:pt x="630302" y="1070346"/>
                      <a:pt x="632380" y="1225518"/>
                    </a:cubicBezTo>
                    <a:cubicBezTo>
                      <a:pt x="634458" y="1380690"/>
                      <a:pt x="592300" y="1548441"/>
                      <a:pt x="503256" y="1722414"/>
                    </a:cubicBezTo>
                    <a:cubicBezTo>
                      <a:pt x="509013" y="1876281"/>
                      <a:pt x="500124" y="1723622"/>
                      <a:pt x="502315" y="2005216"/>
                    </a:cubicBezTo>
                    <a:cubicBezTo>
                      <a:pt x="934377" y="1998932"/>
                      <a:pt x="1199921" y="1528916"/>
                      <a:pt x="1139769" y="1194713"/>
                    </a:cubicBezTo>
                    <a:cubicBezTo>
                      <a:pt x="1079617" y="860510"/>
                      <a:pt x="406818" y="22476"/>
                      <a:pt x="141403" y="0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0" name="Freihandform 179"/>
              <p:cNvSpPr/>
              <p:nvPr/>
            </p:nvSpPr>
            <p:spPr>
              <a:xfrm rot="1151452" flipH="1">
                <a:off x="3656880" y="3205342"/>
                <a:ext cx="1117956" cy="2005216"/>
              </a:xfrm>
              <a:custGeom>
                <a:avLst/>
                <a:gdLst>
                  <a:gd name="connsiteX0" fmla="*/ 0 w 1804985"/>
                  <a:gd name="connsiteY0" fmla="*/ 263950 h 3039970"/>
                  <a:gd name="connsiteX1" fmla="*/ 659877 w 1804985"/>
                  <a:gd name="connsiteY1" fmla="*/ 876692 h 3039970"/>
                  <a:gd name="connsiteX2" fmla="*/ 763572 w 1804985"/>
                  <a:gd name="connsiteY2" fmla="*/ 2677212 h 3039970"/>
                  <a:gd name="connsiteX3" fmla="*/ 1611984 w 1804985"/>
                  <a:gd name="connsiteY3" fmla="*/ 2875175 h 3039970"/>
                  <a:gd name="connsiteX4" fmla="*/ 1677972 w 1804985"/>
                  <a:gd name="connsiteY4" fmla="*/ 772998 h 3039970"/>
                  <a:gd name="connsiteX5" fmla="*/ 141402 w 1804985"/>
                  <a:gd name="connsiteY5" fmla="*/ 18853 h 3039970"/>
                  <a:gd name="connsiteX6" fmla="*/ 141402 w 1804985"/>
                  <a:gd name="connsiteY6" fmla="*/ 18853 h 3039970"/>
                  <a:gd name="connsiteX7" fmla="*/ 150829 w 1804985"/>
                  <a:gd name="connsiteY7" fmla="*/ 0 h 3039970"/>
                  <a:gd name="connsiteX0" fmla="*/ 0 w 1804985"/>
                  <a:gd name="connsiteY0" fmla="*/ 263950 h 2977663"/>
                  <a:gd name="connsiteX1" fmla="*/ 659877 w 1804985"/>
                  <a:gd name="connsiteY1" fmla="*/ 876692 h 2977663"/>
                  <a:gd name="connsiteX2" fmla="*/ 763572 w 1804985"/>
                  <a:gd name="connsiteY2" fmla="*/ 2677212 h 2977663"/>
                  <a:gd name="connsiteX3" fmla="*/ 1611984 w 1804985"/>
                  <a:gd name="connsiteY3" fmla="*/ 2875175 h 2977663"/>
                  <a:gd name="connsiteX4" fmla="*/ 1677972 w 1804985"/>
                  <a:gd name="connsiteY4" fmla="*/ 772998 h 2977663"/>
                  <a:gd name="connsiteX5" fmla="*/ 141402 w 1804985"/>
                  <a:gd name="connsiteY5" fmla="*/ 18853 h 2977663"/>
                  <a:gd name="connsiteX6" fmla="*/ 141402 w 1804985"/>
                  <a:gd name="connsiteY6" fmla="*/ 18853 h 2977663"/>
                  <a:gd name="connsiteX7" fmla="*/ 150829 w 1804985"/>
                  <a:gd name="connsiteY7" fmla="*/ 0 h 2977663"/>
                  <a:gd name="connsiteX0" fmla="*/ 0 w 1804985"/>
                  <a:gd name="connsiteY0" fmla="*/ 263950 h 2977663"/>
                  <a:gd name="connsiteX1" fmla="*/ 659877 w 1804985"/>
                  <a:gd name="connsiteY1" fmla="*/ 876692 h 2977663"/>
                  <a:gd name="connsiteX2" fmla="*/ 763572 w 1804985"/>
                  <a:gd name="connsiteY2" fmla="*/ 2677212 h 2977663"/>
                  <a:gd name="connsiteX3" fmla="*/ 1611984 w 1804985"/>
                  <a:gd name="connsiteY3" fmla="*/ 2875175 h 2977663"/>
                  <a:gd name="connsiteX4" fmla="*/ 1677972 w 1804985"/>
                  <a:gd name="connsiteY4" fmla="*/ 772998 h 2977663"/>
                  <a:gd name="connsiteX5" fmla="*/ 141402 w 1804985"/>
                  <a:gd name="connsiteY5" fmla="*/ 18853 h 2977663"/>
                  <a:gd name="connsiteX6" fmla="*/ 141402 w 1804985"/>
                  <a:gd name="connsiteY6" fmla="*/ 18853 h 2977663"/>
                  <a:gd name="connsiteX7" fmla="*/ 150829 w 1804985"/>
                  <a:gd name="connsiteY7" fmla="*/ 0 h 2977663"/>
                  <a:gd name="connsiteX0" fmla="*/ 0 w 1804985"/>
                  <a:gd name="connsiteY0" fmla="*/ 263950 h 2977663"/>
                  <a:gd name="connsiteX1" fmla="*/ 659877 w 1804985"/>
                  <a:gd name="connsiteY1" fmla="*/ 876692 h 2977663"/>
                  <a:gd name="connsiteX2" fmla="*/ 763572 w 1804985"/>
                  <a:gd name="connsiteY2" fmla="*/ 2677212 h 2977663"/>
                  <a:gd name="connsiteX3" fmla="*/ 1611984 w 1804985"/>
                  <a:gd name="connsiteY3" fmla="*/ 2875175 h 2977663"/>
                  <a:gd name="connsiteX4" fmla="*/ 1677972 w 1804985"/>
                  <a:gd name="connsiteY4" fmla="*/ 772998 h 2977663"/>
                  <a:gd name="connsiteX5" fmla="*/ 141402 w 1804985"/>
                  <a:gd name="connsiteY5" fmla="*/ 18853 h 2977663"/>
                  <a:gd name="connsiteX6" fmla="*/ 141402 w 1804985"/>
                  <a:gd name="connsiteY6" fmla="*/ 18853 h 2977663"/>
                  <a:gd name="connsiteX7" fmla="*/ 150829 w 1804985"/>
                  <a:gd name="connsiteY7" fmla="*/ 0 h 2977663"/>
                  <a:gd name="connsiteX0" fmla="*/ 0 w 1738812"/>
                  <a:gd name="connsiteY0" fmla="*/ 263950 h 2677212"/>
                  <a:gd name="connsiteX1" fmla="*/ 659877 w 1738812"/>
                  <a:gd name="connsiteY1" fmla="*/ 876692 h 2677212"/>
                  <a:gd name="connsiteX2" fmla="*/ 763572 w 1738812"/>
                  <a:gd name="connsiteY2" fmla="*/ 2677212 h 2677212"/>
                  <a:gd name="connsiteX3" fmla="*/ 1366887 w 1738812"/>
                  <a:gd name="connsiteY3" fmla="*/ 1762813 h 2677212"/>
                  <a:gd name="connsiteX4" fmla="*/ 1677972 w 1738812"/>
                  <a:gd name="connsiteY4" fmla="*/ 772998 h 2677212"/>
                  <a:gd name="connsiteX5" fmla="*/ 141402 w 1738812"/>
                  <a:gd name="connsiteY5" fmla="*/ 18853 h 2677212"/>
                  <a:gd name="connsiteX6" fmla="*/ 141402 w 1738812"/>
                  <a:gd name="connsiteY6" fmla="*/ 18853 h 2677212"/>
                  <a:gd name="connsiteX7" fmla="*/ 150829 w 1738812"/>
                  <a:gd name="connsiteY7" fmla="*/ 0 h 2677212"/>
                  <a:gd name="connsiteX0" fmla="*/ 0 w 1725317"/>
                  <a:gd name="connsiteY0" fmla="*/ 263950 h 2677212"/>
                  <a:gd name="connsiteX1" fmla="*/ 659877 w 1725317"/>
                  <a:gd name="connsiteY1" fmla="*/ 876692 h 2677212"/>
                  <a:gd name="connsiteX2" fmla="*/ 763572 w 1725317"/>
                  <a:gd name="connsiteY2" fmla="*/ 2677212 h 2677212"/>
                  <a:gd name="connsiteX3" fmla="*/ 1366887 w 1725317"/>
                  <a:gd name="connsiteY3" fmla="*/ 1762813 h 2677212"/>
                  <a:gd name="connsiteX4" fmla="*/ 1677972 w 1725317"/>
                  <a:gd name="connsiteY4" fmla="*/ 772998 h 2677212"/>
                  <a:gd name="connsiteX5" fmla="*/ 141402 w 1725317"/>
                  <a:gd name="connsiteY5" fmla="*/ 18853 h 2677212"/>
                  <a:gd name="connsiteX6" fmla="*/ 141402 w 1725317"/>
                  <a:gd name="connsiteY6" fmla="*/ 18853 h 2677212"/>
                  <a:gd name="connsiteX7" fmla="*/ 150829 w 1725317"/>
                  <a:gd name="connsiteY7" fmla="*/ 0 h 2677212"/>
                  <a:gd name="connsiteX0" fmla="*/ 0 w 1720699"/>
                  <a:gd name="connsiteY0" fmla="*/ 263950 h 2677212"/>
                  <a:gd name="connsiteX1" fmla="*/ 659877 w 1720699"/>
                  <a:gd name="connsiteY1" fmla="*/ 876692 h 2677212"/>
                  <a:gd name="connsiteX2" fmla="*/ 763572 w 1720699"/>
                  <a:gd name="connsiteY2" fmla="*/ 2677212 h 2677212"/>
                  <a:gd name="connsiteX3" fmla="*/ 1329180 w 1720699"/>
                  <a:gd name="connsiteY3" fmla="*/ 1611984 h 2677212"/>
                  <a:gd name="connsiteX4" fmla="*/ 1677972 w 1720699"/>
                  <a:gd name="connsiteY4" fmla="*/ 772998 h 2677212"/>
                  <a:gd name="connsiteX5" fmla="*/ 141402 w 1720699"/>
                  <a:gd name="connsiteY5" fmla="*/ 18853 h 2677212"/>
                  <a:gd name="connsiteX6" fmla="*/ 141402 w 1720699"/>
                  <a:gd name="connsiteY6" fmla="*/ 18853 h 2677212"/>
                  <a:gd name="connsiteX7" fmla="*/ 150829 w 1720699"/>
                  <a:gd name="connsiteY7" fmla="*/ 0 h 2677212"/>
                  <a:gd name="connsiteX0" fmla="*/ 0 w 1329794"/>
                  <a:gd name="connsiteY0" fmla="*/ 263950 h 2677212"/>
                  <a:gd name="connsiteX1" fmla="*/ 659877 w 1329794"/>
                  <a:gd name="connsiteY1" fmla="*/ 876692 h 2677212"/>
                  <a:gd name="connsiteX2" fmla="*/ 763572 w 1329794"/>
                  <a:gd name="connsiteY2" fmla="*/ 2677212 h 2677212"/>
                  <a:gd name="connsiteX3" fmla="*/ 1329180 w 1329794"/>
                  <a:gd name="connsiteY3" fmla="*/ 1611984 h 2677212"/>
                  <a:gd name="connsiteX4" fmla="*/ 857840 w 1329794"/>
                  <a:gd name="connsiteY4" fmla="*/ 395926 h 2677212"/>
                  <a:gd name="connsiteX5" fmla="*/ 141402 w 1329794"/>
                  <a:gd name="connsiteY5" fmla="*/ 18853 h 2677212"/>
                  <a:gd name="connsiteX6" fmla="*/ 141402 w 1329794"/>
                  <a:gd name="connsiteY6" fmla="*/ 18853 h 2677212"/>
                  <a:gd name="connsiteX7" fmla="*/ 150829 w 1329794"/>
                  <a:gd name="connsiteY7" fmla="*/ 0 h 2677212"/>
                  <a:gd name="connsiteX0" fmla="*/ 0 w 1329856"/>
                  <a:gd name="connsiteY0" fmla="*/ 263950 h 2677212"/>
                  <a:gd name="connsiteX1" fmla="*/ 659877 w 1329856"/>
                  <a:gd name="connsiteY1" fmla="*/ 876692 h 2677212"/>
                  <a:gd name="connsiteX2" fmla="*/ 763572 w 1329856"/>
                  <a:gd name="connsiteY2" fmla="*/ 2677212 h 2677212"/>
                  <a:gd name="connsiteX3" fmla="*/ 1329180 w 1329856"/>
                  <a:gd name="connsiteY3" fmla="*/ 1611984 h 2677212"/>
                  <a:gd name="connsiteX4" fmla="*/ 857840 w 1329856"/>
                  <a:gd name="connsiteY4" fmla="*/ 395926 h 2677212"/>
                  <a:gd name="connsiteX5" fmla="*/ 141402 w 1329856"/>
                  <a:gd name="connsiteY5" fmla="*/ 18853 h 2677212"/>
                  <a:gd name="connsiteX6" fmla="*/ 141402 w 1329856"/>
                  <a:gd name="connsiteY6" fmla="*/ 18853 h 2677212"/>
                  <a:gd name="connsiteX7" fmla="*/ 150829 w 1329856"/>
                  <a:gd name="connsiteY7" fmla="*/ 0 h 2677212"/>
                  <a:gd name="connsiteX0" fmla="*/ 0 w 1331198"/>
                  <a:gd name="connsiteY0" fmla="*/ 263950 h 2677212"/>
                  <a:gd name="connsiteX1" fmla="*/ 659877 w 1331198"/>
                  <a:gd name="connsiteY1" fmla="*/ 876692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77212"/>
                  <a:gd name="connsiteX1" fmla="*/ 791852 w 1331198"/>
                  <a:gd name="connsiteY1" fmla="*/ 1018094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77212"/>
                  <a:gd name="connsiteX1" fmla="*/ 791852 w 1331198"/>
                  <a:gd name="connsiteY1" fmla="*/ 1018094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77212"/>
                  <a:gd name="connsiteX1" fmla="*/ 820132 w 1331198"/>
                  <a:gd name="connsiteY1" fmla="*/ 1272617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80286"/>
                  <a:gd name="connsiteX1" fmla="*/ 820132 w 1331198"/>
                  <a:gd name="connsiteY1" fmla="*/ 1272617 h 2680286"/>
                  <a:gd name="connsiteX2" fmla="*/ 801280 w 1331198"/>
                  <a:gd name="connsiteY2" fmla="*/ 1913642 h 2680286"/>
                  <a:gd name="connsiteX3" fmla="*/ 763572 w 1331198"/>
                  <a:gd name="connsiteY3" fmla="*/ 2677212 h 2680286"/>
                  <a:gd name="connsiteX4" fmla="*/ 1329180 w 1331198"/>
                  <a:gd name="connsiteY4" fmla="*/ 1611984 h 2680286"/>
                  <a:gd name="connsiteX5" fmla="*/ 914401 w 1331198"/>
                  <a:gd name="connsiteY5" fmla="*/ 518474 h 2680286"/>
                  <a:gd name="connsiteX6" fmla="*/ 141402 w 1331198"/>
                  <a:gd name="connsiteY6" fmla="*/ 18853 h 2680286"/>
                  <a:gd name="connsiteX7" fmla="*/ 141402 w 1331198"/>
                  <a:gd name="connsiteY7" fmla="*/ 18853 h 2680286"/>
                  <a:gd name="connsiteX8" fmla="*/ 150829 w 1331198"/>
                  <a:gd name="connsiteY8" fmla="*/ 0 h 2680286"/>
                  <a:gd name="connsiteX0" fmla="*/ 0 w 1331198"/>
                  <a:gd name="connsiteY0" fmla="*/ 263950 h 2680151"/>
                  <a:gd name="connsiteX1" fmla="*/ 820132 w 1331198"/>
                  <a:gd name="connsiteY1" fmla="*/ 1272617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680151"/>
                  <a:gd name="connsiteX1" fmla="*/ 782425 w 1331198"/>
                  <a:gd name="connsiteY1" fmla="*/ 1253764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680151"/>
                  <a:gd name="connsiteX1" fmla="*/ 782425 w 1331198"/>
                  <a:gd name="connsiteY1" fmla="*/ 1253764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680151"/>
                  <a:gd name="connsiteX1" fmla="*/ 782425 w 1331198"/>
                  <a:gd name="connsiteY1" fmla="*/ 1253764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702429"/>
                  <a:gd name="connsiteX1" fmla="*/ 782425 w 1331198"/>
                  <a:gd name="connsiteY1" fmla="*/ 1253764 h 2702429"/>
                  <a:gd name="connsiteX2" fmla="*/ 1112364 w 1331198"/>
                  <a:gd name="connsiteY2" fmla="*/ 1885362 h 2702429"/>
                  <a:gd name="connsiteX3" fmla="*/ 933255 w 1331198"/>
                  <a:gd name="connsiteY3" fmla="*/ 2328422 h 2702429"/>
                  <a:gd name="connsiteX4" fmla="*/ 763572 w 1331198"/>
                  <a:gd name="connsiteY4" fmla="*/ 2677212 h 2702429"/>
                  <a:gd name="connsiteX5" fmla="*/ 1329180 w 1331198"/>
                  <a:gd name="connsiteY5" fmla="*/ 1611984 h 2702429"/>
                  <a:gd name="connsiteX6" fmla="*/ 914401 w 1331198"/>
                  <a:gd name="connsiteY6" fmla="*/ 518474 h 2702429"/>
                  <a:gd name="connsiteX7" fmla="*/ 141402 w 1331198"/>
                  <a:gd name="connsiteY7" fmla="*/ 18853 h 2702429"/>
                  <a:gd name="connsiteX8" fmla="*/ 141402 w 1331198"/>
                  <a:gd name="connsiteY8" fmla="*/ 18853 h 2702429"/>
                  <a:gd name="connsiteX9" fmla="*/ 150829 w 1331198"/>
                  <a:gd name="connsiteY9" fmla="*/ 0 h 2702429"/>
                  <a:gd name="connsiteX0" fmla="*/ 0 w 1331198"/>
                  <a:gd name="connsiteY0" fmla="*/ 263950 h 2706932"/>
                  <a:gd name="connsiteX1" fmla="*/ 782425 w 1331198"/>
                  <a:gd name="connsiteY1" fmla="*/ 1253764 h 2706932"/>
                  <a:gd name="connsiteX2" fmla="*/ 1112364 w 1331198"/>
                  <a:gd name="connsiteY2" fmla="*/ 1885362 h 2706932"/>
                  <a:gd name="connsiteX3" fmla="*/ 791853 w 1331198"/>
                  <a:gd name="connsiteY3" fmla="*/ 2394410 h 2706932"/>
                  <a:gd name="connsiteX4" fmla="*/ 763572 w 1331198"/>
                  <a:gd name="connsiteY4" fmla="*/ 2677212 h 2706932"/>
                  <a:gd name="connsiteX5" fmla="*/ 1329180 w 1331198"/>
                  <a:gd name="connsiteY5" fmla="*/ 1611984 h 2706932"/>
                  <a:gd name="connsiteX6" fmla="*/ 914401 w 1331198"/>
                  <a:gd name="connsiteY6" fmla="*/ 518474 h 2706932"/>
                  <a:gd name="connsiteX7" fmla="*/ 141402 w 1331198"/>
                  <a:gd name="connsiteY7" fmla="*/ 18853 h 2706932"/>
                  <a:gd name="connsiteX8" fmla="*/ 141402 w 1331198"/>
                  <a:gd name="connsiteY8" fmla="*/ 18853 h 2706932"/>
                  <a:gd name="connsiteX9" fmla="*/ 150829 w 1331198"/>
                  <a:gd name="connsiteY9" fmla="*/ 0 h 2706932"/>
                  <a:gd name="connsiteX0" fmla="*/ 0 w 1331198"/>
                  <a:gd name="connsiteY0" fmla="*/ 263950 h 2706932"/>
                  <a:gd name="connsiteX1" fmla="*/ 782425 w 1331198"/>
                  <a:gd name="connsiteY1" fmla="*/ 1253764 h 2706932"/>
                  <a:gd name="connsiteX2" fmla="*/ 1112364 w 1331198"/>
                  <a:gd name="connsiteY2" fmla="*/ 1885362 h 2706932"/>
                  <a:gd name="connsiteX3" fmla="*/ 791853 w 1331198"/>
                  <a:gd name="connsiteY3" fmla="*/ 2394410 h 2706932"/>
                  <a:gd name="connsiteX4" fmla="*/ 763572 w 1331198"/>
                  <a:gd name="connsiteY4" fmla="*/ 2677212 h 2706932"/>
                  <a:gd name="connsiteX5" fmla="*/ 1329180 w 1331198"/>
                  <a:gd name="connsiteY5" fmla="*/ 1611984 h 2706932"/>
                  <a:gd name="connsiteX6" fmla="*/ 914401 w 1331198"/>
                  <a:gd name="connsiteY6" fmla="*/ 518474 h 2706932"/>
                  <a:gd name="connsiteX7" fmla="*/ 141402 w 1331198"/>
                  <a:gd name="connsiteY7" fmla="*/ 18853 h 2706932"/>
                  <a:gd name="connsiteX8" fmla="*/ 141402 w 1331198"/>
                  <a:gd name="connsiteY8" fmla="*/ 18853 h 2706932"/>
                  <a:gd name="connsiteX9" fmla="*/ 150829 w 1331198"/>
                  <a:gd name="connsiteY9" fmla="*/ 0 h 2706932"/>
                  <a:gd name="connsiteX0" fmla="*/ 0 w 1331198"/>
                  <a:gd name="connsiteY0" fmla="*/ 263950 h 2708403"/>
                  <a:gd name="connsiteX1" fmla="*/ 782425 w 1331198"/>
                  <a:gd name="connsiteY1" fmla="*/ 1253764 h 2708403"/>
                  <a:gd name="connsiteX2" fmla="*/ 1112364 w 1331198"/>
                  <a:gd name="connsiteY2" fmla="*/ 1885362 h 2708403"/>
                  <a:gd name="connsiteX3" fmla="*/ 791853 w 1331198"/>
                  <a:gd name="connsiteY3" fmla="*/ 2394410 h 2708403"/>
                  <a:gd name="connsiteX4" fmla="*/ 763572 w 1331198"/>
                  <a:gd name="connsiteY4" fmla="*/ 2677212 h 2708403"/>
                  <a:gd name="connsiteX5" fmla="*/ 1329180 w 1331198"/>
                  <a:gd name="connsiteY5" fmla="*/ 1611984 h 2708403"/>
                  <a:gd name="connsiteX6" fmla="*/ 914401 w 1331198"/>
                  <a:gd name="connsiteY6" fmla="*/ 518474 h 2708403"/>
                  <a:gd name="connsiteX7" fmla="*/ 141402 w 1331198"/>
                  <a:gd name="connsiteY7" fmla="*/ 18853 h 2708403"/>
                  <a:gd name="connsiteX8" fmla="*/ 141402 w 1331198"/>
                  <a:gd name="connsiteY8" fmla="*/ 18853 h 2708403"/>
                  <a:gd name="connsiteX9" fmla="*/ 150829 w 1331198"/>
                  <a:gd name="connsiteY9" fmla="*/ 0 h 2708403"/>
                  <a:gd name="connsiteX0" fmla="*/ 0 w 1331198"/>
                  <a:gd name="connsiteY0" fmla="*/ 263950 h 2710674"/>
                  <a:gd name="connsiteX1" fmla="*/ 782425 w 1331198"/>
                  <a:gd name="connsiteY1" fmla="*/ 1253764 h 2710674"/>
                  <a:gd name="connsiteX2" fmla="*/ 1112364 w 1331198"/>
                  <a:gd name="connsiteY2" fmla="*/ 1885362 h 2710674"/>
                  <a:gd name="connsiteX3" fmla="*/ 734134 w 1331198"/>
                  <a:gd name="connsiteY3" fmla="*/ 2418713 h 2710674"/>
                  <a:gd name="connsiteX4" fmla="*/ 763572 w 1331198"/>
                  <a:gd name="connsiteY4" fmla="*/ 2677212 h 2710674"/>
                  <a:gd name="connsiteX5" fmla="*/ 1329180 w 1331198"/>
                  <a:gd name="connsiteY5" fmla="*/ 1611984 h 2710674"/>
                  <a:gd name="connsiteX6" fmla="*/ 914401 w 1331198"/>
                  <a:gd name="connsiteY6" fmla="*/ 518474 h 2710674"/>
                  <a:gd name="connsiteX7" fmla="*/ 141402 w 1331198"/>
                  <a:gd name="connsiteY7" fmla="*/ 18853 h 2710674"/>
                  <a:gd name="connsiteX8" fmla="*/ 141402 w 1331198"/>
                  <a:gd name="connsiteY8" fmla="*/ 18853 h 2710674"/>
                  <a:gd name="connsiteX9" fmla="*/ 150829 w 1331198"/>
                  <a:gd name="connsiteY9" fmla="*/ 0 h 2710674"/>
                  <a:gd name="connsiteX0" fmla="*/ 0 w 1331198"/>
                  <a:gd name="connsiteY0" fmla="*/ 263950 h 2710957"/>
                  <a:gd name="connsiteX1" fmla="*/ 782425 w 1331198"/>
                  <a:gd name="connsiteY1" fmla="*/ 1253764 h 2710957"/>
                  <a:gd name="connsiteX2" fmla="*/ 1112364 w 1331198"/>
                  <a:gd name="connsiteY2" fmla="*/ 1885362 h 2710957"/>
                  <a:gd name="connsiteX3" fmla="*/ 734134 w 1331198"/>
                  <a:gd name="connsiteY3" fmla="*/ 2418713 h 2710957"/>
                  <a:gd name="connsiteX4" fmla="*/ 763572 w 1331198"/>
                  <a:gd name="connsiteY4" fmla="*/ 2677212 h 2710957"/>
                  <a:gd name="connsiteX5" fmla="*/ 1329180 w 1331198"/>
                  <a:gd name="connsiteY5" fmla="*/ 1611984 h 2710957"/>
                  <a:gd name="connsiteX6" fmla="*/ 914401 w 1331198"/>
                  <a:gd name="connsiteY6" fmla="*/ 518474 h 2710957"/>
                  <a:gd name="connsiteX7" fmla="*/ 141402 w 1331198"/>
                  <a:gd name="connsiteY7" fmla="*/ 18853 h 2710957"/>
                  <a:gd name="connsiteX8" fmla="*/ 141402 w 1331198"/>
                  <a:gd name="connsiteY8" fmla="*/ 18853 h 2710957"/>
                  <a:gd name="connsiteX9" fmla="*/ 150829 w 1331198"/>
                  <a:gd name="connsiteY9" fmla="*/ 0 h 2710957"/>
                  <a:gd name="connsiteX0" fmla="*/ 0 w 1331198"/>
                  <a:gd name="connsiteY0" fmla="*/ 263950 h 2708652"/>
                  <a:gd name="connsiteX1" fmla="*/ 782425 w 1331198"/>
                  <a:gd name="connsiteY1" fmla="*/ 1253764 h 2708652"/>
                  <a:gd name="connsiteX2" fmla="*/ 1112364 w 1331198"/>
                  <a:gd name="connsiteY2" fmla="*/ 1885362 h 2708652"/>
                  <a:gd name="connsiteX3" fmla="*/ 764513 w 1331198"/>
                  <a:gd name="connsiteY3" fmla="*/ 2394410 h 2708652"/>
                  <a:gd name="connsiteX4" fmla="*/ 763572 w 1331198"/>
                  <a:gd name="connsiteY4" fmla="*/ 2677212 h 2708652"/>
                  <a:gd name="connsiteX5" fmla="*/ 1329180 w 1331198"/>
                  <a:gd name="connsiteY5" fmla="*/ 1611984 h 2708652"/>
                  <a:gd name="connsiteX6" fmla="*/ 914401 w 1331198"/>
                  <a:gd name="connsiteY6" fmla="*/ 518474 h 2708652"/>
                  <a:gd name="connsiteX7" fmla="*/ 141402 w 1331198"/>
                  <a:gd name="connsiteY7" fmla="*/ 18853 h 2708652"/>
                  <a:gd name="connsiteX8" fmla="*/ 141402 w 1331198"/>
                  <a:gd name="connsiteY8" fmla="*/ 18853 h 2708652"/>
                  <a:gd name="connsiteX9" fmla="*/ 150829 w 1331198"/>
                  <a:gd name="connsiteY9" fmla="*/ 0 h 270865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1112364 w 1331198"/>
                  <a:gd name="connsiteY2" fmla="*/ 1885362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1112364 w 1331198"/>
                  <a:gd name="connsiteY2" fmla="*/ 1885362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52046 w 1331198"/>
                  <a:gd name="connsiteY1" fmla="*/ 1463378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52046 w 1331198"/>
                  <a:gd name="connsiteY1" fmla="*/ 1463378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52046 w 1331198"/>
                  <a:gd name="connsiteY1" fmla="*/ 1463378 h 2677212"/>
                  <a:gd name="connsiteX2" fmla="*/ 893637 w 1331198"/>
                  <a:gd name="connsiteY2" fmla="*/ 1897514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0172"/>
                  <a:gd name="connsiteY0" fmla="*/ 263950 h 2677212"/>
                  <a:gd name="connsiteX1" fmla="*/ 752046 w 1330172"/>
                  <a:gd name="connsiteY1" fmla="*/ 1463378 h 2677212"/>
                  <a:gd name="connsiteX2" fmla="*/ 893637 w 1330172"/>
                  <a:gd name="connsiteY2" fmla="*/ 1897514 h 2677212"/>
                  <a:gd name="connsiteX3" fmla="*/ 764513 w 1330172"/>
                  <a:gd name="connsiteY3" fmla="*/ 2394410 h 2677212"/>
                  <a:gd name="connsiteX4" fmla="*/ 763572 w 1330172"/>
                  <a:gd name="connsiteY4" fmla="*/ 2677212 h 2677212"/>
                  <a:gd name="connsiteX5" fmla="*/ 1329180 w 1330172"/>
                  <a:gd name="connsiteY5" fmla="*/ 1611984 h 2677212"/>
                  <a:gd name="connsiteX6" fmla="*/ 875212 w 1330172"/>
                  <a:gd name="connsiteY6" fmla="*/ 753605 h 2677212"/>
                  <a:gd name="connsiteX7" fmla="*/ 141402 w 1330172"/>
                  <a:gd name="connsiteY7" fmla="*/ 18853 h 2677212"/>
                  <a:gd name="connsiteX8" fmla="*/ 141402 w 1330172"/>
                  <a:gd name="connsiteY8" fmla="*/ 18853 h 2677212"/>
                  <a:gd name="connsiteX9" fmla="*/ 150829 w 1330172"/>
                  <a:gd name="connsiteY9" fmla="*/ 0 h 2677212"/>
                  <a:gd name="connsiteX0" fmla="*/ 0 w 1330172"/>
                  <a:gd name="connsiteY0" fmla="*/ 245097 h 2658359"/>
                  <a:gd name="connsiteX1" fmla="*/ 752046 w 1330172"/>
                  <a:gd name="connsiteY1" fmla="*/ 1444525 h 2658359"/>
                  <a:gd name="connsiteX2" fmla="*/ 893637 w 1330172"/>
                  <a:gd name="connsiteY2" fmla="*/ 1878661 h 2658359"/>
                  <a:gd name="connsiteX3" fmla="*/ 764513 w 1330172"/>
                  <a:gd name="connsiteY3" fmla="*/ 2375557 h 2658359"/>
                  <a:gd name="connsiteX4" fmla="*/ 763572 w 1330172"/>
                  <a:gd name="connsiteY4" fmla="*/ 2658359 h 2658359"/>
                  <a:gd name="connsiteX5" fmla="*/ 1329180 w 1330172"/>
                  <a:gd name="connsiteY5" fmla="*/ 1593131 h 2658359"/>
                  <a:gd name="connsiteX6" fmla="*/ 875212 w 1330172"/>
                  <a:gd name="connsiteY6" fmla="*/ 734752 h 2658359"/>
                  <a:gd name="connsiteX7" fmla="*/ 141402 w 1330172"/>
                  <a:gd name="connsiteY7" fmla="*/ 0 h 2658359"/>
                  <a:gd name="connsiteX8" fmla="*/ 141402 w 1330172"/>
                  <a:gd name="connsiteY8" fmla="*/ 0 h 2658359"/>
                  <a:gd name="connsiteX9" fmla="*/ 59389 w 1330172"/>
                  <a:gd name="connsiteY9" fmla="*/ 79118 h 2658359"/>
                  <a:gd name="connsiteX0" fmla="*/ 0 w 1330172"/>
                  <a:gd name="connsiteY0" fmla="*/ 276282 h 2689544"/>
                  <a:gd name="connsiteX1" fmla="*/ 752046 w 1330172"/>
                  <a:gd name="connsiteY1" fmla="*/ 1475710 h 2689544"/>
                  <a:gd name="connsiteX2" fmla="*/ 893637 w 1330172"/>
                  <a:gd name="connsiteY2" fmla="*/ 1909846 h 2689544"/>
                  <a:gd name="connsiteX3" fmla="*/ 764513 w 1330172"/>
                  <a:gd name="connsiteY3" fmla="*/ 2406742 h 2689544"/>
                  <a:gd name="connsiteX4" fmla="*/ 763572 w 1330172"/>
                  <a:gd name="connsiteY4" fmla="*/ 2689544 h 2689544"/>
                  <a:gd name="connsiteX5" fmla="*/ 1329180 w 1330172"/>
                  <a:gd name="connsiteY5" fmla="*/ 1624316 h 2689544"/>
                  <a:gd name="connsiteX6" fmla="*/ 875212 w 1330172"/>
                  <a:gd name="connsiteY6" fmla="*/ 765937 h 2689544"/>
                  <a:gd name="connsiteX7" fmla="*/ 141402 w 1330172"/>
                  <a:gd name="connsiteY7" fmla="*/ 31185 h 2689544"/>
                  <a:gd name="connsiteX8" fmla="*/ 121808 w 1330172"/>
                  <a:gd name="connsiteY8" fmla="*/ 148750 h 2689544"/>
                  <a:gd name="connsiteX9" fmla="*/ 59389 w 1330172"/>
                  <a:gd name="connsiteY9" fmla="*/ 110303 h 2689544"/>
                  <a:gd name="connsiteX0" fmla="*/ 20962 w 1351107"/>
                  <a:gd name="connsiteY0" fmla="*/ 204121 h 2617383"/>
                  <a:gd name="connsiteX1" fmla="*/ 773008 w 1351107"/>
                  <a:gd name="connsiteY1" fmla="*/ 1403549 h 2617383"/>
                  <a:gd name="connsiteX2" fmla="*/ 914599 w 1351107"/>
                  <a:gd name="connsiteY2" fmla="*/ 1837685 h 2617383"/>
                  <a:gd name="connsiteX3" fmla="*/ 785475 w 1351107"/>
                  <a:gd name="connsiteY3" fmla="*/ 2334581 h 2617383"/>
                  <a:gd name="connsiteX4" fmla="*/ 784534 w 1351107"/>
                  <a:gd name="connsiteY4" fmla="*/ 2617383 h 2617383"/>
                  <a:gd name="connsiteX5" fmla="*/ 1350142 w 1351107"/>
                  <a:gd name="connsiteY5" fmla="*/ 1552155 h 2617383"/>
                  <a:gd name="connsiteX6" fmla="*/ 896174 w 1351107"/>
                  <a:gd name="connsiteY6" fmla="*/ 693776 h 2617383"/>
                  <a:gd name="connsiteX7" fmla="*/ 38267 w 1351107"/>
                  <a:gd name="connsiteY7" fmla="*/ 37401 h 2617383"/>
                  <a:gd name="connsiteX8" fmla="*/ 142770 w 1351107"/>
                  <a:gd name="connsiteY8" fmla="*/ 76589 h 2617383"/>
                  <a:gd name="connsiteX9" fmla="*/ 80351 w 1351107"/>
                  <a:gd name="connsiteY9" fmla="*/ 38142 h 2617383"/>
                  <a:gd name="connsiteX0" fmla="*/ 35348 w 1365493"/>
                  <a:gd name="connsiteY0" fmla="*/ 215127 h 2628389"/>
                  <a:gd name="connsiteX1" fmla="*/ 787394 w 1365493"/>
                  <a:gd name="connsiteY1" fmla="*/ 1414555 h 2628389"/>
                  <a:gd name="connsiteX2" fmla="*/ 928985 w 1365493"/>
                  <a:gd name="connsiteY2" fmla="*/ 1848691 h 2628389"/>
                  <a:gd name="connsiteX3" fmla="*/ 799861 w 1365493"/>
                  <a:gd name="connsiteY3" fmla="*/ 2345587 h 2628389"/>
                  <a:gd name="connsiteX4" fmla="*/ 798920 w 1365493"/>
                  <a:gd name="connsiteY4" fmla="*/ 2628389 h 2628389"/>
                  <a:gd name="connsiteX5" fmla="*/ 1364528 w 1365493"/>
                  <a:gd name="connsiteY5" fmla="*/ 1563161 h 2628389"/>
                  <a:gd name="connsiteX6" fmla="*/ 910560 w 1365493"/>
                  <a:gd name="connsiteY6" fmla="*/ 704782 h 2628389"/>
                  <a:gd name="connsiteX7" fmla="*/ 52653 w 1365493"/>
                  <a:gd name="connsiteY7" fmla="*/ 48407 h 2628389"/>
                  <a:gd name="connsiteX8" fmla="*/ 94737 w 1365493"/>
                  <a:gd name="connsiteY8" fmla="*/ 49148 h 2628389"/>
                  <a:gd name="connsiteX0" fmla="*/ 0 w 1330145"/>
                  <a:gd name="connsiteY0" fmla="*/ 166720 h 2579982"/>
                  <a:gd name="connsiteX1" fmla="*/ 752046 w 1330145"/>
                  <a:gd name="connsiteY1" fmla="*/ 1366148 h 2579982"/>
                  <a:gd name="connsiteX2" fmla="*/ 893637 w 1330145"/>
                  <a:gd name="connsiteY2" fmla="*/ 1800284 h 2579982"/>
                  <a:gd name="connsiteX3" fmla="*/ 764513 w 1330145"/>
                  <a:gd name="connsiteY3" fmla="*/ 2297180 h 2579982"/>
                  <a:gd name="connsiteX4" fmla="*/ 763572 w 1330145"/>
                  <a:gd name="connsiteY4" fmla="*/ 2579982 h 2579982"/>
                  <a:gd name="connsiteX5" fmla="*/ 1329180 w 1330145"/>
                  <a:gd name="connsiteY5" fmla="*/ 1514754 h 2579982"/>
                  <a:gd name="connsiteX6" fmla="*/ 875212 w 1330145"/>
                  <a:gd name="connsiteY6" fmla="*/ 656375 h 2579982"/>
                  <a:gd name="connsiteX7" fmla="*/ 17305 w 1330145"/>
                  <a:gd name="connsiteY7" fmla="*/ 0 h 2579982"/>
                  <a:gd name="connsiteX0" fmla="*/ 0 w 1330058"/>
                  <a:gd name="connsiteY0" fmla="*/ 107937 h 2521199"/>
                  <a:gd name="connsiteX1" fmla="*/ 752046 w 1330058"/>
                  <a:gd name="connsiteY1" fmla="*/ 1307365 h 2521199"/>
                  <a:gd name="connsiteX2" fmla="*/ 893637 w 1330058"/>
                  <a:gd name="connsiteY2" fmla="*/ 1741501 h 2521199"/>
                  <a:gd name="connsiteX3" fmla="*/ 764513 w 1330058"/>
                  <a:gd name="connsiteY3" fmla="*/ 2238397 h 2521199"/>
                  <a:gd name="connsiteX4" fmla="*/ 763572 w 1330058"/>
                  <a:gd name="connsiteY4" fmla="*/ 2521199 h 2521199"/>
                  <a:gd name="connsiteX5" fmla="*/ 1329180 w 1330058"/>
                  <a:gd name="connsiteY5" fmla="*/ 1455971 h 2521199"/>
                  <a:gd name="connsiteX6" fmla="*/ 875212 w 1330058"/>
                  <a:gd name="connsiteY6" fmla="*/ 597592 h 2521199"/>
                  <a:gd name="connsiteX7" fmla="*/ 180591 w 1330058"/>
                  <a:gd name="connsiteY7" fmla="*/ 0 h 2521199"/>
                  <a:gd name="connsiteX0" fmla="*/ 0 w 1330058"/>
                  <a:gd name="connsiteY0" fmla="*/ 107937 h 2521199"/>
                  <a:gd name="connsiteX1" fmla="*/ 752046 w 1330058"/>
                  <a:gd name="connsiteY1" fmla="*/ 1307365 h 2521199"/>
                  <a:gd name="connsiteX2" fmla="*/ 893637 w 1330058"/>
                  <a:gd name="connsiteY2" fmla="*/ 1741501 h 2521199"/>
                  <a:gd name="connsiteX3" fmla="*/ 764513 w 1330058"/>
                  <a:gd name="connsiteY3" fmla="*/ 2238397 h 2521199"/>
                  <a:gd name="connsiteX4" fmla="*/ 763572 w 1330058"/>
                  <a:gd name="connsiteY4" fmla="*/ 2521199 h 2521199"/>
                  <a:gd name="connsiteX5" fmla="*/ 1329180 w 1330058"/>
                  <a:gd name="connsiteY5" fmla="*/ 1455971 h 2521199"/>
                  <a:gd name="connsiteX6" fmla="*/ 875212 w 1330058"/>
                  <a:gd name="connsiteY6" fmla="*/ 597592 h 2521199"/>
                  <a:gd name="connsiteX7" fmla="*/ 180591 w 1330058"/>
                  <a:gd name="connsiteY7" fmla="*/ 0 h 2521199"/>
                  <a:gd name="connsiteX0" fmla="*/ 0 w 1330058"/>
                  <a:gd name="connsiteY0" fmla="*/ 107937 h 2521199"/>
                  <a:gd name="connsiteX1" fmla="*/ 752046 w 1330058"/>
                  <a:gd name="connsiteY1" fmla="*/ 1307365 h 2521199"/>
                  <a:gd name="connsiteX2" fmla="*/ 893637 w 1330058"/>
                  <a:gd name="connsiteY2" fmla="*/ 1741501 h 2521199"/>
                  <a:gd name="connsiteX3" fmla="*/ 764513 w 1330058"/>
                  <a:gd name="connsiteY3" fmla="*/ 2238397 h 2521199"/>
                  <a:gd name="connsiteX4" fmla="*/ 763572 w 1330058"/>
                  <a:gd name="connsiteY4" fmla="*/ 2521199 h 2521199"/>
                  <a:gd name="connsiteX5" fmla="*/ 1329180 w 1330058"/>
                  <a:gd name="connsiteY5" fmla="*/ 1455971 h 2521199"/>
                  <a:gd name="connsiteX6" fmla="*/ 875212 w 1330058"/>
                  <a:gd name="connsiteY6" fmla="*/ 597592 h 2521199"/>
                  <a:gd name="connsiteX7" fmla="*/ 180591 w 1330058"/>
                  <a:gd name="connsiteY7" fmla="*/ 0 h 2521199"/>
                  <a:gd name="connsiteX0" fmla="*/ 0 w 1334270"/>
                  <a:gd name="connsiteY0" fmla="*/ 107937 h 2521199"/>
                  <a:gd name="connsiteX1" fmla="*/ 752046 w 1334270"/>
                  <a:gd name="connsiteY1" fmla="*/ 1307365 h 2521199"/>
                  <a:gd name="connsiteX2" fmla="*/ 893637 w 1334270"/>
                  <a:gd name="connsiteY2" fmla="*/ 1741501 h 2521199"/>
                  <a:gd name="connsiteX3" fmla="*/ 764513 w 1334270"/>
                  <a:gd name="connsiteY3" fmla="*/ 2238397 h 2521199"/>
                  <a:gd name="connsiteX4" fmla="*/ 763572 w 1334270"/>
                  <a:gd name="connsiteY4" fmla="*/ 2521199 h 2521199"/>
                  <a:gd name="connsiteX5" fmla="*/ 1329180 w 1334270"/>
                  <a:gd name="connsiteY5" fmla="*/ 1455971 h 2521199"/>
                  <a:gd name="connsiteX6" fmla="*/ 992778 w 1334270"/>
                  <a:gd name="connsiteY6" fmla="*/ 669437 h 2521199"/>
                  <a:gd name="connsiteX7" fmla="*/ 180591 w 1334270"/>
                  <a:gd name="connsiteY7" fmla="*/ 0 h 2521199"/>
                  <a:gd name="connsiteX0" fmla="*/ 0 w 1329832"/>
                  <a:gd name="connsiteY0" fmla="*/ 107937 h 2521199"/>
                  <a:gd name="connsiteX1" fmla="*/ 752046 w 1329832"/>
                  <a:gd name="connsiteY1" fmla="*/ 1307365 h 2521199"/>
                  <a:gd name="connsiteX2" fmla="*/ 893637 w 1329832"/>
                  <a:gd name="connsiteY2" fmla="*/ 1741501 h 2521199"/>
                  <a:gd name="connsiteX3" fmla="*/ 764513 w 1329832"/>
                  <a:gd name="connsiteY3" fmla="*/ 2238397 h 2521199"/>
                  <a:gd name="connsiteX4" fmla="*/ 763572 w 1329832"/>
                  <a:gd name="connsiteY4" fmla="*/ 2521199 h 2521199"/>
                  <a:gd name="connsiteX5" fmla="*/ 1329180 w 1329832"/>
                  <a:gd name="connsiteY5" fmla="*/ 1455971 h 2521199"/>
                  <a:gd name="connsiteX6" fmla="*/ 992778 w 1329832"/>
                  <a:gd name="connsiteY6" fmla="*/ 669437 h 2521199"/>
                  <a:gd name="connsiteX7" fmla="*/ 180591 w 1329832"/>
                  <a:gd name="connsiteY7" fmla="*/ 0 h 2521199"/>
                  <a:gd name="connsiteX0" fmla="*/ 0 w 1351205"/>
                  <a:gd name="connsiteY0" fmla="*/ 107937 h 2521199"/>
                  <a:gd name="connsiteX1" fmla="*/ 752046 w 1351205"/>
                  <a:gd name="connsiteY1" fmla="*/ 1307365 h 2521199"/>
                  <a:gd name="connsiteX2" fmla="*/ 893637 w 1351205"/>
                  <a:gd name="connsiteY2" fmla="*/ 1741501 h 2521199"/>
                  <a:gd name="connsiteX3" fmla="*/ 764513 w 1351205"/>
                  <a:gd name="connsiteY3" fmla="*/ 2238397 h 2521199"/>
                  <a:gd name="connsiteX4" fmla="*/ 763572 w 1351205"/>
                  <a:gd name="connsiteY4" fmla="*/ 2521199 h 2521199"/>
                  <a:gd name="connsiteX5" fmla="*/ 1329180 w 1351205"/>
                  <a:gd name="connsiteY5" fmla="*/ 1455971 h 2521199"/>
                  <a:gd name="connsiteX6" fmla="*/ 180591 w 1351205"/>
                  <a:gd name="connsiteY6" fmla="*/ 0 h 2521199"/>
                  <a:gd name="connsiteX0" fmla="*/ 0 w 1332387"/>
                  <a:gd name="connsiteY0" fmla="*/ 107937 h 2521199"/>
                  <a:gd name="connsiteX1" fmla="*/ 752046 w 1332387"/>
                  <a:gd name="connsiteY1" fmla="*/ 1307365 h 2521199"/>
                  <a:gd name="connsiteX2" fmla="*/ 893637 w 1332387"/>
                  <a:gd name="connsiteY2" fmla="*/ 1741501 h 2521199"/>
                  <a:gd name="connsiteX3" fmla="*/ 764513 w 1332387"/>
                  <a:gd name="connsiteY3" fmla="*/ 2238397 h 2521199"/>
                  <a:gd name="connsiteX4" fmla="*/ 763572 w 1332387"/>
                  <a:gd name="connsiteY4" fmla="*/ 2521199 h 2521199"/>
                  <a:gd name="connsiteX5" fmla="*/ 1329180 w 1332387"/>
                  <a:gd name="connsiteY5" fmla="*/ 1455971 h 2521199"/>
                  <a:gd name="connsiteX6" fmla="*/ 180591 w 1332387"/>
                  <a:gd name="connsiteY6" fmla="*/ 0 h 2521199"/>
                  <a:gd name="connsiteX0" fmla="*/ 0 w 1329223"/>
                  <a:gd name="connsiteY0" fmla="*/ 107937 h 2521199"/>
                  <a:gd name="connsiteX1" fmla="*/ 752046 w 1329223"/>
                  <a:gd name="connsiteY1" fmla="*/ 1307365 h 2521199"/>
                  <a:gd name="connsiteX2" fmla="*/ 893637 w 1329223"/>
                  <a:gd name="connsiteY2" fmla="*/ 1741501 h 2521199"/>
                  <a:gd name="connsiteX3" fmla="*/ 764513 w 1329223"/>
                  <a:gd name="connsiteY3" fmla="*/ 2238397 h 2521199"/>
                  <a:gd name="connsiteX4" fmla="*/ 763572 w 1329223"/>
                  <a:gd name="connsiteY4" fmla="*/ 2521199 h 2521199"/>
                  <a:gd name="connsiteX5" fmla="*/ 1329180 w 1329223"/>
                  <a:gd name="connsiteY5" fmla="*/ 1455971 h 2521199"/>
                  <a:gd name="connsiteX6" fmla="*/ 180591 w 1329223"/>
                  <a:gd name="connsiteY6" fmla="*/ 0 h 2521199"/>
                  <a:gd name="connsiteX0" fmla="*/ 0 w 1322693"/>
                  <a:gd name="connsiteY0" fmla="*/ 107937 h 2521199"/>
                  <a:gd name="connsiteX1" fmla="*/ 752046 w 1322693"/>
                  <a:gd name="connsiteY1" fmla="*/ 1307365 h 2521199"/>
                  <a:gd name="connsiteX2" fmla="*/ 893637 w 1322693"/>
                  <a:gd name="connsiteY2" fmla="*/ 1741501 h 2521199"/>
                  <a:gd name="connsiteX3" fmla="*/ 764513 w 1322693"/>
                  <a:gd name="connsiteY3" fmla="*/ 2238397 h 2521199"/>
                  <a:gd name="connsiteX4" fmla="*/ 763572 w 1322693"/>
                  <a:gd name="connsiteY4" fmla="*/ 2521199 h 2521199"/>
                  <a:gd name="connsiteX5" fmla="*/ 1322649 w 1322693"/>
                  <a:gd name="connsiteY5" fmla="*/ 1743354 h 2521199"/>
                  <a:gd name="connsiteX6" fmla="*/ 180591 w 1322693"/>
                  <a:gd name="connsiteY6" fmla="*/ 0 h 2521199"/>
                  <a:gd name="connsiteX0" fmla="*/ 80666 w 1142102"/>
                  <a:gd name="connsiteY0" fmla="*/ 532480 h 2521199"/>
                  <a:gd name="connsiteX1" fmla="*/ 571455 w 1142102"/>
                  <a:gd name="connsiteY1" fmla="*/ 1307365 h 2521199"/>
                  <a:gd name="connsiteX2" fmla="*/ 713046 w 1142102"/>
                  <a:gd name="connsiteY2" fmla="*/ 1741501 h 2521199"/>
                  <a:gd name="connsiteX3" fmla="*/ 583922 w 1142102"/>
                  <a:gd name="connsiteY3" fmla="*/ 2238397 h 2521199"/>
                  <a:gd name="connsiteX4" fmla="*/ 582981 w 1142102"/>
                  <a:gd name="connsiteY4" fmla="*/ 2521199 h 2521199"/>
                  <a:gd name="connsiteX5" fmla="*/ 1142058 w 1142102"/>
                  <a:gd name="connsiteY5" fmla="*/ 1743354 h 2521199"/>
                  <a:gd name="connsiteX6" fmla="*/ 0 w 1142102"/>
                  <a:gd name="connsiteY6" fmla="*/ 0 h 2521199"/>
                  <a:gd name="connsiteX0" fmla="*/ 0 w 1074566"/>
                  <a:gd name="connsiteY0" fmla="*/ 114469 h 2103188"/>
                  <a:gd name="connsiteX1" fmla="*/ 490789 w 1074566"/>
                  <a:gd name="connsiteY1" fmla="*/ 889354 h 2103188"/>
                  <a:gd name="connsiteX2" fmla="*/ 632380 w 1074566"/>
                  <a:gd name="connsiteY2" fmla="*/ 1323490 h 2103188"/>
                  <a:gd name="connsiteX3" fmla="*/ 503256 w 1074566"/>
                  <a:gd name="connsiteY3" fmla="*/ 1820386 h 2103188"/>
                  <a:gd name="connsiteX4" fmla="*/ 502315 w 1074566"/>
                  <a:gd name="connsiteY4" fmla="*/ 2103188 h 2103188"/>
                  <a:gd name="connsiteX5" fmla="*/ 1061392 w 1074566"/>
                  <a:gd name="connsiteY5" fmla="*/ 1325343 h 2103188"/>
                  <a:gd name="connsiteX6" fmla="*/ 95683 w 1074566"/>
                  <a:gd name="connsiteY6" fmla="*/ 0 h 2103188"/>
                  <a:gd name="connsiteX0" fmla="*/ 0 w 1074566"/>
                  <a:gd name="connsiteY0" fmla="*/ 114469 h 2103188"/>
                  <a:gd name="connsiteX1" fmla="*/ 490789 w 1074566"/>
                  <a:gd name="connsiteY1" fmla="*/ 889354 h 2103188"/>
                  <a:gd name="connsiteX2" fmla="*/ 632380 w 1074566"/>
                  <a:gd name="connsiteY2" fmla="*/ 1323490 h 2103188"/>
                  <a:gd name="connsiteX3" fmla="*/ 503256 w 1074566"/>
                  <a:gd name="connsiteY3" fmla="*/ 1820386 h 2103188"/>
                  <a:gd name="connsiteX4" fmla="*/ 502315 w 1074566"/>
                  <a:gd name="connsiteY4" fmla="*/ 2103188 h 2103188"/>
                  <a:gd name="connsiteX5" fmla="*/ 1061392 w 1074566"/>
                  <a:gd name="connsiteY5" fmla="*/ 1325343 h 2103188"/>
                  <a:gd name="connsiteX6" fmla="*/ 95683 w 1074566"/>
                  <a:gd name="connsiteY6" fmla="*/ 0 h 2103188"/>
                  <a:gd name="connsiteX0" fmla="*/ 0 w 1074566"/>
                  <a:gd name="connsiteY0" fmla="*/ 114469 h 2103188"/>
                  <a:gd name="connsiteX1" fmla="*/ 490789 w 1074566"/>
                  <a:gd name="connsiteY1" fmla="*/ 889354 h 2103188"/>
                  <a:gd name="connsiteX2" fmla="*/ 632380 w 1074566"/>
                  <a:gd name="connsiteY2" fmla="*/ 1323490 h 2103188"/>
                  <a:gd name="connsiteX3" fmla="*/ 503256 w 1074566"/>
                  <a:gd name="connsiteY3" fmla="*/ 1820386 h 2103188"/>
                  <a:gd name="connsiteX4" fmla="*/ 502315 w 1074566"/>
                  <a:gd name="connsiteY4" fmla="*/ 2103188 h 2103188"/>
                  <a:gd name="connsiteX5" fmla="*/ 1061392 w 1074566"/>
                  <a:gd name="connsiteY5" fmla="*/ 1325343 h 2103188"/>
                  <a:gd name="connsiteX6" fmla="*/ 95683 w 1074566"/>
                  <a:gd name="connsiteY6" fmla="*/ 0 h 2103188"/>
                  <a:gd name="connsiteX0" fmla="*/ 0 w 959608"/>
                  <a:gd name="connsiteY0" fmla="*/ 114469 h 2103188"/>
                  <a:gd name="connsiteX1" fmla="*/ 490789 w 959608"/>
                  <a:gd name="connsiteY1" fmla="*/ 889354 h 2103188"/>
                  <a:gd name="connsiteX2" fmla="*/ 632380 w 959608"/>
                  <a:gd name="connsiteY2" fmla="*/ 1323490 h 2103188"/>
                  <a:gd name="connsiteX3" fmla="*/ 503256 w 959608"/>
                  <a:gd name="connsiteY3" fmla="*/ 1820386 h 2103188"/>
                  <a:gd name="connsiteX4" fmla="*/ 502315 w 959608"/>
                  <a:gd name="connsiteY4" fmla="*/ 2103188 h 2103188"/>
                  <a:gd name="connsiteX5" fmla="*/ 937295 w 959608"/>
                  <a:gd name="connsiteY5" fmla="*/ 1358000 h 2103188"/>
                  <a:gd name="connsiteX6" fmla="*/ 95683 w 959608"/>
                  <a:gd name="connsiteY6" fmla="*/ 0 h 2103188"/>
                  <a:gd name="connsiteX0" fmla="*/ 0 w 937436"/>
                  <a:gd name="connsiteY0" fmla="*/ 114469 h 2103188"/>
                  <a:gd name="connsiteX1" fmla="*/ 490789 w 937436"/>
                  <a:gd name="connsiteY1" fmla="*/ 889354 h 2103188"/>
                  <a:gd name="connsiteX2" fmla="*/ 632380 w 937436"/>
                  <a:gd name="connsiteY2" fmla="*/ 1323490 h 2103188"/>
                  <a:gd name="connsiteX3" fmla="*/ 503256 w 937436"/>
                  <a:gd name="connsiteY3" fmla="*/ 1820386 h 2103188"/>
                  <a:gd name="connsiteX4" fmla="*/ 502315 w 937436"/>
                  <a:gd name="connsiteY4" fmla="*/ 2103188 h 2103188"/>
                  <a:gd name="connsiteX5" fmla="*/ 937295 w 937436"/>
                  <a:gd name="connsiteY5" fmla="*/ 1358000 h 2103188"/>
                  <a:gd name="connsiteX6" fmla="*/ 95683 w 937436"/>
                  <a:gd name="connsiteY6" fmla="*/ 0 h 2103188"/>
                  <a:gd name="connsiteX0" fmla="*/ 0 w 904788"/>
                  <a:gd name="connsiteY0" fmla="*/ 114469 h 2103188"/>
                  <a:gd name="connsiteX1" fmla="*/ 490789 w 904788"/>
                  <a:gd name="connsiteY1" fmla="*/ 889354 h 2103188"/>
                  <a:gd name="connsiteX2" fmla="*/ 632380 w 904788"/>
                  <a:gd name="connsiteY2" fmla="*/ 1323490 h 2103188"/>
                  <a:gd name="connsiteX3" fmla="*/ 503256 w 904788"/>
                  <a:gd name="connsiteY3" fmla="*/ 1820386 h 2103188"/>
                  <a:gd name="connsiteX4" fmla="*/ 502315 w 904788"/>
                  <a:gd name="connsiteY4" fmla="*/ 2103188 h 2103188"/>
                  <a:gd name="connsiteX5" fmla="*/ 904638 w 904788"/>
                  <a:gd name="connsiteY5" fmla="*/ 1364531 h 2103188"/>
                  <a:gd name="connsiteX6" fmla="*/ 95683 w 904788"/>
                  <a:gd name="connsiteY6" fmla="*/ 0 h 2103188"/>
                  <a:gd name="connsiteX0" fmla="*/ 0 w 905800"/>
                  <a:gd name="connsiteY0" fmla="*/ 114469 h 2103188"/>
                  <a:gd name="connsiteX1" fmla="*/ 490789 w 905800"/>
                  <a:gd name="connsiteY1" fmla="*/ 889354 h 2103188"/>
                  <a:gd name="connsiteX2" fmla="*/ 632380 w 905800"/>
                  <a:gd name="connsiteY2" fmla="*/ 1323490 h 2103188"/>
                  <a:gd name="connsiteX3" fmla="*/ 503256 w 905800"/>
                  <a:gd name="connsiteY3" fmla="*/ 1820386 h 2103188"/>
                  <a:gd name="connsiteX4" fmla="*/ 502315 w 905800"/>
                  <a:gd name="connsiteY4" fmla="*/ 2103188 h 2103188"/>
                  <a:gd name="connsiteX5" fmla="*/ 904638 w 905800"/>
                  <a:gd name="connsiteY5" fmla="*/ 1364531 h 2103188"/>
                  <a:gd name="connsiteX6" fmla="*/ 95683 w 905800"/>
                  <a:gd name="connsiteY6" fmla="*/ 0 h 2103188"/>
                  <a:gd name="connsiteX0" fmla="*/ 0 w 1139790"/>
                  <a:gd name="connsiteY0" fmla="*/ 114469 h 2103188"/>
                  <a:gd name="connsiteX1" fmla="*/ 490789 w 1139790"/>
                  <a:gd name="connsiteY1" fmla="*/ 889354 h 2103188"/>
                  <a:gd name="connsiteX2" fmla="*/ 632380 w 1139790"/>
                  <a:gd name="connsiteY2" fmla="*/ 1323490 h 2103188"/>
                  <a:gd name="connsiteX3" fmla="*/ 503256 w 1139790"/>
                  <a:gd name="connsiteY3" fmla="*/ 1820386 h 2103188"/>
                  <a:gd name="connsiteX4" fmla="*/ 502315 w 1139790"/>
                  <a:gd name="connsiteY4" fmla="*/ 2103188 h 2103188"/>
                  <a:gd name="connsiteX5" fmla="*/ 1139769 w 1139790"/>
                  <a:gd name="connsiteY5" fmla="*/ 1292685 h 2103188"/>
                  <a:gd name="connsiteX6" fmla="*/ 95683 w 1139790"/>
                  <a:gd name="connsiteY6" fmla="*/ 0 h 2103188"/>
                  <a:gd name="connsiteX0" fmla="*/ 0 w 1148230"/>
                  <a:gd name="connsiteY0" fmla="*/ 16497 h 2005216"/>
                  <a:gd name="connsiteX1" fmla="*/ 490789 w 1148230"/>
                  <a:gd name="connsiteY1" fmla="*/ 791382 h 2005216"/>
                  <a:gd name="connsiteX2" fmla="*/ 632380 w 1148230"/>
                  <a:gd name="connsiteY2" fmla="*/ 1225518 h 2005216"/>
                  <a:gd name="connsiteX3" fmla="*/ 503256 w 1148230"/>
                  <a:gd name="connsiteY3" fmla="*/ 1722414 h 2005216"/>
                  <a:gd name="connsiteX4" fmla="*/ 502315 w 1148230"/>
                  <a:gd name="connsiteY4" fmla="*/ 2005216 h 2005216"/>
                  <a:gd name="connsiteX5" fmla="*/ 1139769 w 1148230"/>
                  <a:gd name="connsiteY5" fmla="*/ 1194713 h 2005216"/>
                  <a:gd name="connsiteX6" fmla="*/ 141403 w 1148230"/>
                  <a:gd name="connsiteY6" fmla="*/ 0 h 2005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8230" h="2005216">
                    <a:moveTo>
                      <a:pt x="0" y="16497"/>
                    </a:moveTo>
                    <a:cubicBezTo>
                      <a:pt x="266307" y="121763"/>
                      <a:pt x="503358" y="464586"/>
                      <a:pt x="490789" y="791382"/>
                    </a:cubicBezTo>
                    <a:cubicBezTo>
                      <a:pt x="605810" y="951095"/>
                      <a:pt x="630302" y="1070346"/>
                      <a:pt x="632380" y="1225518"/>
                    </a:cubicBezTo>
                    <a:cubicBezTo>
                      <a:pt x="634458" y="1380690"/>
                      <a:pt x="592300" y="1548441"/>
                      <a:pt x="503256" y="1722414"/>
                    </a:cubicBezTo>
                    <a:cubicBezTo>
                      <a:pt x="509013" y="1876281"/>
                      <a:pt x="500124" y="1723622"/>
                      <a:pt x="502315" y="2005216"/>
                    </a:cubicBezTo>
                    <a:cubicBezTo>
                      <a:pt x="934377" y="1998932"/>
                      <a:pt x="1199921" y="1528916"/>
                      <a:pt x="1139769" y="1194713"/>
                    </a:cubicBezTo>
                    <a:cubicBezTo>
                      <a:pt x="1079617" y="860510"/>
                      <a:pt x="406818" y="22476"/>
                      <a:pt x="141403" y="0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81" name="Ellipse 180"/>
            <p:cNvSpPr/>
            <p:nvPr/>
          </p:nvSpPr>
          <p:spPr>
            <a:xfrm>
              <a:off x="616243" y="1957938"/>
              <a:ext cx="243360" cy="2311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2" name="Ellipse 181"/>
            <p:cNvSpPr/>
            <p:nvPr/>
          </p:nvSpPr>
          <p:spPr>
            <a:xfrm>
              <a:off x="1094825" y="1957939"/>
              <a:ext cx="246691" cy="2318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3" name="Ellipse 182"/>
            <p:cNvSpPr/>
            <p:nvPr/>
          </p:nvSpPr>
          <p:spPr>
            <a:xfrm>
              <a:off x="1145812" y="2057572"/>
              <a:ext cx="94291" cy="939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4" name="Ellipse 183"/>
            <p:cNvSpPr/>
            <p:nvPr/>
          </p:nvSpPr>
          <p:spPr>
            <a:xfrm>
              <a:off x="712876" y="2067193"/>
              <a:ext cx="94291" cy="939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94" name="Rechteck 193"/>
          <p:cNvSpPr/>
          <p:nvPr/>
        </p:nvSpPr>
        <p:spPr>
          <a:xfrm>
            <a:off x="4646924" y="872259"/>
            <a:ext cx="1017357" cy="4013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Power Supply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9V 1A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5700468" y="870816"/>
            <a:ext cx="1128373" cy="3953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Power Supply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24V 10A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7" name="Gerader Verbinder 196"/>
          <p:cNvCxnSpPr/>
          <p:nvPr/>
        </p:nvCxnSpPr>
        <p:spPr>
          <a:xfrm>
            <a:off x="4825670" y="1347352"/>
            <a:ext cx="0" cy="1217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Gewinkelte Verbindung 198"/>
          <p:cNvCxnSpPr>
            <a:stCxn id="96" idx="2"/>
          </p:cNvCxnSpPr>
          <p:nvPr/>
        </p:nvCxnSpPr>
        <p:spPr>
          <a:xfrm rot="16200000" flipH="1">
            <a:off x="4760493" y="3201217"/>
            <a:ext cx="2213498" cy="25850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winkelte Verbindung 203"/>
          <p:cNvCxnSpPr>
            <a:stCxn id="60" idx="3"/>
            <a:endCxn id="61" idx="3"/>
          </p:cNvCxnSpPr>
          <p:nvPr/>
        </p:nvCxnSpPr>
        <p:spPr>
          <a:xfrm>
            <a:off x="8208912" y="4953722"/>
            <a:ext cx="12700" cy="508394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feld 206"/>
          <p:cNvSpPr txBox="1"/>
          <p:nvPr/>
        </p:nvSpPr>
        <p:spPr>
          <a:xfrm>
            <a:off x="4516999" y="5414184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9V 1A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8" name="Textfeld 207"/>
          <p:cNvSpPr txBox="1"/>
          <p:nvPr/>
        </p:nvSpPr>
        <p:spPr>
          <a:xfrm>
            <a:off x="8364898" y="5100197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9V 1A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1802425" y="4392037"/>
            <a:ext cx="1074363" cy="3711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Webserver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-248953" y="1484783"/>
            <a:ext cx="1265526" cy="47212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8" name="Gerader Verbinder 217"/>
          <p:cNvCxnSpPr>
            <a:stCxn id="151" idx="2"/>
            <a:endCxn id="209" idx="0"/>
          </p:cNvCxnSpPr>
          <p:nvPr/>
        </p:nvCxnSpPr>
        <p:spPr>
          <a:xfrm flipH="1">
            <a:off x="2339607" y="3378648"/>
            <a:ext cx="2878" cy="1013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hteck 209"/>
          <p:cNvSpPr/>
          <p:nvPr/>
        </p:nvSpPr>
        <p:spPr>
          <a:xfrm>
            <a:off x="-119443" y="4129755"/>
            <a:ext cx="1080120" cy="89237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Visual UI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Animation</a:t>
            </a:r>
          </a:p>
          <a:p>
            <a:pPr algn="ctr"/>
            <a:endParaRPr lang="de-DE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openGL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646364" y="872259"/>
            <a:ext cx="1964373" cy="4103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Power Supply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5V 4A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7" name="Textfeld 226"/>
          <p:cNvSpPr txBox="1"/>
          <p:nvPr/>
        </p:nvSpPr>
        <p:spPr>
          <a:xfrm>
            <a:off x="1311907" y="5846467"/>
            <a:ext cx="10534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Bot Electronics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8" name="Textfeld 227"/>
          <p:cNvSpPr txBox="1"/>
          <p:nvPr/>
        </p:nvSpPr>
        <p:spPr>
          <a:xfrm>
            <a:off x="7039126" y="5874225"/>
            <a:ext cx="10502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Bot </a:t>
            </a:r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Mechanics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9" name="Textfeld 228"/>
          <p:cNvSpPr txBox="1"/>
          <p:nvPr/>
        </p:nvSpPr>
        <p:spPr>
          <a:xfrm>
            <a:off x="1015548" y="1032507"/>
            <a:ext cx="13962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Power Supply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2" name="Textfeld 151"/>
          <p:cNvSpPr txBox="1"/>
          <p:nvPr/>
        </p:nvSpPr>
        <p:spPr>
          <a:xfrm>
            <a:off x="4034672" y="1864396"/>
            <a:ext cx="1079877" cy="577081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05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Micro</a:t>
            </a:r>
          </a:p>
          <a:p>
            <a:pPr algn="ctr"/>
            <a:r>
              <a:rPr lang="de-DE" sz="105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angle</a:t>
            </a:r>
          </a:p>
          <a:p>
            <a:pPr algn="ctr"/>
            <a:r>
              <a:rPr lang="de-DE" sz="105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Interpolation</a:t>
            </a:r>
            <a:endParaRPr lang="de-DE" sz="105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1" name="Textfeld 230"/>
          <p:cNvSpPr txBox="1"/>
          <p:nvPr/>
        </p:nvSpPr>
        <p:spPr>
          <a:xfrm>
            <a:off x="-96179" y="3395187"/>
            <a:ext cx="1028834" cy="577081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050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Trajectory</a:t>
            </a:r>
            <a:r>
              <a:rPr lang="de-DE" sz="105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de-DE" sz="1050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Planning</a:t>
            </a:r>
            <a:endParaRPr lang="de-DE" sz="1050" i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de-DE" sz="1050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visualization</a:t>
            </a:r>
            <a:endParaRPr lang="de-DE" sz="105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8593377" y="2084152"/>
            <a:ext cx="1151737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Rotary Encoder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ASM 5048</a:t>
            </a:r>
            <a:endParaRPr lang="de-DE" sz="1050" dirty="0">
              <a:cs typeface="Segoe UI" panose="020B0502040204020203" pitchFamily="34" charset="0"/>
            </a:endParaRPr>
          </a:p>
        </p:txBody>
      </p:sp>
      <p:cxnSp>
        <p:nvCxnSpPr>
          <p:cNvPr id="241" name="Gewinkelte Verbindung 240"/>
          <p:cNvCxnSpPr>
            <a:endCxn id="238" idx="2"/>
          </p:cNvCxnSpPr>
          <p:nvPr/>
        </p:nvCxnSpPr>
        <p:spPr>
          <a:xfrm>
            <a:off x="4268676" y="3270392"/>
            <a:ext cx="4911676" cy="1252171"/>
          </a:xfrm>
          <a:prstGeom prst="bentConnector4">
            <a:avLst>
              <a:gd name="adj1" fmla="val -389"/>
              <a:gd name="adj2" fmla="val 2040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4" name="Gruppieren 243"/>
          <p:cNvGrpSpPr/>
          <p:nvPr/>
        </p:nvGrpSpPr>
        <p:grpSpPr>
          <a:xfrm rot="16200000">
            <a:off x="4372362" y="2920385"/>
            <a:ext cx="361131" cy="568502"/>
            <a:chOff x="3563886" y="3140968"/>
            <a:chExt cx="361131" cy="1663968"/>
          </a:xfrm>
          <a:noFill/>
        </p:grpSpPr>
        <p:sp>
          <p:nvSpPr>
            <p:cNvPr id="245" name="Rechteck 244"/>
            <p:cNvSpPr/>
            <p:nvPr/>
          </p:nvSpPr>
          <p:spPr>
            <a:xfrm>
              <a:off x="3563888" y="3140968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6" name="Rechteck 245"/>
            <p:cNvSpPr/>
            <p:nvPr/>
          </p:nvSpPr>
          <p:spPr>
            <a:xfrm>
              <a:off x="3563887" y="3351284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7" name="Rechteck 246"/>
            <p:cNvSpPr/>
            <p:nvPr/>
          </p:nvSpPr>
          <p:spPr>
            <a:xfrm>
              <a:off x="3563887" y="3561600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8" name="Rechteck 247"/>
            <p:cNvSpPr/>
            <p:nvPr/>
          </p:nvSpPr>
          <p:spPr>
            <a:xfrm>
              <a:off x="3563887" y="3771916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9" name="Rechteck 248"/>
            <p:cNvSpPr/>
            <p:nvPr/>
          </p:nvSpPr>
          <p:spPr>
            <a:xfrm>
              <a:off x="3563886" y="3982232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0" name="Rechteck 249"/>
            <p:cNvSpPr/>
            <p:nvPr/>
          </p:nvSpPr>
          <p:spPr>
            <a:xfrm>
              <a:off x="3563886" y="4192548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1" name="Rechteck 250"/>
            <p:cNvSpPr/>
            <p:nvPr/>
          </p:nvSpPr>
          <p:spPr>
            <a:xfrm>
              <a:off x="3563886" y="4402864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2" name="Rechteck 251"/>
            <p:cNvSpPr/>
            <p:nvPr/>
          </p:nvSpPr>
          <p:spPr>
            <a:xfrm>
              <a:off x="3563886" y="4613182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6" name="Rechteck 95"/>
          <p:cNvSpPr/>
          <p:nvPr/>
        </p:nvSpPr>
        <p:spPr>
          <a:xfrm>
            <a:off x="3948535" y="2494598"/>
            <a:ext cx="1252396" cy="8923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Controller Board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ARM </a:t>
            </a: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Cortex M4</a:t>
            </a:r>
            <a:endParaRPr lang="de-DE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Realtime C</a:t>
            </a: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++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2" name="Textfeld 261"/>
          <p:cNvSpPr txBox="1"/>
          <p:nvPr/>
        </p:nvSpPr>
        <p:spPr>
          <a:xfrm>
            <a:off x="4238804" y="5652401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I²C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64" name="Gerader Verbinder 263"/>
          <p:cNvCxnSpPr>
            <a:endCxn id="236" idx="2"/>
          </p:cNvCxnSpPr>
          <p:nvPr/>
        </p:nvCxnSpPr>
        <p:spPr>
          <a:xfrm flipH="1" flipV="1">
            <a:off x="9169246" y="2494496"/>
            <a:ext cx="11105" cy="2027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echteck 236"/>
          <p:cNvSpPr/>
          <p:nvPr/>
        </p:nvSpPr>
        <p:spPr>
          <a:xfrm>
            <a:off x="8604483" y="2588310"/>
            <a:ext cx="1151737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Rotary Encoder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ASM 5048</a:t>
            </a:r>
            <a:endParaRPr lang="de-DE" sz="1050" dirty="0">
              <a:cs typeface="Segoe UI" panose="020B0502040204020203" pitchFamily="34" charset="0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8604483" y="4112219"/>
            <a:ext cx="1151737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Rotary Encoder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ASM 5048</a:t>
            </a:r>
            <a:endParaRPr lang="de-DE" sz="1050" dirty="0">
              <a:cs typeface="Segoe UI" panose="020B0502040204020203" pitchFamily="34" charset="0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8604483" y="3602936"/>
            <a:ext cx="1151737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Rotary Encoder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ASM 5048</a:t>
            </a:r>
            <a:endParaRPr lang="de-DE" sz="1050" dirty="0">
              <a:cs typeface="Segoe UI" panose="020B0502040204020203" pitchFamily="34" charset="0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8604838" y="3100016"/>
            <a:ext cx="1151737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Rotary Encoder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ASM 5048</a:t>
            </a:r>
            <a:endParaRPr lang="de-DE" sz="1050" dirty="0">
              <a:cs typeface="Segoe UI" panose="020B0502040204020203" pitchFamily="34" charset="0"/>
            </a:endParaRPr>
          </a:p>
        </p:txBody>
      </p:sp>
      <p:cxnSp>
        <p:nvCxnSpPr>
          <p:cNvPr id="268" name="Gerade Verbindung mit Pfeil 267"/>
          <p:cNvCxnSpPr/>
          <p:nvPr/>
        </p:nvCxnSpPr>
        <p:spPr>
          <a:xfrm>
            <a:off x="970259" y="4623146"/>
            <a:ext cx="841748" cy="1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Gerade Verbindung mit Pfeil 269"/>
          <p:cNvCxnSpPr/>
          <p:nvPr/>
        </p:nvCxnSpPr>
        <p:spPr>
          <a:xfrm flipH="1">
            <a:off x="932655" y="4492872"/>
            <a:ext cx="810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feld 275"/>
          <p:cNvSpPr txBox="1"/>
          <p:nvPr/>
        </p:nvSpPr>
        <p:spPr>
          <a:xfrm>
            <a:off x="1053421" y="4613095"/>
            <a:ext cx="6880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trajectories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7" name="Textfeld 276"/>
          <p:cNvSpPr txBox="1"/>
          <p:nvPr/>
        </p:nvSpPr>
        <p:spPr>
          <a:xfrm>
            <a:off x="993925" y="4316208"/>
            <a:ext cx="7537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de-DE" sz="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urrent</a:t>
            </a:r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pose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Textfeld 102"/>
          <p:cNvSpPr txBox="1"/>
          <p:nvPr/>
        </p:nvSpPr>
        <p:spPr>
          <a:xfrm>
            <a:off x="4527894" y="3501008"/>
            <a:ext cx="713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100 Hz </a:t>
            </a:r>
          </a:p>
          <a:p>
            <a:r>
              <a:rPr lang="de-DE" sz="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closed</a:t>
            </a:r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loop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773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hteck 63"/>
          <p:cNvSpPr/>
          <p:nvPr/>
        </p:nvSpPr>
        <p:spPr>
          <a:xfrm>
            <a:off x="7163197" y="2660361"/>
            <a:ext cx="1080120" cy="4103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Stepper</a:t>
            </a:r>
          </a:p>
        </p:txBody>
      </p:sp>
      <p:cxnSp>
        <p:nvCxnSpPr>
          <p:cNvPr id="98" name="Gewinkelte Verbindung 97"/>
          <p:cNvCxnSpPr>
            <a:stCxn id="96" idx="3"/>
            <a:endCxn id="64" idx="1"/>
          </p:cNvCxnSpPr>
          <p:nvPr/>
        </p:nvCxnSpPr>
        <p:spPr>
          <a:xfrm flipV="1">
            <a:off x="6372200" y="2865533"/>
            <a:ext cx="790997" cy="15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uppieren 111"/>
          <p:cNvGrpSpPr/>
          <p:nvPr/>
        </p:nvGrpSpPr>
        <p:grpSpPr>
          <a:xfrm>
            <a:off x="6083077" y="2584453"/>
            <a:ext cx="361131" cy="568502"/>
            <a:chOff x="3563886" y="3140968"/>
            <a:chExt cx="361131" cy="1663968"/>
          </a:xfrm>
          <a:noFill/>
        </p:grpSpPr>
        <p:sp>
          <p:nvSpPr>
            <p:cNvPr id="104" name="Rechteck 103"/>
            <p:cNvSpPr/>
            <p:nvPr/>
          </p:nvSpPr>
          <p:spPr>
            <a:xfrm>
              <a:off x="3563888" y="3140968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Rechteck 104"/>
            <p:cNvSpPr/>
            <p:nvPr/>
          </p:nvSpPr>
          <p:spPr>
            <a:xfrm>
              <a:off x="3563887" y="3351284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6" name="Rechteck 105"/>
            <p:cNvSpPr/>
            <p:nvPr/>
          </p:nvSpPr>
          <p:spPr>
            <a:xfrm>
              <a:off x="3563887" y="3561600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7" name="Rechteck 106"/>
            <p:cNvSpPr/>
            <p:nvPr/>
          </p:nvSpPr>
          <p:spPr>
            <a:xfrm>
              <a:off x="3563887" y="3771916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8" name="Rechteck 107"/>
            <p:cNvSpPr/>
            <p:nvPr/>
          </p:nvSpPr>
          <p:spPr>
            <a:xfrm>
              <a:off x="3563886" y="3982232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9" name="Rechteck 108"/>
            <p:cNvSpPr/>
            <p:nvPr/>
          </p:nvSpPr>
          <p:spPr>
            <a:xfrm>
              <a:off x="3563886" y="4192548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" name="Rechteck 109"/>
            <p:cNvSpPr/>
            <p:nvPr/>
          </p:nvSpPr>
          <p:spPr>
            <a:xfrm>
              <a:off x="3563886" y="4402864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Rechteck 110"/>
            <p:cNvSpPr/>
            <p:nvPr/>
          </p:nvSpPr>
          <p:spPr>
            <a:xfrm>
              <a:off x="3563886" y="4613182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3" name="Textfeld 152"/>
          <p:cNvSpPr txBox="1"/>
          <p:nvPr/>
        </p:nvSpPr>
        <p:spPr>
          <a:xfrm>
            <a:off x="2728480" y="1634414"/>
            <a:ext cx="1699504" cy="577081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050" i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 err="1" smtClean="0"/>
              <a:t>Trajectory</a:t>
            </a:r>
            <a:r>
              <a:rPr lang="de-DE" dirty="0" smtClean="0"/>
              <a:t> </a:t>
            </a:r>
            <a:r>
              <a:rPr lang="de-DE" dirty="0" err="1" smtClean="0"/>
              <a:t>Execution</a:t>
            </a:r>
            <a:endParaRPr lang="de-DE" dirty="0"/>
          </a:p>
          <a:p>
            <a:r>
              <a:rPr lang="de-DE" dirty="0" err="1" smtClean="0"/>
              <a:t>Kinematics</a:t>
            </a:r>
            <a:endParaRPr lang="de-DE" dirty="0" smtClean="0"/>
          </a:p>
          <a:p>
            <a:r>
              <a:rPr lang="de-DE" dirty="0" smtClean="0"/>
              <a:t>(Webserver)</a:t>
            </a:r>
            <a:endParaRPr lang="de-DE" dirty="0"/>
          </a:p>
        </p:txBody>
      </p:sp>
      <p:sp>
        <p:nvSpPr>
          <p:cNvPr id="151" name="Rechteck 150"/>
          <p:cNvSpPr/>
          <p:nvPr/>
        </p:nvSpPr>
        <p:spPr>
          <a:xfrm>
            <a:off x="2984073" y="2412559"/>
            <a:ext cx="1231638" cy="89237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Trajectory</a:t>
            </a: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Board</a:t>
            </a:r>
          </a:p>
          <a:p>
            <a:pPr algn="ctr"/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Odroid</a:t>
            </a: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XU4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Linux C</a:t>
            </a: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++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784263" y="2412559"/>
            <a:ext cx="1080120" cy="89237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Visual UI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Animation</a:t>
            </a:r>
          </a:p>
          <a:p>
            <a:pPr algn="ctr"/>
            <a:endParaRPr lang="de-DE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openGL</a:t>
            </a:r>
            <a:endParaRPr lang="de-DE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Glut, GLUI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2" name="Textfeld 151"/>
          <p:cNvSpPr txBox="1"/>
          <p:nvPr/>
        </p:nvSpPr>
        <p:spPr>
          <a:xfrm>
            <a:off x="5236937" y="1682904"/>
            <a:ext cx="1495303" cy="738664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de-DE" sz="105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Angle Interpolation,</a:t>
            </a:r>
          </a:p>
          <a:p>
            <a:r>
              <a:rPr lang="de-DE" sz="105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Motor </a:t>
            </a:r>
            <a:r>
              <a:rPr lang="de-DE" sz="1050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and</a:t>
            </a:r>
            <a:r>
              <a:rPr lang="de-DE" sz="105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050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sensor</a:t>
            </a:r>
            <a:r>
              <a:rPr lang="de-DE" sz="105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050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control</a:t>
            </a:r>
            <a:endParaRPr lang="de-DE" sz="1050" i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de-DE" sz="105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1" name="Textfeld 230"/>
          <p:cNvSpPr txBox="1"/>
          <p:nvPr/>
        </p:nvSpPr>
        <p:spPr>
          <a:xfrm>
            <a:off x="783518" y="1644312"/>
            <a:ext cx="1028834" cy="577081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050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Trajectory</a:t>
            </a:r>
            <a:r>
              <a:rPr lang="de-DE" sz="105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de-DE" sz="1050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Planning</a:t>
            </a:r>
            <a:endParaRPr lang="de-DE" sz="1050" i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de-DE" sz="1050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visualization</a:t>
            </a:r>
            <a:endParaRPr lang="de-DE" sz="105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44" name="Gruppieren 243"/>
          <p:cNvGrpSpPr/>
          <p:nvPr/>
        </p:nvGrpSpPr>
        <p:grpSpPr>
          <a:xfrm rot="16200000">
            <a:off x="5629769" y="2846675"/>
            <a:ext cx="361131" cy="568502"/>
            <a:chOff x="3563886" y="3140968"/>
            <a:chExt cx="361131" cy="1663968"/>
          </a:xfrm>
          <a:noFill/>
        </p:grpSpPr>
        <p:sp>
          <p:nvSpPr>
            <p:cNvPr id="245" name="Rechteck 244"/>
            <p:cNvSpPr/>
            <p:nvPr/>
          </p:nvSpPr>
          <p:spPr>
            <a:xfrm>
              <a:off x="3563888" y="3140968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6" name="Rechteck 245"/>
            <p:cNvSpPr/>
            <p:nvPr/>
          </p:nvSpPr>
          <p:spPr>
            <a:xfrm>
              <a:off x="3563887" y="3351284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7" name="Rechteck 246"/>
            <p:cNvSpPr/>
            <p:nvPr/>
          </p:nvSpPr>
          <p:spPr>
            <a:xfrm>
              <a:off x="3563887" y="3561600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8" name="Rechteck 247"/>
            <p:cNvSpPr/>
            <p:nvPr/>
          </p:nvSpPr>
          <p:spPr>
            <a:xfrm>
              <a:off x="3563887" y="3771916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9" name="Rechteck 248"/>
            <p:cNvSpPr/>
            <p:nvPr/>
          </p:nvSpPr>
          <p:spPr>
            <a:xfrm>
              <a:off x="3563886" y="3982232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0" name="Rechteck 249"/>
            <p:cNvSpPr/>
            <p:nvPr/>
          </p:nvSpPr>
          <p:spPr>
            <a:xfrm>
              <a:off x="3563886" y="4192548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1" name="Rechteck 250"/>
            <p:cNvSpPr/>
            <p:nvPr/>
          </p:nvSpPr>
          <p:spPr>
            <a:xfrm>
              <a:off x="3563886" y="4402864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2" name="Rechteck 251"/>
            <p:cNvSpPr/>
            <p:nvPr/>
          </p:nvSpPr>
          <p:spPr>
            <a:xfrm>
              <a:off x="3563886" y="4613182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6" name="Rechteck 95"/>
          <p:cNvSpPr/>
          <p:nvPr/>
        </p:nvSpPr>
        <p:spPr>
          <a:xfrm>
            <a:off x="5292080" y="2420888"/>
            <a:ext cx="1080120" cy="8923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Cortex Board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Arm Cortex M4 </a:t>
            </a: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Realtime C</a:t>
            </a: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++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827584" y="4713914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/>
          <p:nvPr/>
        </p:nvCxnSpPr>
        <p:spPr>
          <a:xfrm flipV="1">
            <a:off x="827584" y="4389277"/>
            <a:ext cx="576065" cy="32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113"/>
          <p:cNvCxnSpPr/>
          <p:nvPr/>
        </p:nvCxnSpPr>
        <p:spPr>
          <a:xfrm flipV="1">
            <a:off x="827584" y="3946684"/>
            <a:ext cx="0" cy="76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1115616" y="4556371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1695163" y="4358394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/>
        </p:nvSpPr>
        <p:spPr>
          <a:xfrm>
            <a:off x="1385647" y="4179213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/>
        </p:nvSpPr>
        <p:spPr>
          <a:xfrm>
            <a:off x="975084" y="4289450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2" name="Gerade Verbindung mit Pfeil 121"/>
          <p:cNvCxnSpPr/>
          <p:nvPr/>
        </p:nvCxnSpPr>
        <p:spPr>
          <a:xfrm>
            <a:off x="3085821" y="4665526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mit Pfeil 122"/>
          <p:cNvCxnSpPr/>
          <p:nvPr/>
        </p:nvCxnSpPr>
        <p:spPr>
          <a:xfrm flipV="1">
            <a:off x="3085821" y="4340889"/>
            <a:ext cx="576065" cy="32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/>
          <p:cNvCxnSpPr/>
          <p:nvPr/>
        </p:nvCxnSpPr>
        <p:spPr>
          <a:xfrm flipV="1">
            <a:off x="3085821" y="3898296"/>
            <a:ext cx="0" cy="76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Freihandform 124"/>
          <p:cNvSpPr/>
          <p:nvPr/>
        </p:nvSpPr>
        <p:spPr>
          <a:xfrm>
            <a:off x="3275856" y="4130826"/>
            <a:ext cx="719741" cy="420126"/>
          </a:xfrm>
          <a:custGeom>
            <a:avLst/>
            <a:gdLst>
              <a:gd name="connsiteX0" fmla="*/ 148241 w 719741"/>
              <a:gd name="connsiteY0" fmla="*/ 420126 h 420126"/>
              <a:gd name="connsiteX1" fmla="*/ 3461 w 719741"/>
              <a:gd name="connsiteY1" fmla="*/ 145806 h 420126"/>
              <a:gd name="connsiteX2" fmla="*/ 277781 w 719741"/>
              <a:gd name="connsiteY2" fmla="*/ 1026 h 420126"/>
              <a:gd name="connsiteX3" fmla="*/ 719741 w 719741"/>
              <a:gd name="connsiteY3" fmla="*/ 214386 h 420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741" h="420126">
                <a:moveTo>
                  <a:pt x="148241" y="420126"/>
                </a:moveTo>
                <a:cubicBezTo>
                  <a:pt x="65056" y="317891"/>
                  <a:pt x="-18129" y="215656"/>
                  <a:pt x="3461" y="145806"/>
                </a:cubicBezTo>
                <a:cubicBezTo>
                  <a:pt x="25051" y="75956"/>
                  <a:pt x="158401" y="-10404"/>
                  <a:pt x="277781" y="1026"/>
                </a:cubicBezTo>
                <a:cubicBezTo>
                  <a:pt x="397161" y="12456"/>
                  <a:pt x="558451" y="113421"/>
                  <a:pt x="719741" y="2143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/>
        </p:nvSpPr>
        <p:spPr>
          <a:xfrm>
            <a:off x="3373853" y="4507983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/>
          <p:cNvSpPr/>
          <p:nvPr/>
        </p:nvSpPr>
        <p:spPr>
          <a:xfrm>
            <a:off x="3953400" y="4310006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3643884" y="4130825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3233321" y="4241062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Ellipse 130"/>
          <p:cNvSpPr/>
          <p:nvPr/>
        </p:nvSpPr>
        <p:spPr>
          <a:xfrm>
            <a:off x="3292376" y="4157089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/>
          <p:cNvSpPr/>
          <p:nvPr/>
        </p:nvSpPr>
        <p:spPr>
          <a:xfrm>
            <a:off x="3388917" y="4105203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Ellipse 134"/>
          <p:cNvSpPr/>
          <p:nvPr/>
        </p:nvSpPr>
        <p:spPr>
          <a:xfrm>
            <a:off x="3503778" y="4094640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Ellipse 136"/>
          <p:cNvSpPr/>
          <p:nvPr/>
        </p:nvSpPr>
        <p:spPr>
          <a:xfrm>
            <a:off x="3751493" y="4176882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/>
        </p:nvSpPr>
        <p:spPr>
          <a:xfrm>
            <a:off x="3847327" y="4232693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Ellipse 139"/>
          <p:cNvSpPr/>
          <p:nvPr/>
        </p:nvSpPr>
        <p:spPr>
          <a:xfrm>
            <a:off x="3240794" y="4340889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Ellipse 140"/>
          <p:cNvSpPr/>
          <p:nvPr/>
        </p:nvSpPr>
        <p:spPr>
          <a:xfrm>
            <a:off x="3305299" y="4417139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676251" y="4981909"/>
            <a:ext cx="1296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 smtClean="0"/>
              <a:t>Define</a:t>
            </a:r>
            <a:r>
              <a:rPr lang="de-DE" sz="1000" dirty="0" smtClean="0"/>
              <a:t> </a:t>
            </a:r>
            <a:r>
              <a:rPr lang="de-DE" sz="1000" dirty="0" err="1" smtClean="0"/>
              <a:t>trajectory</a:t>
            </a:r>
            <a:r>
              <a:rPr lang="de-DE" sz="1000" dirty="0" smtClean="0"/>
              <a:t> </a:t>
            </a:r>
            <a:r>
              <a:rPr lang="de-DE" sz="1000" dirty="0" err="1" smtClean="0"/>
              <a:t>with</a:t>
            </a:r>
            <a:r>
              <a:rPr lang="de-DE" sz="1000" dirty="0" smtClean="0"/>
              <a:t> </a:t>
            </a:r>
            <a:r>
              <a:rPr lang="de-DE" sz="1000" dirty="0" err="1" smtClean="0"/>
              <a:t>support</a:t>
            </a:r>
            <a:r>
              <a:rPr lang="de-DE" sz="1000" dirty="0" smtClean="0"/>
              <a:t> </a:t>
            </a:r>
            <a:r>
              <a:rPr lang="de-DE" sz="1000" dirty="0" err="1" smtClean="0"/>
              <a:t>points</a:t>
            </a:r>
            <a:endParaRPr lang="de-DE" sz="1000" dirty="0"/>
          </a:p>
        </p:txBody>
      </p:sp>
      <p:sp>
        <p:nvSpPr>
          <p:cNvPr id="142" name="Textfeld 141"/>
          <p:cNvSpPr txBox="1"/>
          <p:nvPr/>
        </p:nvSpPr>
        <p:spPr>
          <a:xfrm>
            <a:off x="1905166" y="2875956"/>
            <a:ext cx="10223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Send </a:t>
            </a:r>
            <a:r>
              <a:rPr lang="de-DE" sz="1000" dirty="0" err="1" smtClean="0"/>
              <a:t>full</a:t>
            </a:r>
            <a:r>
              <a:rPr lang="de-DE" sz="1000" dirty="0" smtClean="0"/>
              <a:t> </a:t>
            </a:r>
            <a:r>
              <a:rPr lang="de-DE" sz="1000" dirty="0" err="1" smtClean="0"/>
              <a:t>trajectory</a:t>
            </a:r>
            <a:r>
              <a:rPr lang="de-DE" sz="1000" dirty="0" smtClean="0"/>
              <a:t> </a:t>
            </a:r>
            <a:r>
              <a:rPr lang="de-DE" sz="1000" dirty="0" err="1" smtClean="0"/>
              <a:t>of</a:t>
            </a:r>
            <a:r>
              <a:rPr lang="de-DE" sz="1000" dirty="0" smtClean="0"/>
              <a:t> </a:t>
            </a:r>
            <a:r>
              <a:rPr lang="de-DE" sz="1000" dirty="0" err="1" smtClean="0"/>
              <a:t>support</a:t>
            </a:r>
            <a:r>
              <a:rPr lang="de-DE" sz="1000" dirty="0" smtClean="0"/>
              <a:t> </a:t>
            </a:r>
            <a:r>
              <a:rPr lang="de-DE" sz="1000" dirty="0" err="1" smtClean="0"/>
              <a:t>points</a:t>
            </a:r>
            <a:endParaRPr lang="de-DE" sz="1000" dirty="0"/>
          </a:p>
        </p:txBody>
      </p:sp>
      <p:cxnSp>
        <p:nvCxnSpPr>
          <p:cNvPr id="24" name="Gerade Verbindung mit Pfeil 23"/>
          <p:cNvCxnSpPr>
            <a:stCxn id="210" idx="3"/>
            <a:endCxn id="151" idx="1"/>
          </p:cNvCxnSpPr>
          <p:nvPr/>
        </p:nvCxnSpPr>
        <p:spPr>
          <a:xfrm>
            <a:off x="1864383" y="2858749"/>
            <a:ext cx="1119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feld 142"/>
          <p:cNvSpPr txBox="1"/>
          <p:nvPr/>
        </p:nvSpPr>
        <p:spPr>
          <a:xfrm>
            <a:off x="3085821" y="4934014"/>
            <a:ext cx="1133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 smtClean="0"/>
              <a:t>Interpolate</a:t>
            </a:r>
            <a:r>
              <a:rPr lang="de-DE" sz="1000" dirty="0" smtClean="0"/>
              <a:t> </a:t>
            </a:r>
            <a:r>
              <a:rPr lang="de-DE" sz="1000" dirty="0" err="1" smtClean="0"/>
              <a:t>curve</a:t>
            </a:r>
            <a:r>
              <a:rPr lang="de-DE" sz="1000" dirty="0" smtClean="0"/>
              <a:t> via </a:t>
            </a:r>
            <a:r>
              <a:rPr lang="de-DE" sz="1000" dirty="0" err="1" smtClean="0"/>
              <a:t>bezier</a:t>
            </a:r>
            <a:r>
              <a:rPr lang="de-DE" sz="1000" dirty="0" smtClean="0"/>
              <a:t> </a:t>
            </a:r>
            <a:r>
              <a:rPr lang="de-DE" sz="1000" dirty="0" err="1" smtClean="0"/>
              <a:t>curve</a:t>
            </a:r>
            <a:r>
              <a:rPr lang="de-DE" sz="1000" dirty="0" smtClean="0"/>
              <a:t> </a:t>
            </a:r>
            <a:r>
              <a:rPr lang="de-DE" sz="1000" dirty="0" err="1" smtClean="0"/>
              <a:t>and</a:t>
            </a:r>
            <a:r>
              <a:rPr lang="de-DE" sz="1000" dirty="0" smtClean="0"/>
              <a:t> </a:t>
            </a:r>
            <a:r>
              <a:rPr lang="de-DE" sz="1000" dirty="0" err="1" smtClean="0"/>
              <a:t>compute</a:t>
            </a:r>
            <a:r>
              <a:rPr lang="de-DE" sz="1000" dirty="0" smtClean="0"/>
              <a:t> </a:t>
            </a:r>
            <a:r>
              <a:rPr lang="de-DE" sz="1000" dirty="0" err="1" smtClean="0"/>
              <a:t>kinematics</a:t>
            </a:r>
            <a:endParaRPr lang="de-DE" sz="1000" dirty="0"/>
          </a:p>
        </p:txBody>
      </p:sp>
      <p:cxnSp>
        <p:nvCxnSpPr>
          <p:cNvPr id="29" name="Gerader Verbinder 28"/>
          <p:cNvCxnSpPr/>
          <p:nvPr/>
        </p:nvCxnSpPr>
        <p:spPr>
          <a:xfrm flipH="1" flipV="1">
            <a:off x="1030606" y="4344070"/>
            <a:ext cx="140969" cy="26479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r Verbinder 153"/>
          <p:cNvCxnSpPr/>
          <p:nvPr/>
        </p:nvCxnSpPr>
        <p:spPr>
          <a:xfrm flipH="1">
            <a:off x="1032510" y="4229770"/>
            <a:ext cx="405765" cy="1143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r Verbinder 154"/>
          <p:cNvCxnSpPr/>
          <p:nvPr/>
        </p:nvCxnSpPr>
        <p:spPr>
          <a:xfrm flipH="1" flipV="1">
            <a:off x="1438275" y="4227865"/>
            <a:ext cx="314326" cy="17716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mit Pfeil 156"/>
          <p:cNvCxnSpPr>
            <a:stCxn id="151" idx="3"/>
            <a:endCxn id="96" idx="1"/>
          </p:cNvCxnSpPr>
          <p:nvPr/>
        </p:nvCxnSpPr>
        <p:spPr>
          <a:xfrm>
            <a:off x="4215711" y="2858749"/>
            <a:ext cx="1076369" cy="8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feld 159"/>
          <p:cNvSpPr txBox="1"/>
          <p:nvPr/>
        </p:nvSpPr>
        <p:spPr>
          <a:xfrm>
            <a:off x="4251085" y="2875956"/>
            <a:ext cx="1104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Send </a:t>
            </a:r>
            <a:r>
              <a:rPr lang="de-DE" sz="1000" dirty="0" err="1" smtClean="0"/>
              <a:t>joint</a:t>
            </a:r>
            <a:r>
              <a:rPr lang="de-DE" sz="1000" dirty="0" smtClean="0"/>
              <a:t> </a:t>
            </a:r>
            <a:r>
              <a:rPr lang="de-DE" sz="1000" dirty="0" err="1" smtClean="0"/>
              <a:t>angles</a:t>
            </a:r>
            <a:r>
              <a:rPr lang="de-DE" sz="1000" dirty="0" smtClean="0"/>
              <a:t> at </a:t>
            </a:r>
            <a:r>
              <a:rPr lang="de-DE" sz="1000" dirty="0" smtClean="0"/>
              <a:t>10Hz </a:t>
            </a:r>
            <a:endParaRPr lang="de-DE" sz="1000" dirty="0"/>
          </a:p>
        </p:txBody>
      </p:sp>
      <p:sp>
        <p:nvSpPr>
          <p:cNvPr id="162" name="Textfeld 161"/>
          <p:cNvSpPr txBox="1"/>
          <p:nvPr/>
        </p:nvSpPr>
        <p:spPr>
          <a:xfrm>
            <a:off x="5310265" y="4934014"/>
            <a:ext cx="113394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Control </a:t>
            </a:r>
            <a:r>
              <a:rPr lang="de-DE" sz="1000" dirty="0" err="1" smtClean="0"/>
              <a:t>servos</a:t>
            </a:r>
            <a:r>
              <a:rPr lang="de-DE" sz="1000" dirty="0" smtClean="0"/>
              <a:t> </a:t>
            </a:r>
            <a:r>
              <a:rPr lang="de-DE" sz="1000" dirty="0" err="1" smtClean="0"/>
              <a:t>and</a:t>
            </a:r>
            <a:r>
              <a:rPr lang="de-DE" sz="1000" dirty="0" smtClean="0"/>
              <a:t> </a:t>
            </a:r>
            <a:r>
              <a:rPr lang="de-DE" sz="1000" dirty="0" err="1" smtClean="0"/>
              <a:t>encoders</a:t>
            </a:r>
            <a:r>
              <a:rPr lang="de-DE" sz="1000" dirty="0" smtClean="0"/>
              <a:t>, </a:t>
            </a:r>
            <a:r>
              <a:rPr lang="de-DE" sz="1000" dirty="0" err="1" smtClean="0"/>
              <a:t>compute</a:t>
            </a:r>
            <a:r>
              <a:rPr lang="de-DE" sz="1000" dirty="0" smtClean="0"/>
              <a:t> </a:t>
            </a:r>
            <a:r>
              <a:rPr lang="de-DE" sz="1000" dirty="0" err="1" smtClean="0"/>
              <a:t>speed</a:t>
            </a:r>
            <a:r>
              <a:rPr lang="de-DE" sz="1000" dirty="0" smtClean="0"/>
              <a:t> </a:t>
            </a:r>
            <a:r>
              <a:rPr lang="de-DE" sz="1000" dirty="0" err="1" smtClean="0"/>
              <a:t>profile</a:t>
            </a:r>
            <a:r>
              <a:rPr lang="de-DE" sz="1000" dirty="0" smtClean="0"/>
              <a:t> </a:t>
            </a:r>
            <a:r>
              <a:rPr lang="de-DE" sz="1000" dirty="0" err="1" smtClean="0"/>
              <a:t>and</a:t>
            </a:r>
            <a:r>
              <a:rPr lang="de-DE" sz="1000" dirty="0" smtClean="0"/>
              <a:t> </a:t>
            </a:r>
            <a:r>
              <a:rPr lang="de-DE" sz="1000" dirty="0" err="1" smtClean="0"/>
              <a:t>implement</a:t>
            </a:r>
            <a:r>
              <a:rPr lang="de-DE" sz="1000" dirty="0" smtClean="0"/>
              <a:t> feedback-loop </a:t>
            </a:r>
            <a:r>
              <a:rPr lang="de-DE" sz="1000" dirty="0" err="1" smtClean="0"/>
              <a:t>of</a:t>
            </a:r>
            <a:r>
              <a:rPr lang="de-DE" sz="1000" dirty="0" smtClean="0"/>
              <a:t> </a:t>
            </a:r>
            <a:r>
              <a:rPr lang="de-DE" sz="1000" dirty="0" err="1" smtClean="0"/>
              <a:t>actuators</a:t>
            </a:r>
            <a:endParaRPr lang="de-DE" sz="1000" dirty="0"/>
          </a:p>
        </p:txBody>
      </p:sp>
      <p:grpSp>
        <p:nvGrpSpPr>
          <p:cNvPr id="55" name="Gruppieren 54"/>
          <p:cNvGrpSpPr/>
          <p:nvPr/>
        </p:nvGrpSpPr>
        <p:grpSpPr>
          <a:xfrm>
            <a:off x="4726810" y="3830493"/>
            <a:ext cx="1810216" cy="962933"/>
            <a:chOff x="4633992" y="608010"/>
            <a:chExt cx="1810216" cy="962933"/>
          </a:xfrm>
        </p:grpSpPr>
        <p:cxnSp>
          <p:nvCxnSpPr>
            <p:cNvPr id="253" name="Gerader Verbinder 252"/>
            <p:cNvCxnSpPr/>
            <p:nvPr/>
          </p:nvCxnSpPr>
          <p:spPr>
            <a:xfrm>
              <a:off x="4633992" y="1101741"/>
              <a:ext cx="370056" cy="12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Ellipse 254"/>
            <p:cNvSpPr/>
            <p:nvPr/>
          </p:nvSpPr>
          <p:spPr>
            <a:xfrm>
              <a:off x="4997952" y="1031781"/>
              <a:ext cx="146168" cy="144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4937668" y="978630"/>
              <a:ext cx="2728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+</a:t>
              </a:r>
              <a:endParaRPr lang="de-DE" sz="1000" dirty="0"/>
            </a:p>
          </p:txBody>
        </p:sp>
        <p:cxnSp>
          <p:nvCxnSpPr>
            <p:cNvPr id="38" name="Gewinkelte Verbindung 37"/>
            <p:cNvCxnSpPr>
              <a:stCxn id="33" idx="3"/>
              <a:endCxn id="41" idx="3"/>
            </p:cNvCxnSpPr>
            <p:nvPr/>
          </p:nvCxnSpPr>
          <p:spPr>
            <a:xfrm flipV="1">
              <a:off x="5210500" y="759468"/>
              <a:ext cx="489448" cy="342273"/>
            </a:xfrm>
            <a:prstGeom prst="bentConnector3">
              <a:avLst>
                <a:gd name="adj1" fmla="val 3949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Gleichschenkliges Dreieck 40"/>
            <p:cNvSpPr/>
            <p:nvPr/>
          </p:nvSpPr>
          <p:spPr>
            <a:xfrm rot="5400000">
              <a:off x="5656355" y="651603"/>
              <a:ext cx="302913" cy="215728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9" name="Ellipse 188"/>
            <p:cNvSpPr/>
            <p:nvPr/>
          </p:nvSpPr>
          <p:spPr>
            <a:xfrm>
              <a:off x="6231660" y="1034407"/>
              <a:ext cx="146168" cy="144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0" name="Textfeld 189"/>
            <p:cNvSpPr txBox="1"/>
            <p:nvPr/>
          </p:nvSpPr>
          <p:spPr>
            <a:xfrm>
              <a:off x="6171376" y="977446"/>
              <a:ext cx="2728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+</a:t>
              </a:r>
              <a:endParaRPr lang="de-DE" sz="1000" dirty="0"/>
            </a:p>
          </p:txBody>
        </p:sp>
        <p:cxnSp>
          <p:nvCxnSpPr>
            <p:cNvPr id="191" name="Gewinkelte Verbindung 190"/>
            <p:cNvCxnSpPr>
              <a:stCxn id="41" idx="0"/>
              <a:endCxn id="190" idx="1"/>
            </p:cNvCxnSpPr>
            <p:nvPr/>
          </p:nvCxnSpPr>
          <p:spPr>
            <a:xfrm>
              <a:off x="5915676" y="759468"/>
              <a:ext cx="255700" cy="34108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hteck 44"/>
            <p:cNvSpPr/>
            <p:nvPr/>
          </p:nvSpPr>
          <p:spPr>
            <a:xfrm>
              <a:off x="5600246" y="1000398"/>
              <a:ext cx="323832" cy="2004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2" name="Textfeld 191"/>
            <p:cNvSpPr txBox="1"/>
            <p:nvPr/>
          </p:nvSpPr>
          <p:spPr>
            <a:xfrm>
              <a:off x="5640809" y="629547"/>
              <a:ext cx="2568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P</a:t>
              </a:r>
              <a:endParaRPr lang="de-DE" sz="1000" dirty="0"/>
            </a:p>
          </p:txBody>
        </p:sp>
        <p:sp>
          <p:nvSpPr>
            <p:cNvPr id="193" name="Textfeld 192"/>
            <p:cNvSpPr txBox="1"/>
            <p:nvPr/>
          </p:nvSpPr>
          <p:spPr>
            <a:xfrm>
              <a:off x="5664621" y="990158"/>
              <a:ext cx="2183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I</a:t>
              </a:r>
              <a:endParaRPr lang="de-DE" sz="1000" dirty="0"/>
            </a:p>
          </p:txBody>
        </p:sp>
        <p:sp>
          <p:nvSpPr>
            <p:cNvPr id="195" name="Textfeld 194"/>
            <p:cNvSpPr txBox="1"/>
            <p:nvPr/>
          </p:nvSpPr>
          <p:spPr>
            <a:xfrm>
              <a:off x="5639567" y="1324722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D</a:t>
              </a:r>
              <a:endParaRPr lang="de-DE" sz="1000" dirty="0"/>
            </a:p>
          </p:txBody>
        </p:sp>
        <p:sp>
          <p:nvSpPr>
            <p:cNvPr id="196" name="Rechteck 195"/>
            <p:cNvSpPr/>
            <p:nvPr/>
          </p:nvSpPr>
          <p:spPr>
            <a:xfrm>
              <a:off x="5596874" y="1349670"/>
              <a:ext cx="323832" cy="2004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8" name="Gewinkelte Verbindung 197"/>
            <p:cNvCxnSpPr>
              <a:stCxn id="45" idx="3"/>
              <a:endCxn id="190" idx="1"/>
            </p:cNvCxnSpPr>
            <p:nvPr/>
          </p:nvCxnSpPr>
          <p:spPr>
            <a:xfrm flipV="1">
              <a:off x="5924078" y="1100557"/>
              <a:ext cx="247298" cy="5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Gewinkelte Verbindung 199"/>
            <p:cNvCxnSpPr>
              <a:stCxn id="196" idx="3"/>
              <a:endCxn id="190" idx="1"/>
            </p:cNvCxnSpPr>
            <p:nvPr/>
          </p:nvCxnSpPr>
          <p:spPr>
            <a:xfrm flipV="1">
              <a:off x="5920706" y="1100557"/>
              <a:ext cx="250670" cy="34932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Gewinkelte Verbindung 200"/>
            <p:cNvCxnSpPr>
              <a:stCxn id="33" idx="3"/>
              <a:endCxn id="45" idx="1"/>
            </p:cNvCxnSpPr>
            <p:nvPr/>
          </p:nvCxnSpPr>
          <p:spPr>
            <a:xfrm flipV="1">
              <a:off x="5210500" y="1100612"/>
              <a:ext cx="389746" cy="112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winkelte Verbindung 201"/>
            <p:cNvCxnSpPr>
              <a:stCxn id="33" idx="3"/>
              <a:endCxn id="196" idx="1"/>
            </p:cNvCxnSpPr>
            <p:nvPr/>
          </p:nvCxnSpPr>
          <p:spPr>
            <a:xfrm>
              <a:off x="5210500" y="1101741"/>
              <a:ext cx="386374" cy="34814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6" name="Textfeld 205"/>
          <p:cNvSpPr txBox="1"/>
          <p:nvPr/>
        </p:nvSpPr>
        <p:spPr>
          <a:xfrm>
            <a:off x="6354950" y="2888545"/>
            <a:ext cx="10223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Send PWM </a:t>
            </a:r>
            <a:endParaRPr lang="de-DE" sz="1000" dirty="0"/>
          </a:p>
        </p:txBody>
      </p:sp>
      <p:sp>
        <p:nvSpPr>
          <p:cNvPr id="211" name="Rechteck 210"/>
          <p:cNvSpPr/>
          <p:nvPr/>
        </p:nvSpPr>
        <p:spPr>
          <a:xfrm>
            <a:off x="7174504" y="3263136"/>
            <a:ext cx="1080120" cy="4103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Encoder</a:t>
            </a:r>
          </a:p>
        </p:txBody>
      </p:sp>
      <p:cxnSp>
        <p:nvCxnSpPr>
          <p:cNvPr id="256" name="Gewinkelte Verbindung 255"/>
          <p:cNvCxnSpPr>
            <a:stCxn id="211" idx="1"/>
            <a:endCxn id="96" idx="2"/>
          </p:cNvCxnSpPr>
          <p:nvPr/>
        </p:nvCxnSpPr>
        <p:spPr>
          <a:xfrm rot="10800000">
            <a:off x="5832140" y="3313268"/>
            <a:ext cx="1342364" cy="1550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feld 211"/>
          <p:cNvSpPr txBox="1"/>
          <p:nvPr/>
        </p:nvSpPr>
        <p:spPr>
          <a:xfrm>
            <a:off x="6228184" y="3429000"/>
            <a:ext cx="10223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 smtClean="0"/>
              <a:t>receive</a:t>
            </a:r>
            <a:r>
              <a:rPr lang="de-DE" sz="1000" dirty="0" smtClean="0"/>
              <a:t> angle</a:t>
            </a:r>
            <a:endParaRPr lang="de-DE" sz="1000" dirty="0"/>
          </a:p>
        </p:txBody>
      </p:sp>
      <p:sp>
        <p:nvSpPr>
          <p:cNvPr id="83" name="Rechteck 82"/>
          <p:cNvSpPr/>
          <p:nvPr/>
        </p:nvSpPr>
        <p:spPr>
          <a:xfrm>
            <a:off x="7165054" y="2036596"/>
            <a:ext cx="1080120" cy="4103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Servo</a:t>
            </a:r>
            <a:endParaRPr lang="de-DE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4" name="Gewinkelte Verbindung 83"/>
          <p:cNvCxnSpPr>
            <a:stCxn id="96" idx="0"/>
            <a:endCxn id="83" idx="1"/>
          </p:cNvCxnSpPr>
          <p:nvPr/>
        </p:nvCxnSpPr>
        <p:spPr>
          <a:xfrm rot="5400000" flipH="1" flipV="1">
            <a:off x="6409037" y="1664871"/>
            <a:ext cx="179120" cy="13329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/>
          <p:cNvSpPr txBox="1"/>
          <p:nvPr/>
        </p:nvSpPr>
        <p:spPr>
          <a:xfrm>
            <a:off x="6372200" y="2204864"/>
            <a:ext cx="1022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Send Angle</a:t>
            </a:r>
          </a:p>
          <a:p>
            <a:r>
              <a:rPr lang="de-DE" sz="1000" dirty="0" smtClean="0"/>
              <a:t>via UART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474806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5"/>
          <p:cNvCxnSpPr/>
          <p:nvPr/>
        </p:nvCxnSpPr>
        <p:spPr>
          <a:xfrm flipV="1">
            <a:off x="720561" y="2064784"/>
            <a:ext cx="443484" cy="2052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 flipV="1">
            <a:off x="720550" y="1344704"/>
            <a:ext cx="2387711" cy="2772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 flipV="1">
            <a:off x="1164045" y="1344703"/>
            <a:ext cx="1944216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738951" y="352077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a</a:t>
            </a:r>
            <a:endParaRPr lang="de-DE" dirty="0">
              <a:latin typeface="Symbol" panose="05050102010706020507" pitchFamily="18" charset="2"/>
            </a:endParaRPr>
          </a:p>
        </p:txBody>
      </p:sp>
      <p:sp>
        <p:nvSpPr>
          <p:cNvPr id="23" name="Bogen 22"/>
          <p:cNvSpPr/>
          <p:nvPr/>
        </p:nvSpPr>
        <p:spPr>
          <a:xfrm>
            <a:off x="153007" y="3520774"/>
            <a:ext cx="1252970" cy="1208768"/>
          </a:xfrm>
          <a:prstGeom prst="arc">
            <a:avLst>
              <a:gd name="adj1" fmla="val 16550040"/>
              <a:gd name="adj2" fmla="val 1835831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1227375" y="2016408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g</a:t>
            </a:r>
            <a:endParaRPr lang="de-DE" dirty="0">
              <a:latin typeface="Symbol" panose="05050102010706020507" pitchFamily="18" charset="2"/>
            </a:endParaRPr>
          </a:p>
        </p:txBody>
      </p:sp>
      <p:sp>
        <p:nvSpPr>
          <p:cNvPr id="25" name="Bogen 24"/>
          <p:cNvSpPr/>
          <p:nvPr/>
        </p:nvSpPr>
        <p:spPr>
          <a:xfrm>
            <a:off x="722729" y="1700542"/>
            <a:ext cx="914400" cy="914400"/>
          </a:xfrm>
          <a:prstGeom prst="arc">
            <a:avLst>
              <a:gd name="adj1" fmla="val 19742359"/>
              <a:gd name="adj2" fmla="val 64400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2645505" y="13447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b</a:t>
            </a:r>
            <a:endParaRPr lang="de-DE" dirty="0">
              <a:latin typeface="Symbol" panose="05050102010706020507" pitchFamily="18" charset="2"/>
            </a:endParaRPr>
          </a:p>
        </p:txBody>
      </p:sp>
      <p:sp>
        <p:nvSpPr>
          <p:cNvPr id="27" name="Bogen 26"/>
          <p:cNvSpPr/>
          <p:nvPr/>
        </p:nvSpPr>
        <p:spPr>
          <a:xfrm>
            <a:off x="2635177" y="959511"/>
            <a:ext cx="914400" cy="914400"/>
          </a:xfrm>
          <a:prstGeom prst="arc">
            <a:avLst>
              <a:gd name="adj1" fmla="val 8098515"/>
              <a:gd name="adj2" fmla="val 99327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Bogen 27"/>
          <p:cNvSpPr/>
          <p:nvPr/>
        </p:nvSpPr>
        <p:spPr>
          <a:xfrm>
            <a:off x="294144" y="3606942"/>
            <a:ext cx="1011770" cy="1051002"/>
          </a:xfrm>
          <a:prstGeom prst="arc">
            <a:avLst>
              <a:gd name="adj1" fmla="val 18199616"/>
              <a:gd name="adj2" fmla="val 214095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Bogen 28"/>
          <p:cNvSpPr/>
          <p:nvPr/>
        </p:nvSpPr>
        <p:spPr>
          <a:xfrm>
            <a:off x="-194197" y="3066936"/>
            <a:ext cx="1956728" cy="2106438"/>
          </a:xfrm>
          <a:prstGeom prst="arc">
            <a:avLst>
              <a:gd name="adj1" fmla="val 16003799"/>
              <a:gd name="adj2" fmla="val 167369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634616" y="2978643"/>
            <a:ext cx="387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q</a:t>
            </a:r>
            <a:r>
              <a:rPr lang="de-DE" baseline="-25000" dirty="0" smtClean="0">
                <a:latin typeface="Symbol" panose="05050102010706020507" pitchFamily="18" charset="2"/>
              </a:rPr>
              <a:t>1</a:t>
            </a:r>
            <a:endParaRPr lang="de-DE" baseline="-25000" dirty="0">
              <a:latin typeface="Symbol" panose="05050102010706020507" pitchFamily="18" charset="2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822353" y="169545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q</a:t>
            </a:r>
            <a:r>
              <a:rPr lang="de-DE" baseline="-25000" dirty="0" smtClean="0">
                <a:latin typeface="Symbol" panose="05050102010706020507" pitchFamily="18" charset="2"/>
              </a:rPr>
              <a:t>2</a:t>
            </a:r>
            <a:endParaRPr lang="de-DE" baseline="-25000" dirty="0">
              <a:latin typeface="Symbol" panose="05050102010706020507" pitchFamily="18" charset="2"/>
            </a:endParaRPr>
          </a:p>
        </p:txBody>
      </p:sp>
      <p:sp>
        <p:nvSpPr>
          <p:cNvPr id="32" name="Bogen 31"/>
          <p:cNvSpPr/>
          <p:nvPr/>
        </p:nvSpPr>
        <p:spPr>
          <a:xfrm>
            <a:off x="180079" y="1131499"/>
            <a:ext cx="1992078" cy="1813126"/>
          </a:xfrm>
          <a:prstGeom prst="arc">
            <a:avLst>
              <a:gd name="adj1" fmla="val 20478765"/>
              <a:gd name="adj2" fmla="val 8823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" name="Gerader Verbinder 33"/>
          <p:cNvCxnSpPr>
            <a:endCxn id="32" idx="2"/>
          </p:cNvCxnSpPr>
          <p:nvPr/>
        </p:nvCxnSpPr>
        <p:spPr>
          <a:xfrm>
            <a:off x="1164044" y="2064784"/>
            <a:ext cx="969119" cy="224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Bogen 35"/>
          <p:cNvSpPr/>
          <p:nvPr/>
        </p:nvSpPr>
        <p:spPr>
          <a:xfrm>
            <a:off x="1105524" y="2022359"/>
            <a:ext cx="105968" cy="132208"/>
          </a:xfrm>
          <a:prstGeom prst="arc">
            <a:avLst>
              <a:gd name="adj1" fmla="val 21359373"/>
              <a:gd name="adj2" fmla="val 59040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r Verbinder 37"/>
          <p:cNvCxnSpPr/>
          <p:nvPr/>
        </p:nvCxnSpPr>
        <p:spPr>
          <a:xfrm flipV="1">
            <a:off x="722133" y="4081007"/>
            <a:ext cx="2386128" cy="35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/>
          <p:nvPr/>
        </p:nvCxnSpPr>
        <p:spPr>
          <a:xfrm>
            <a:off x="3092377" y="1344703"/>
            <a:ext cx="0" cy="273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3172158" y="2753255"/>
            <a:ext cx="80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WCP</a:t>
            </a:r>
            <a:r>
              <a:rPr lang="de-DE" sz="1400" baseline="-25000" dirty="0" smtClean="0"/>
              <a:t>z</a:t>
            </a:r>
            <a:r>
              <a:rPr lang="de-DE" sz="1400" dirty="0" smtClean="0"/>
              <a:t>-d</a:t>
            </a:r>
            <a:r>
              <a:rPr lang="de-DE" sz="1400" baseline="-25000" dirty="0" smtClean="0"/>
              <a:t>0</a:t>
            </a:r>
            <a:endParaRPr lang="de-DE" sz="14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1225492" y="4109152"/>
                <a:ext cx="1893330" cy="4681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𝑊𝐶𝑃</m:t>
                                      </m:r>
                                    </m:e>
                                    <m:sub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+ </m:t>
                                      </m:r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𝑊𝐶𝑃</m:t>
                                      </m:r>
                                    </m:e>
                                    <m:sub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</m:oMath>
                  </m:oMathPara>
                </a14:m>
                <a:endParaRPr lang="de-DE" sz="1200" baseline="-25000" dirty="0"/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492" y="4109152"/>
                <a:ext cx="1893330" cy="46814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feld 49"/>
          <p:cNvSpPr txBox="1"/>
          <p:nvPr/>
        </p:nvSpPr>
        <p:spPr>
          <a:xfrm>
            <a:off x="994197" y="3747626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d</a:t>
            </a:r>
            <a:endParaRPr lang="de-DE" dirty="0">
              <a:latin typeface="Symbol" panose="05050102010706020507" pitchFamily="18" charset="2"/>
            </a:endParaRPr>
          </a:p>
        </p:txBody>
      </p:sp>
      <p:sp>
        <p:nvSpPr>
          <p:cNvPr id="71" name="Textfeld 70"/>
          <p:cNvSpPr txBox="1"/>
          <p:nvPr/>
        </p:nvSpPr>
        <p:spPr>
          <a:xfrm>
            <a:off x="1405978" y="820700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Solution I: </a:t>
            </a:r>
            <a:endParaRPr lang="de-DE" dirty="0"/>
          </a:p>
        </p:txBody>
      </p:sp>
      <p:cxnSp>
        <p:nvCxnSpPr>
          <p:cNvPr id="43" name="Gerader Verbinder 42"/>
          <p:cNvCxnSpPr/>
          <p:nvPr/>
        </p:nvCxnSpPr>
        <p:spPr>
          <a:xfrm flipV="1">
            <a:off x="4993869" y="3310274"/>
            <a:ext cx="1878002" cy="834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/>
          <p:nvPr/>
        </p:nvCxnSpPr>
        <p:spPr>
          <a:xfrm flipV="1">
            <a:off x="4993858" y="1372849"/>
            <a:ext cx="2387711" cy="2772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/>
          <p:nvPr/>
        </p:nvCxnSpPr>
        <p:spPr>
          <a:xfrm flipV="1">
            <a:off x="6871871" y="1372848"/>
            <a:ext cx="509698" cy="1933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5421345" y="346645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a</a:t>
            </a:r>
            <a:endParaRPr lang="de-DE" dirty="0">
              <a:latin typeface="Symbol" panose="05050102010706020507" pitchFamily="18" charset="2"/>
            </a:endParaRPr>
          </a:p>
        </p:txBody>
      </p:sp>
      <p:sp>
        <p:nvSpPr>
          <p:cNvPr id="53" name="Bogen 52"/>
          <p:cNvSpPr/>
          <p:nvPr/>
        </p:nvSpPr>
        <p:spPr>
          <a:xfrm>
            <a:off x="4426315" y="3548919"/>
            <a:ext cx="1252970" cy="1208768"/>
          </a:xfrm>
          <a:prstGeom prst="arc">
            <a:avLst>
              <a:gd name="adj1" fmla="val 18331192"/>
              <a:gd name="adj2" fmla="val 199526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/>
          <p:cNvSpPr txBox="1"/>
          <p:nvPr/>
        </p:nvSpPr>
        <p:spPr>
          <a:xfrm>
            <a:off x="6605390" y="2949419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g</a:t>
            </a:r>
            <a:endParaRPr lang="de-DE" dirty="0">
              <a:latin typeface="Symbol" panose="05050102010706020507" pitchFamily="18" charset="2"/>
            </a:endParaRPr>
          </a:p>
        </p:txBody>
      </p:sp>
      <p:sp>
        <p:nvSpPr>
          <p:cNvPr id="65" name="Bogen 64"/>
          <p:cNvSpPr/>
          <p:nvPr/>
        </p:nvSpPr>
        <p:spPr>
          <a:xfrm>
            <a:off x="6409500" y="2863609"/>
            <a:ext cx="914400" cy="914400"/>
          </a:xfrm>
          <a:prstGeom prst="arc">
            <a:avLst>
              <a:gd name="adj1" fmla="val 9411099"/>
              <a:gd name="adj2" fmla="val 171107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Textfeld 66"/>
          <p:cNvSpPr txBox="1"/>
          <p:nvPr/>
        </p:nvSpPr>
        <p:spPr>
          <a:xfrm>
            <a:off x="7036074" y="157822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b</a:t>
            </a:r>
            <a:endParaRPr lang="de-DE" dirty="0">
              <a:latin typeface="Symbol" panose="05050102010706020507" pitchFamily="18" charset="2"/>
            </a:endParaRPr>
          </a:p>
        </p:txBody>
      </p:sp>
      <p:sp>
        <p:nvSpPr>
          <p:cNvPr id="68" name="Bogen 67"/>
          <p:cNvSpPr/>
          <p:nvPr/>
        </p:nvSpPr>
        <p:spPr>
          <a:xfrm>
            <a:off x="6908485" y="987656"/>
            <a:ext cx="914400" cy="914400"/>
          </a:xfrm>
          <a:prstGeom prst="arc">
            <a:avLst>
              <a:gd name="adj1" fmla="val 6340913"/>
              <a:gd name="adj2" fmla="val 81476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Bogen 72"/>
          <p:cNvSpPr/>
          <p:nvPr/>
        </p:nvSpPr>
        <p:spPr>
          <a:xfrm>
            <a:off x="4567452" y="3635087"/>
            <a:ext cx="1011770" cy="1051002"/>
          </a:xfrm>
          <a:prstGeom prst="arc">
            <a:avLst>
              <a:gd name="adj1" fmla="val 18161752"/>
              <a:gd name="adj2" fmla="val 214095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feld 73"/>
          <p:cNvSpPr txBox="1"/>
          <p:nvPr/>
        </p:nvSpPr>
        <p:spPr>
          <a:xfrm>
            <a:off x="4944539" y="320470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q</a:t>
            </a:r>
            <a:r>
              <a:rPr lang="de-DE" baseline="-25000" dirty="0" smtClean="0">
                <a:latin typeface="Symbol" panose="05050102010706020507" pitchFamily="18" charset="2"/>
              </a:rPr>
              <a:t>1</a:t>
            </a:r>
            <a:endParaRPr lang="de-DE" baseline="-25000" dirty="0">
              <a:latin typeface="Symbol" panose="05050102010706020507" pitchFamily="18" charset="2"/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6974841" y="323387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q</a:t>
            </a:r>
            <a:r>
              <a:rPr lang="de-DE" baseline="-25000" dirty="0" smtClean="0">
                <a:latin typeface="Symbol" panose="05050102010706020507" pitchFamily="18" charset="2"/>
              </a:rPr>
              <a:t>2</a:t>
            </a:r>
            <a:endParaRPr lang="de-DE" baseline="-25000" dirty="0">
              <a:latin typeface="Symbol" panose="05050102010706020507" pitchFamily="18" charset="2"/>
            </a:endParaRPr>
          </a:p>
        </p:txBody>
      </p:sp>
      <p:sp>
        <p:nvSpPr>
          <p:cNvPr id="76" name="Bogen 75"/>
          <p:cNvSpPr/>
          <p:nvPr/>
        </p:nvSpPr>
        <p:spPr>
          <a:xfrm>
            <a:off x="6525004" y="2944625"/>
            <a:ext cx="822374" cy="789738"/>
          </a:xfrm>
          <a:prstGeom prst="arc">
            <a:avLst>
              <a:gd name="adj1" fmla="val 16617302"/>
              <a:gd name="adj2" fmla="val 39119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7" name="Gerader Verbinder 76"/>
          <p:cNvCxnSpPr/>
          <p:nvPr/>
        </p:nvCxnSpPr>
        <p:spPr>
          <a:xfrm>
            <a:off x="6871406" y="3317173"/>
            <a:ext cx="292882" cy="512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Bogen 77"/>
          <p:cNvSpPr/>
          <p:nvPr/>
        </p:nvSpPr>
        <p:spPr>
          <a:xfrm>
            <a:off x="6815233" y="3247414"/>
            <a:ext cx="105968" cy="132208"/>
          </a:xfrm>
          <a:prstGeom prst="arc">
            <a:avLst>
              <a:gd name="adj1" fmla="val 3492370"/>
              <a:gd name="adj2" fmla="val 95186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9" name="Gerader Verbinder 78"/>
          <p:cNvCxnSpPr/>
          <p:nvPr/>
        </p:nvCxnSpPr>
        <p:spPr>
          <a:xfrm flipV="1">
            <a:off x="4995441" y="4109152"/>
            <a:ext cx="2386128" cy="35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/>
          <p:cNvCxnSpPr/>
          <p:nvPr/>
        </p:nvCxnSpPr>
        <p:spPr>
          <a:xfrm>
            <a:off x="7365685" y="1372848"/>
            <a:ext cx="0" cy="273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feld 81"/>
              <p:cNvSpPr txBox="1"/>
              <p:nvPr/>
            </p:nvSpPr>
            <p:spPr>
              <a:xfrm>
                <a:off x="5498800" y="4137297"/>
                <a:ext cx="1893330" cy="4681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𝑊𝐶𝑃</m:t>
                                      </m:r>
                                    </m:e>
                                    <m:sub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+ </m:t>
                                      </m:r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𝑊𝐶𝑃</m:t>
                                      </m:r>
                                    </m:e>
                                    <m:sub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</m:oMath>
                  </m:oMathPara>
                </a14:m>
                <a:endParaRPr lang="de-DE" sz="1200" baseline="-25000" dirty="0"/>
              </a:p>
            </p:txBody>
          </p:sp>
        </mc:Choice>
        <mc:Fallback xmlns="">
          <p:sp>
            <p:nvSpPr>
              <p:cNvPr id="82" name="Textfeld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800" y="4137297"/>
                <a:ext cx="1893330" cy="46814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feld 82"/>
          <p:cNvSpPr txBox="1"/>
          <p:nvPr/>
        </p:nvSpPr>
        <p:spPr>
          <a:xfrm>
            <a:off x="5341593" y="3841418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d</a:t>
            </a:r>
            <a:endParaRPr lang="de-DE" dirty="0">
              <a:latin typeface="Symbol" panose="05050102010706020507" pitchFamily="18" charset="2"/>
            </a:endParaRPr>
          </a:p>
        </p:txBody>
      </p:sp>
      <p:sp>
        <p:nvSpPr>
          <p:cNvPr id="84" name="Textfeld 83"/>
          <p:cNvSpPr txBox="1"/>
          <p:nvPr/>
        </p:nvSpPr>
        <p:spPr>
          <a:xfrm>
            <a:off x="5679286" y="848845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Solution II: </a:t>
            </a:r>
            <a:endParaRPr lang="de-DE" dirty="0"/>
          </a:p>
        </p:txBody>
      </p:sp>
      <p:sp>
        <p:nvSpPr>
          <p:cNvPr id="85" name="Bogen 84"/>
          <p:cNvSpPr/>
          <p:nvPr/>
        </p:nvSpPr>
        <p:spPr>
          <a:xfrm>
            <a:off x="4033895" y="3091884"/>
            <a:ext cx="1956728" cy="2106438"/>
          </a:xfrm>
          <a:prstGeom prst="arc">
            <a:avLst>
              <a:gd name="adj1" fmla="val 16205614"/>
              <a:gd name="adj2" fmla="val 185614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1948510" y="134409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</a:t>
            </a:r>
            <a:endParaRPr lang="de-DE" dirty="0"/>
          </a:p>
        </p:txBody>
      </p:sp>
      <p:sp>
        <p:nvSpPr>
          <p:cNvPr id="86" name="Textfeld 85"/>
          <p:cNvSpPr txBox="1"/>
          <p:nvPr/>
        </p:nvSpPr>
        <p:spPr>
          <a:xfrm>
            <a:off x="993119" y="25832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</a:t>
            </a:r>
            <a:endParaRPr lang="de-DE" dirty="0"/>
          </a:p>
        </p:txBody>
      </p:sp>
      <p:sp>
        <p:nvSpPr>
          <p:cNvPr id="87" name="Textfeld 86"/>
          <p:cNvSpPr txBox="1"/>
          <p:nvPr/>
        </p:nvSpPr>
        <p:spPr>
          <a:xfrm>
            <a:off x="2061258" y="261494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</a:t>
            </a:r>
            <a:endParaRPr lang="de-DE" dirty="0"/>
          </a:p>
        </p:txBody>
      </p:sp>
      <p:sp>
        <p:nvSpPr>
          <p:cNvPr id="88" name="Textfeld 87"/>
          <p:cNvSpPr txBox="1"/>
          <p:nvPr/>
        </p:nvSpPr>
        <p:spPr>
          <a:xfrm>
            <a:off x="7051180" y="225401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</a:t>
            </a:r>
            <a:endParaRPr lang="de-DE" dirty="0"/>
          </a:p>
        </p:txBody>
      </p:sp>
      <p:sp>
        <p:nvSpPr>
          <p:cNvPr id="89" name="Textfeld 88"/>
          <p:cNvSpPr txBox="1"/>
          <p:nvPr/>
        </p:nvSpPr>
        <p:spPr>
          <a:xfrm>
            <a:off x="6119854" y="353439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</a:t>
            </a:r>
            <a:endParaRPr lang="de-DE" dirty="0"/>
          </a:p>
        </p:txBody>
      </p:sp>
      <p:sp>
        <p:nvSpPr>
          <p:cNvPr id="90" name="Textfeld 89"/>
          <p:cNvSpPr txBox="1"/>
          <p:nvPr/>
        </p:nvSpPr>
        <p:spPr>
          <a:xfrm>
            <a:off x="5999212" y="239421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</a:t>
            </a:r>
            <a:endParaRPr lang="de-DE" dirty="0"/>
          </a:p>
        </p:txBody>
      </p:sp>
      <p:sp>
        <p:nvSpPr>
          <p:cNvPr id="91" name="Textfeld 90"/>
          <p:cNvSpPr txBox="1"/>
          <p:nvPr/>
        </p:nvSpPr>
        <p:spPr>
          <a:xfrm>
            <a:off x="7525297" y="2949658"/>
            <a:ext cx="80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WCP</a:t>
            </a:r>
            <a:r>
              <a:rPr lang="de-DE" sz="1400" baseline="-25000" dirty="0" smtClean="0"/>
              <a:t>z</a:t>
            </a:r>
            <a:r>
              <a:rPr lang="de-DE" sz="1400" dirty="0" smtClean="0"/>
              <a:t>-d</a:t>
            </a:r>
            <a:r>
              <a:rPr lang="de-DE" sz="1400" baseline="-25000" dirty="0" smtClean="0"/>
              <a:t>0</a:t>
            </a:r>
            <a:endParaRPr lang="de-DE" sz="1400" baseline="-25000" dirty="0"/>
          </a:p>
        </p:txBody>
      </p:sp>
      <p:cxnSp>
        <p:nvCxnSpPr>
          <p:cNvPr id="14" name="Gerader Verbinder 13"/>
          <p:cNvCxnSpPr/>
          <p:nvPr/>
        </p:nvCxnSpPr>
        <p:spPr>
          <a:xfrm flipV="1">
            <a:off x="711251" y="2712855"/>
            <a:ext cx="9299" cy="1404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/>
          <p:cNvCxnSpPr/>
          <p:nvPr/>
        </p:nvCxnSpPr>
        <p:spPr>
          <a:xfrm flipV="1">
            <a:off x="4994645" y="2728339"/>
            <a:ext cx="9299" cy="1404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>
            <a:off x="771019" y="4869160"/>
            <a:ext cx="2102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1211492" y="4546441"/>
            <a:ext cx="92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forward</a:t>
            </a:r>
            <a:endParaRPr lang="de-DE" dirty="0"/>
          </a:p>
        </p:txBody>
      </p:sp>
      <p:sp>
        <p:nvSpPr>
          <p:cNvPr id="56" name="Textfeld 55"/>
          <p:cNvSpPr txBox="1"/>
          <p:nvPr/>
        </p:nvSpPr>
        <p:spPr>
          <a:xfrm>
            <a:off x="504229" y="1519974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ellbow</a:t>
            </a:r>
            <a:endParaRPr lang="de-DE" sz="1400" baseline="-25000" dirty="0"/>
          </a:p>
        </p:txBody>
      </p:sp>
      <p:cxnSp>
        <p:nvCxnSpPr>
          <p:cNvPr id="4" name="Gerader Verbinder 3"/>
          <p:cNvCxnSpPr>
            <a:stCxn id="56" idx="2"/>
          </p:cNvCxnSpPr>
          <p:nvPr/>
        </p:nvCxnSpPr>
        <p:spPr>
          <a:xfrm>
            <a:off x="857852" y="1827751"/>
            <a:ext cx="322077" cy="2593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/>
          <p:cNvSpPr txBox="1"/>
          <p:nvPr/>
        </p:nvSpPr>
        <p:spPr>
          <a:xfrm>
            <a:off x="5425729" y="1549893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ellbow</a:t>
            </a:r>
            <a:endParaRPr lang="de-DE" sz="1400" baseline="-25000" dirty="0"/>
          </a:p>
        </p:txBody>
      </p:sp>
      <p:cxnSp>
        <p:nvCxnSpPr>
          <p:cNvPr id="62" name="Gerader Verbinder 61"/>
          <p:cNvCxnSpPr>
            <a:stCxn id="61" idx="2"/>
            <a:endCxn id="78" idx="0"/>
          </p:cNvCxnSpPr>
          <p:nvPr/>
        </p:nvCxnSpPr>
        <p:spPr>
          <a:xfrm>
            <a:off x="5779352" y="1857670"/>
            <a:ext cx="1121279" cy="15081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320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 Verbindung mit Pfeil 7"/>
          <p:cNvCxnSpPr/>
          <p:nvPr/>
        </p:nvCxnSpPr>
        <p:spPr>
          <a:xfrm>
            <a:off x="631002" y="4658162"/>
            <a:ext cx="2448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775018" y="2929970"/>
            <a:ext cx="0" cy="187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3079274" y="466309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63" name="Textfeld 62"/>
          <p:cNvSpPr txBox="1"/>
          <p:nvPr/>
        </p:nvSpPr>
        <p:spPr>
          <a:xfrm>
            <a:off x="441910" y="284402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y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991042" y="2929970"/>
            <a:ext cx="758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top </a:t>
            </a:r>
            <a:r>
              <a:rPr lang="de-DE" sz="1200" dirty="0" err="1" smtClean="0"/>
              <a:t>view</a:t>
            </a:r>
            <a:endParaRPr lang="de-DE" sz="1200" dirty="0"/>
          </a:p>
        </p:txBody>
      </p:sp>
      <p:sp>
        <p:nvSpPr>
          <p:cNvPr id="17" name="Ellipse 16"/>
          <p:cNvSpPr/>
          <p:nvPr/>
        </p:nvSpPr>
        <p:spPr>
          <a:xfrm>
            <a:off x="644675" y="4527360"/>
            <a:ext cx="260685" cy="26160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r Verbinder 18"/>
          <p:cNvCxnSpPr>
            <a:stCxn id="17" idx="7"/>
          </p:cNvCxnSpPr>
          <p:nvPr/>
        </p:nvCxnSpPr>
        <p:spPr>
          <a:xfrm flipV="1">
            <a:off x="867184" y="3625379"/>
            <a:ext cx="899952" cy="94029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Ellipse 68"/>
          <p:cNvSpPr/>
          <p:nvPr/>
        </p:nvSpPr>
        <p:spPr>
          <a:xfrm>
            <a:off x="1208971" y="3930613"/>
            <a:ext cx="260685" cy="26160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/>
          <p:cNvSpPr/>
          <p:nvPr/>
        </p:nvSpPr>
        <p:spPr>
          <a:xfrm>
            <a:off x="1629052" y="3487032"/>
            <a:ext cx="260685" cy="26160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extfeld 36"/>
          <p:cNvSpPr txBox="1"/>
          <p:nvPr/>
        </p:nvSpPr>
        <p:spPr>
          <a:xfrm>
            <a:off x="2195215" y="3343506"/>
            <a:ext cx="510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WCP</a:t>
            </a:r>
            <a:endParaRPr lang="de-DE" sz="1200" dirty="0"/>
          </a:p>
        </p:txBody>
      </p:sp>
      <p:cxnSp>
        <p:nvCxnSpPr>
          <p:cNvPr id="40" name="Gerader Verbinder 39"/>
          <p:cNvCxnSpPr/>
          <p:nvPr/>
        </p:nvCxnSpPr>
        <p:spPr>
          <a:xfrm flipV="1">
            <a:off x="1767136" y="3487032"/>
            <a:ext cx="472419" cy="130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91"/>
          <p:cNvSpPr txBox="1"/>
          <p:nvPr/>
        </p:nvSpPr>
        <p:spPr>
          <a:xfrm>
            <a:off x="888049" y="4415962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Symbol" panose="05050102010706020507" pitchFamily="18" charset="2"/>
              </a:rPr>
              <a:t>q</a:t>
            </a:r>
            <a:r>
              <a:rPr lang="de-DE" sz="1200" baseline="-25000" dirty="0"/>
              <a:t>0</a:t>
            </a:r>
          </a:p>
        </p:txBody>
      </p:sp>
      <p:sp>
        <p:nvSpPr>
          <p:cNvPr id="42" name="Bogen 41"/>
          <p:cNvSpPr/>
          <p:nvPr/>
        </p:nvSpPr>
        <p:spPr>
          <a:xfrm>
            <a:off x="341062" y="4277463"/>
            <a:ext cx="867910" cy="753202"/>
          </a:xfrm>
          <a:prstGeom prst="arc">
            <a:avLst>
              <a:gd name="adj1" fmla="val 1883619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5" name="Gerade Verbindung mit Pfeil 94"/>
          <p:cNvCxnSpPr/>
          <p:nvPr/>
        </p:nvCxnSpPr>
        <p:spPr>
          <a:xfrm>
            <a:off x="4788024" y="4653136"/>
            <a:ext cx="2448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/>
          <p:cNvCxnSpPr/>
          <p:nvPr/>
        </p:nvCxnSpPr>
        <p:spPr>
          <a:xfrm flipV="1">
            <a:off x="4932040" y="2924944"/>
            <a:ext cx="0" cy="187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feld 96"/>
          <p:cNvSpPr txBox="1"/>
          <p:nvPr/>
        </p:nvSpPr>
        <p:spPr>
          <a:xfrm>
            <a:off x="7236296" y="465806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98" name="Textfeld 97"/>
          <p:cNvSpPr txBox="1"/>
          <p:nvPr/>
        </p:nvSpPr>
        <p:spPr>
          <a:xfrm>
            <a:off x="4598932" y="283899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y</a:t>
            </a:r>
            <a:endParaRPr lang="de-DE" dirty="0"/>
          </a:p>
        </p:txBody>
      </p:sp>
      <p:sp>
        <p:nvSpPr>
          <p:cNvPr id="99" name="Textfeld 98"/>
          <p:cNvSpPr txBox="1"/>
          <p:nvPr/>
        </p:nvSpPr>
        <p:spPr>
          <a:xfrm>
            <a:off x="5148064" y="2924944"/>
            <a:ext cx="758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top </a:t>
            </a:r>
            <a:r>
              <a:rPr lang="de-DE" sz="1200" dirty="0" err="1" smtClean="0"/>
              <a:t>view</a:t>
            </a:r>
            <a:endParaRPr lang="de-DE" sz="1200" dirty="0"/>
          </a:p>
        </p:txBody>
      </p:sp>
      <p:sp>
        <p:nvSpPr>
          <p:cNvPr id="100" name="Ellipse 99"/>
          <p:cNvSpPr/>
          <p:nvPr/>
        </p:nvSpPr>
        <p:spPr>
          <a:xfrm>
            <a:off x="4801697" y="4522334"/>
            <a:ext cx="260685" cy="26160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1" name="Gerader Verbinder 100"/>
          <p:cNvCxnSpPr/>
          <p:nvPr/>
        </p:nvCxnSpPr>
        <p:spPr>
          <a:xfrm flipV="1">
            <a:off x="4290060" y="3620354"/>
            <a:ext cx="1634098" cy="1721266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Ellipse 101"/>
          <p:cNvSpPr/>
          <p:nvPr/>
        </p:nvSpPr>
        <p:spPr>
          <a:xfrm>
            <a:off x="4167459" y="5210818"/>
            <a:ext cx="260685" cy="26160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/>
          <p:cNvSpPr/>
          <p:nvPr/>
        </p:nvSpPr>
        <p:spPr>
          <a:xfrm>
            <a:off x="5786074" y="3482006"/>
            <a:ext cx="260685" cy="26160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Textfeld 103"/>
          <p:cNvSpPr txBox="1"/>
          <p:nvPr/>
        </p:nvSpPr>
        <p:spPr>
          <a:xfrm>
            <a:off x="6352237" y="3338480"/>
            <a:ext cx="510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WCP</a:t>
            </a:r>
            <a:endParaRPr lang="de-DE" sz="1200" dirty="0"/>
          </a:p>
        </p:txBody>
      </p:sp>
      <p:cxnSp>
        <p:nvCxnSpPr>
          <p:cNvPr id="105" name="Gerader Verbinder 104"/>
          <p:cNvCxnSpPr/>
          <p:nvPr/>
        </p:nvCxnSpPr>
        <p:spPr>
          <a:xfrm flipV="1">
            <a:off x="5924158" y="3482006"/>
            <a:ext cx="472419" cy="130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feld 105"/>
          <p:cNvSpPr txBox="1"/>
          <p:nvPr/>
        </p:nvSpPr>
        <p:spPr>
          <a:xfrm>
            <a:off x="5045071" y="4410936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Symbol" panose="05050102010706020507" pitchFamily="18" charset="2"/>
              </a:rPr>
              <a:t>q</a:t>
            </a:r>
            <a:r>
              <a:rPr lang="de-DE" sz="1200" baseline="-25000" dirty="0"/>
              <a:t>0</a:t>
            </a:r>
          </a:p>
        </p:txBody>
      </p:sp>
      <p:sp>
        <p:nvSpPr>
          <p:cNvPr id="107" name="Bogen 106"/>
          <p:cNvSpPr/>
          <p:nvPr/>
        </p:nvSpPr>
        <p:spPr>
          <a:xfrm>
            <a:off x="4498084" y="4272437"/>
            <a:ext cx="867910" cy="753202"/>
          </a:xfrm>
          <a:prstGeom prst="arc">
            <a:avLst>
              <a:gd name="adj1" fmla="val 8298877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Textfeld 107"/>
          <p:cNvSpPr txBox="1"/>
          <p:nvPr/>
        </p:nvSpPr>
        <p:spPr>
          <a:xfrm>
            <a:off x="1899040" y="3819341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ellbow</a:t>
            </a:r>
            <a:endParaRPr lang="de-DE" sz="1200" dirty="0"/>
          </a:p>
        </p:txBody>
      </p:sp>
      <p:cxnSp>
        <p:nvCxnSpPr>
          <p:cNvPr id="109" name="Gerader Verbinder 108"/>
          <p:cNvCxnSpPr/>
          <p:nvPr/>
        </p:nvCxnSpPr>
        <p:spPr>
          <a:xfrm flipV="1">
            <a:off x="1470961" y="3962867"/>
            <a:ext cx="472419" cy="130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feld 109"/>
          <p:cNvSpPr txBox="1"/>
          <p:nvPr/>
        </p:nvSpPr>
        <p:spPr>
          <a:xfrm>
            <a:off x="4936238" y="5077063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ellbow</a:t>
            </a:r>
            <a:endParaRPr lang="de-DE" sz="1200" dirty="0"/>
          </a:p>
        </p:txBody>
      </p:sp>
      <p:cxnSp>
        <p:nvCxnSpPr>
          <p:cNvPr id="111" name="Gerader Verbinder 110"/>
          <p:cNvCxnSpPr/>
          <p:nvPr/>
        </p:nvCxnSpPr>
        <p:spPr>
          <a:xfrm flipV="1">
            <a:off x="4508159" y="5220589"/>
            <a:ext cx="472419" cy="130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990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2339752" y="3861048"/>
            <a:ext cx="6264696" cy="86409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Rechteck 72"/>
          <p:cNvSpPr/>
          <p:nvPr/>
        </p:nvSpPr>
        <p:spPr>
          <a:xfrm>
            <a:off x="1475656" y="548680"/>
            <a:ext cx="4752528" cy="26158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50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Walter‘s</a:t>
            </a:r>
            <a:r>
              <a:rPr lang="de-DE" sz="105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Cortex</a:t>
            </a:r>
          </a:p>
          <a:p>
            <a:r>
              <a:rPr lang="de-DE" sz="105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ARM M4 (</a:t>
            </a:r>
            <a:r>
              <a:rPr lang="de-DE" sz="1050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Teensy</a:t>
            </a:r>
            <a:r>
              <a:rPr lang="de-DE" sz="105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3.5)</a:t>
            </a:r>
          </a:p>
          <a:p>
            <a:r>
              <a:rPr lang="de-DE" sz="105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Realtime </a:t>
            </a:r>
            <a:r>
              <a:rPr lang="de-DE" sz="105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C++</a:t>
            </a:r>
            <a:endParaRPr lang="de-DE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4527403" y="1962374"/>
            <a:ext cx="1089443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Stepper</a:t>
            </a:r>
          </a:p>
          <a:p>
            <a:pPr algn="ctr"/>
            <a:r>
              <a:rPr lang="de-DE" sz="1000" dirty="0" smtClean="0"/>
              <a:t>PWM </a:t>
            </a:r>
            <a:r>
              <a:rPr lang="de-DE" sz="1000" dirty="0" err="1" smtClean="0"/>
              <a:t>generator</a:t>
            </a:r>
            <a:endParaRPr lang="de-DE" sz="1000" dirty="0" smtClean="0"/>
          </a:p>
          <a:p>
            <a:pPr algn="ctr"/>
            <a:r>
              <a:rPr lang="de-DE" sz="1000" dirty="0" smtClean="0"/>
              <a:t>(</a:t>
            </a:r>
            <a:r>
              <a:rPr lang="de-DE" sz="1000" dirty="0" err="1" smtClean="0"/>
              <a:t>AccelStepper</a:t>
            </a:r>
            <a:r>
              <a:rPr lang="de-DE" sz="1000" dirty="0" smtClean="0"/>
              <a:t>)</a:t>
            </a:r>
            <a:endParaRPr lang="de-DE" sz="1000" dirty="0"/>
          </a:p>
        </p:txBody>
      </p:sp>
      <p:sp>
        <p:nvSpPr>
          <p:cNvPr id="74" name="Rechteck 73"/>
          <p:cNvSpPr/>
          <p:nvPr/>
        </p:nvSpPr>
        <p:spPr>
          <a:xfrm>
            <a:off x="3457819" y="1962374"/>
            <a:ext cx="970202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/>
              <a:t>Magnetic</a:t>
            </a:r>
            <a:r>
              <a:rPr lang="de-DE" sz="1000" dirty="0" smtClean="0"/>
              <a:t> Encoder</a:t>
            </a:r>
          </a:p>
          <a:p>
            <a:pPr algn="ctr"/>
            <a:r>
              <a:rPr lang="de-DE" sz="1000" dirty="0" smtClean="0"/>
              <a:t>Reader</a:t>
            </a:r>
            <a:endParaRPr lang="de-DE" sz="1000" dirty="0"/>
          </a:p>
        </p:txBody>
      </p:sp>
      <p:sp>
        <p:nvSpPr>
          <p:cNvPr id="75" name="Rechteck 74"/>
          <p:cNvSpPr/>
          <p:nvPr/>
        </p:nvSpPr>
        <p:spPr>
          <a:xfrm>
            <a:off x="7092280" y="2079191"/>
            <a:ext cx="1512168" cy="6616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5x </a:t>
            </a:r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Pibot</a:t>
            </a: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Stepper Drivers</a:t>
            </a:r>
          </a:p>
        </p:txBody>
      </p:sp>
      <p:cxnSp>
        <p:nvCxnSpPr>
          <p:cNvPr id="4" name="Gerade Verbindung mit Pfeil 3"/>
          <p:cNvCxnSpPr>
            <a:stCxn id="2" idx="3"/>
            <a:endCxn id="75" idx="1"/>
          </p:cNvCxnSpPr>
          <p:nvPr/>
        </p:nvCxnSpPr>
        <p:spPr>
          <a:xfrm flipV="1">
            <a:off x="5616846" y="2410036"/>
            <a:ext cx="1475434" cy="9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6320911" y="1713002"/>
            <a:ext cx="8707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PINs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 err="1" smtClean="0"/>
              <a:t>Direction</a:t>
            </a:r>
            <a:endParaRPr lang="de-DE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 smtClean="0"/>
              <a:t>Pulse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 err="1" smtClean="0"/>
              <a:t>Enable</a:t>
            </a:r>
            <a:endParaRPr lang="de-DE" sz="1000" dirty="0" smtClean="0"/>
          </a:p>
        </p:txBody>
      </p:sp>
      <p:sp>
        <p:nvSpPr>
          <p:cNvPr id="79" name="Rechteck 78"/>
          <p:cNvSpPr/>
          <p:nvPr/>
        </p:nvSpPr>
        <p:spPr>
          <a:xfrm>
            <a:off x="7308304" y="4003706"/>
            <a:ext cx="1080120" cy="5544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Stepper</a:t>
            </a:r>
          </a:p>
        </p:txBody>
      </p:sp>
      <p:cxnSp>
        <p:nvCxnSpPr>
          <p:cNvPr id="80" name="Gerade Verbindung mit Pfeil 79"/>
          <p:cNvCxnSpPr>
            <a:stCxn id="75" idx="2"/>
            <a:endCxn id="79" idx="0"/>
          </p:cNvCxnSpPr>
          <p:nvPr/>
        </p:nvCxnSpPr>
        <p:spPr>
          <a:xfrm>
            <a:off x="7848364" y="2740881"/>
            <a:ext cx="0" cy="1262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/>
          <p:cNvSpPr txBox="1"/>
          <p:nvPr/>
        </p:nvSpPr>
        <p:spPr>
          <a:xfrm>
            <a:off x="7894663" y="2920573"/>
            <a:ext cx="9364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Bidirectional</a:t>
            </a:r>
            <a:r>
              <a:rPr lang="de-DE" sz="1000" dirty="0" smtClean="0"/>
              <a:t> </a:t>
            </a:r>
          </a:p>
          <a:p>
            <a:r>
              <a:rPr lang="de-DE" sz="1000" dirty="0" smtClean="0"/>
              <a:t>Stepper </a:t>
            </a:r>
            <a:r>
              <a:rPr lang="de-DE" sz="1000" dirty="0" err="1" smtClean="0"/>
              <a:t>with</a:t>
            </a:r>
            <a:r>
              <a:rPr lang="de-DE" sz="1000" dirty="0" smtClean="0"/>
              <a:t> </a:t>
            </a:r>
          </a:p>
          <a:p>
            <a:r>
              <a:rPr lang="de-DE" sz="1000" dirty="0" smtClean="0"/>
              <a:t>4-wires</a:t>
            </a:r>
          </a:p>
        </p:txBody>
      </p:sp>
      <p:cxnSp>
        <p:nvCxnSpPr>
          <p:cNvPr id="88" name="Gerade Verbindung mit Pfeil 87"/>
          <p:cNvCxnSpPr>
            <a:stCxn id="74" idx="0"/>
          </p:cNvCxnSpPr>
          <p:nvPr/>
        </p:nvCxnSpPr>
        <p:spPr>
          <a:xfrm flipH="1" flipV="1">
            <a:off x="3933356" y="1713002"/>
            <a:ext cx="9564" cy="249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90"/>
          <p:cNvSpPr/>
          <p:nvPr/>
        </p:nvSpPr>
        <p:spPr>
          <a:xfrm>
            <a:off x="3458646" y="1293078"/>
            <a:ext cx="2158199" cy="4217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PID </a:t>
            </a:r>
            <a:r>
              <a:rPr lang="de-DE" sz="1000" dirty="0" err="1" smtClean="0"/>
              <a:t>controller</a:t>
            </a:r>
            <a:endParaRPr lang="de-DE" sz="1000" dirty="0"/>
          </a:p>
        </p:txBody>
      </p:sp>
      <p:cxnSp>
        <p:nvCxnSpPr>
          <p:cNvPr id="94" name="Gerade Verbindung mit Pfeil 93"/>
          <p:cNvCxnSpPr>
            <a:endCxn id="2" idx="0"/>
          </p:cNvCxnSpPr>
          <p:nvPr/>
        </p:nvCxnSpPr>
        <p:spPr>
          <a:xfrm>
            <a:off x="5068262" y="1713002"/>
            <a:ext cx="3863" cy="249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hteck 111"/>
          <p:cNvSpPr/>
          <p:nvPr/>
        </p:nvSpPr>
        <p:spPr>
          <a:xfrm rot="16200000">
            <a:off x="1208332" y="1868328"/>
            <a:ext cx="1595165" cy="4217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Command Receiver</a:t>
            </a:r>
            <a:endParaRPr lang="de-DE" sz="1000" dirty="0"/>
          </a:p>
        </p:txBody>
      </p:sp>
      <p:cxnSp>
        <p:nvCxnSpPr>
          <p:cNvPr id="115" name="Gerade Verbindung mit Pfeil 114"/>
          <p:cNvCxnSpPr>
            <a:endCxn id="91" idx="1"/>
          </p:cNvCxnSpPr>
          <p:nvPr/>
        </p:nvCxnSpPr>
        <p:spPr>
          <a:xfrm>
            <a:off x="2216778" y="1503941"/>
            <a:ext cx="1241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2467916" y="1476532"/>
            <a:ext cx="8980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to-be</a:t>
            </a:r>
            <a:r>
              <a:rPr lang="de-DE" sz="1000" dirty="0" smtClean="0"/>
              <a:t> </a:t>
            </a:r>
            <a:r>
              <a:rPr lang="de-DE" sz="1000" dirty="0" err="1" smtClean="0"/>
              <a:t>angles</a:t>
            </a:r>
            <a:endParaRPr lang="de-DE" sz="1000" dirty="0" smtClean="0"/>
          </a:p>
        </p:txBody>
      </p:sp>
      <p:cxnSp>
        <p:nvCxnSpPr>
          <p:cNvPr id="82" name="Gewinkelte Verbindung 81"/>
          <p:cNvCxnSpPr>
            <a:stCxn id="74" idx="2"/>
            <a:endCxn id="125" idx="1"/>
          </p:cNvCxnSpPr>
          <p:nvPr/>
        </p:nvCxnSpPr>
        <p:spPr>
          <a:xfrm rot="16200000" flipH="1">
            <a:off x="3753879" y="3065815"/>
            <a:ext cx="1403206" cy="10251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feld 116"/>
          <p:cNvSpPr txBox="1"/>
          <p:nvPr/>
        </p:nvSpPr>
        <p:spPr>
          <a:xfrm>
            <a:off x="3923928" y="3404584"/>
            <a:ext cx="14029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absolute angle via I</a:t>
            </a:r>
            <a:r>
              <a:rPr lang="de-DE" sz="1000" baseline="30000" dirty="0" smtClean="0"/>
              <a:t>2</a:t>
            </a:r>
            <a:r>
              <a:rPr lang="de-DE" sz="1000" dirty="0" smtClean="0"/>
              <a:t>C</a:t>
            </a:r>
          </a:p>
        </p:txBody>
      </p:sp>
      <p:cxnSp>
        <p:nvCxnSpPr>
          <p:cNvPr id="118" name="Gerade Verbindung mit Pfeil 117"/>
          <p:cNvCxnSpPr/>
          <p:nvPr/>
        </p:nvCxnSpPr>
        <p:spPr>
          <a:xfrm>
            <a:off x="536026" y="2066945"/>
            <a:ext cx="124186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feld 118"/>
          <p:cNvSpPr txBox="1"/>
          <p:nvPr/>
        </p:nvSpPr>
        <p:spPr>
          <a:xfrm>
            <a:off x="473452" y="1280954"/>
            <a:ext cx="10567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to-be</a:t>
            </a:r>
            <a:r>
              <a:rPr lang="de-DE" sz="1000" dirty="0" smtClean="0"/>
              <a:t> </a:t>
            </a:r>
            <a:r>
              <a:rPr lang="de-DE" sz="1000" dirty="0" err="1" smtClean="0"/>
              <a:t>angles</a:t>
            </a:r>
            <a:endParaRPr lang="de-DE" sz="1000" dirty="0" smtClean="0"/>
          </a:p>
          <a:p>
            <a:r>
              <a:rPr lang="de-DE" sz="1000" dirty="0" err="1" smtClean="0"/>
              <a:t>and</a:t>
            </a:r>
            <a:r>
              <a:rPr lang="de-DE" sz="1000" dirty="0" smtClean="0"/>
              <a:t> </a:t>
            </a:r>
            <a:r>
              <a:rPr lang="de-DE" sz="1000" dirty="0" err="1" smtClean="0"/>
              <a:t>commands</a:t>
            </a:r>
            <a:endParaRPr lang="de-DE" sz="1000" dirty="0" smtClean="0"/>
          </a:p>
          <a:p>
            <a:r>
              <a:rPr lang="de-DE" sz="1000" dirty="0" smtClean="0"/>
              <a:t>at </a:t>
            </a:r>
            <a:r>
              <a:rPr lang="de-DE" sz="1000" dirty="0" smtClean="0"/>
              <a:t>10 </a:t>
            </a:r>
            <a:r>
              <a:rPr lang="de-DE" sz="1000" dirty="0" smtClean="0"/>
              <a:t>Hz</a:t>
            </a:r>
          </a:p>
          <a:p>
            <a:r>
              <a:rPr lang="de-DE" sz="1000" dirty="0" smtClean="0"/>
              <a:t>via UART</a:t>
            </a:r>
          </a:p>
        </p:txBody>
      </p:sp>
      <p:cxnSp>
        <p:nvCxnSpPr>
          <p:cNvPr id="120" name="Gerade Verbindung mit Pfeil 119"/>
          <p:cNvCxnSpPr>
            <a:stCxn id="112" idx="1"/>
          </p:cNvCxnSpPr>
          <p:nvPr/>
        </p:nvCxnSpPr>
        <p:spPr>
          <a:xfrm flipH="1">
            <a:off x="2004615" y="2876774"/>
            <a:ext cx="1300" cy="732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feld 120"/>
          <p:cNvSpPr txBox="1"/>
          <p:nvPr/>
        </p:nvSpPr>
        <p:spPr>
          <a:xfrm>
            <a:off x="2005914" y="3228350"/>
            <a:ext cx="7938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Log </a:t>
            </a:r>
            <a:r>
              <a:rPr lang="de-DE" sz="1000" dirty="0"/>
              <a:t> </a:t>
            </a:r>
            <a:r>
              <a:rPr lang="de-DE" sz="1000" dirty="0" smtClean="0"/>
              <a:t>/ </a:t>
            </a:r>
            <a:r>
              <a:rPr lang="de-DE" sz="1000" dirty="0" err="1" smtClean="0"/>
              <a:t>Uart</a:t>
            </a:r>
            <a:endParaRPr lang="de-DE" sz="1000" dirty="0" smtClean="0"/>
          </a:p>
        </p:txBody>
      </p:sp>
      <p:sp>
        <p:nvSpPr>
          <p:cNvPr id="125" name="Rechteck 124"/>
          <p:cNvSpPr/>
          <p:nvPr/>
        </p:nvSpPr>
        <p:spPr>
          <a:xfrm>
            <a:off x="4968044" y="4002756"/>
            <a:ext cx="1080120" cy="5544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Magnetic</a:t>
            </a:r>
            <a:endParaRPr lang="de-DE" sz="105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de-DE" sz="105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Encoder</a:t>
            </a:r>
          </a:p>
          <a:p>
            <a:pPr algn="ctr"/>
            <a:r>
              <a:rPr lang="de-DE" sz="105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ASM AS5048</a:t>
            </a:r>
          </a:p>
        </p:txBody>
      </p:sp>
      <p:cxnSp>
        <p:nvCxnSpPr>
          <p:cNvPr id="128" name="Gerader Verbinder 127"/>
          <p:cNvCxnSpPr>
            <a:stCxn id="125" idx="3"/>
            <a:endCxn id="79" idx="1"/>
          </p:cNvCxnSpPr>
          <p:nvPr/>
        </p:nvCxnSpPr>
        <p:spPr>
          <a:xfrm>
            <a:off x="6048164" y="4279980"/>
            <a:ext cx="1260140" cy="950"/>
          </a:xfrm>
          <a:prstGeom prst="line">
            <a:avLst/>
          </a:prstGeom>
          <a:ln w="571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hteck 133"/>
          <p:cNvSpPr/>
          <p:nvPr/>
        </p:nvSpPr>
        <p:spPr>
          <a:xfrm>
            <a:off x="2640564" y="4032149"/>
            <a:ext cx="1080120" cy="5544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Servo</a:t>
            </a:r>
            <a:endParaRPr lang="de-DE" sz="105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5" name="Gewinkelte Verbindung 134"/>
          <p:cNvCxnSpPr/>
          <p:nvPr/>
        </p:nvCxnSpPr>
        <p:spPr>
          <a:xfrm>
            <a:off x="2211335" y="2079191"/>
            <a:ext cx="963846" cy="19529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feld 137"/>
          <p:cNvSpPr txBox="1"/>
          <p:nvPr/>
        </p:nvSpPr>
        <p:spPr>
          <a:xfrm>
            <a:off x="3119027" y="3228350"/>
            <a:ext cx="7328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HerkuleX</a:t>
            </a:r>
            <a:r>
              <a:rPr lang="de-DE" sz="1000" dirty="0" smtClean="0"/>
              <a:t> </a:t>
            </a:r>
            <a:endParaRPr lang="de-DE" sz="1000" dirty="0" smtClean="0"/>
          </a:p>
          <a:p>
            <a:r>
              <a:rPr lang="de-DE" sz="1000" dirty="0" smtClean="0"/>
              <a:t>Protocol </a:t>
            </a:r>
          </a:p>
          <a:p>
            <a:r>
              <a:rPr lang="de-DE" sz="1000" dirty="0" smtClean="0"/>
              <a:t>Via UART</a:t>
            </a:r>
          </a:p>
        </p:txBody>
      </p:sp>
      <p:sp>
        <p:nvSpPr>
          <p:cNvPr id="140" name="Rechteck 139"/>
          <p:cNvSpPr/>
          <p:nvPr/>
        </p:nvSpPr>
        <p:spPr>
          <a:xfrm>
            <a:off x="2418892" y="1945086"/>
            <a:ext cx="922604" cy="9316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/>
              <a:t>Herkulex</a:t>
            </a:r>
            <a:r>
              <a:rPr lang="de-DE" sz="1000" dirty="0" smtClean="0"/>
              <a:t> </a:t>
            </a:r>
            <a:r>
              <a:rPr lang="de-DE" sz="1000" dirty="0" err="1" smtClean="0"/>
              <a:t>Servo</a:t>
            </a:r>
            <a:r>
              <a:rPr lang="de-DE" sz="1000" dirty="0" smtClean="0"/>
              <a:t> </a:t>
            </a:r>
            <a:r>
              <a:rPr lang="de-DE" sz="1000" dirty="0" err="1" smtClean="0"/>
              <a:t>driver</a:t>
            </a:r>
            <a:endParaRPr lang="de-DE" sz="1000" dirty="0" smtClean="0"/>
          </a:p>
        </p:txBody>
      </p:sp>
      <p:sp>
        <p:nvSpPr>
          <p:cNvPr id="39" name="Textfeld 38"/>
          <p:cNvSpPr txBox="1"/>
          <p:nvPr/>
        </p:nvSpPr>
        <p:spPr>
          <a:xfrm>
            <a:off x="3501291" y="784906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closed</a:t>
            </a:r>
            <a:r>
              <a:rPr lang="de-DE" sz="1000" dirty="0" smtClean="0"/>
              <a:t> </a:t>
            </a:r>
            <a:r>
              <a:rPr lang="de-DE" sz="1000" dirty="0" err="1" smtClean="0"/>
              <a:t>loop</a:t>
            </a:r>
            <a:r>
              <a:rPr lang="de-DE" sz="1000" dirty="0" smtClean="0"/>
              <a:t> </a:t>
            </a:r>
            <a:r>
              <a:rPr lang="de-DE" sz="1000" dirty="0" err="1" smtClean="0"/>
              <a:t>runnig</a:t>
            </a:r>
            <a:r>
              <a:rPr lang="de-DE" sz="1000" dirty="0" smtClean="0"/>
              <a:t> </a:t>
            </a:r>
            <a:r>
              <a:rPr lang="de-DE" sz="1000" dirty="0" err="1" smtClean="0"/>
              <a:t>with</a:t>
            </a:r>
            <a:r>
              <a:rPr lang="de-DE" sz="1000" dirty="0" smtClean="0"/>
              <a:t> 100 Hz</a:t>
            </a:r>
            <a:endParaRPr lang="de-DE" sz="1000" dirty="0" smtClean="0"/>
          </a:p>
        </p:txBody>
      </p:sp>
    </p:spTree>
    <p:extLst>
      <p:ext uri="{BB962C8B-B14F-4D97-AF65-F5344CB8AC3E}">
        <p14:creationId xmlns:p14="http://schemas.microsoft.com/office/powerpoint/2010/main" val="107883225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enutzerdefiniert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</Words>
  <Application>Microsoft Office PowerPoint</Application>
  <PresentationFormat>Bildschirmpräsentation (4:3)</PresentationFormat>
  <Paragraphs>187</Paragraphs>
  <Slides>7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5" baseType="lpstr">
      <vt:lpstr>Arial</vt:lpstr>
      <vt:lpstr>Arial Rounded MT Bold</vt:lpstr>
      <vt:lpstr>Calibri</vt:lpstr>
      <vt:lpstr>Cambria Math</vt:lpstr>
      <vt:lpstr>GOST Common</vt:lpstr>
      <vt:lpstr>Segoe UI</vt:lpstr>
      <vt:lpstr>Symbol</vt:lpstr>
      <vt:lpstr>Larissa-Design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Jochen Alt</dc:creator>
  <cp:lastModifiedBy>Jochen Alt</cp:lastModifiedBy>
  <cp:revision>53</cp:revision>
  <dcterms:created xsi:type="dcterms:W3CDTF">2016-06-30T08:52:21Z</dcterms:created>
  <dcterms:modified xsi:type="dcterms:W3CDTF">2017-01-18T18:16:34Z</dcterms:modified>
</cp:coreProperties>
</file>