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72" r:id="rId14"/>
    <p:sldId id="273" r:id="rId15"/>
    <p:sldId id="274" r:id="rId16"/>
    <p:sldId id="275" r:id="rId17"/>
    <p:sldId id="265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Dharmapraksh</a:t>
            </a:r>
            <a:r>
              <a:rPr lang="en-US" sz="2400" dirty="0"/>
              <a:t> k</a:t>
            </a:r>
          </a:p>
          <a:p>
            <a:r>
              <a:rPr lang="en-US" sz="2400" dirty="0"/>
              <a:t>REGISTER NO AND NMID: 3BC224049C33E6F867D45BFA25591FF8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 AIML</a:t>
            </a:r>
          </a:p>
          <a:p>
            <a:r>
              <a:rPr lang="en-US" sz="2400" dirty="0"/>
              <a:t>COLLEGE: COLLEGE/ UNIVERSITY: Akshaya College of arts and Science/ </a:t>
            </a:r>
            <a:r>
              <a:rPr lang="en-US" sz="2400" dirty="0" err="1"/>
              <a:t>bharathiar</a:t>
            </a:r>
            <a:r>
              <a:rPr lang="en-US" sz="2400" dirty="0"/>
              <a:t> university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64F117B-0A54-1A59-2F83-1F64B62EEB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965" y="1514208"/>
            <a:ext cx="11784070" cy="412261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9C6DC-C7CA-E889-C94F-A37368F36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D9941DE-8660-856B-D07B-8BB2B4A4D7F2}"/>
              </a:ext>
            </a:extLst>
          </p:cNvPr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 dirty="0">
              <a:latin typeface="Trebuchet MS"/>
              <a:cs typeface="Trebuchet MS"/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FAE051F-AB57-04F5-37FD-D978E1F418D6}"/>
              </a:ext>
            </a:extLst>
          </p:cNvPr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B77D304-3066-04D5-BAE4-4A8A84B80E44}"/>
              </a:ext>
            </a:extLst>
          </p:cNvPr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09A0AE9-2289-7BC5-46FF-B09397FAB785}"/>
              </a:ext>
            </a:extLst>
          </p:cNvPr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>
            <a:extLst>
              <a:ext uri="{FF2B5EF4-FFF2-40B4-BE49-F238E27FC236}">
                <a16:creationId xmlns:a16="http://schemas.microsoft.com/office/drawing/2014/main" id="{058034C2-51EC-AC0D-8E57-D4A063B72C9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 flipH="1" flipV="1">
            <a:off x="3276600" y="7620000"/>
            <a:ext cx="752475" cy="285752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79CDDDBD-431A-5C45-2FA3-E884E1E88987}"/>
              </a:ext>
            </a:extLst>
          </p:cNvPr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69315C-8798-668E-A72B-F12F1BC62CEF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237BC69-7049-0596-87B7-A37977E504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8572" y="571101"/>
            <a:ext cx="9354856" cy="571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963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C59618A-3566-CF0A-0226-49938F15B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126" y="633022"/>
            <a:ext cx="7687748" cy="559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9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42F9-1810-A29D-BBD2-B24E3CCFC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990600"/>
            <a:ext cx="10681335" cy="153034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1196D-DEA3-7C4B-720F-CDD34B4FA5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729400"/>
            <a:ext cx="11582400" cy="5297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42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65684-033D-B4AC-7D9C-B610799B9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0" y="3200400"/>
            <a:ext cx="5333999" cy="75819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777C70-2EA6-F482-FE2F-62DE8FE0E9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44" y="309127"/>
            <a:ext cx="11364911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121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EF0C7-147F-1923-7EE5-2E90A314D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438400"/>
            <a:ext cx="5416868" cy="75819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8E5934-843A-A77F-CE24-FABE96B3EF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143000"/>
            <a:ext cx="11247248" cy="430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12360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871DE-EB59-34CC-EF4F-D1721E40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3200"/>
            <a:ext cx="10681335" cy="381000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C8DBAC-5BDB-A742-D147-22434E56C6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86813"/>
            <a:ext cx="10982615" cy="62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405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17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008DE9-00F3-B9E0-E539-10ABADCB6903}"/>
              </a:ext>
            </a:extLst>
          </p:cNvPr>
          <p:cNvSpPr txBox="1"/>
          <p:nvPr/>
        </p:nvSpPr>
        <p:spPr>
          <a:xfrm>
            <a:off x="1143000" y="2094364"/>
            <a:ext cx="6864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+mj-lt"/>
              </a:rPr>
              <a:t>This portfolio project was an excellent practical application of front-end development skills. It successfully demonstrates my ability to design, code, and deploy a modern, responsive website. More than just a project, it acts as the primary showcase for my AI/ML journey, highlighting my technical skills, projects, and passion for the field. It is a foundational asset that I will continually update throughout my academic and professional career.</a:t>
            </a:r>
            <a:endParaRPr lang="en-IN" sz="2400" dirty="0">
              <a:latin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49F2D38-9A44-4EBE-C26F-1CD782F46695}"/>
              </a:ext>
            </a:extLst>
          </p:cNvPr>
          <p:cNvSpPr txBox="1"/>
          <p:nvPr/>
        </p:nvSpPr>
        <p:spPr>
          <a:xfrm>
            <a:off x="2000423" y="2321481"/>
            <a:ext cx="819115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Digital Dynamic Portfolio</a:t>
            </a:r>
            <a:endParaRPr lang="en-IN" sz="6000" b="1" dirty="0"/>
          </a:p>
          <a:p>
            <a:endParaRPr lang="en-IN" sz="6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32DAE1-DF90-3E44-4669-64769D841BF2}"/>
              </a:ext>
            </a:extLst>
          </p:cNvPr>
          <p:cNvSpPr txBox="1"/>
          <p:nvPr/>
        </p:nvSpPr>
        <p:spPr>
          <a:xfrm>
            <a:off x="447675" y="2019300"/>
            <a:ext cx="7543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In today's digital age, students and professionals need a centralized platform to showcase their skills and projects. Traditional resumes are static and limiting. A self-developed digital portfolio solves this by providing a dynamic and comprehensive showcase of one's abilities and creativity.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55017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B278F8-7300-C8B9-993A-A65F1F3DD1E0}"/>
              </a:ext>
            </a:extLst>
          </p:cNvPr>
          <p:cNvSpPr txBox="1"/>
          <p:nvPr/>
        </p:nvSpPr>
        <p:spPr>
          <a:xfrm>
            <a:off x="838201" y="2286000"/>
            <a:ext cx="74676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dirty="0"/>
              <a:t>This project involved developing a fully responsive, single-page portfolio website from scratch using HTML, CSS, and JavaScript. The objective was to create a professional online presence that highlights my educational background, technical skills, academic projects, and interests in AI/ML, serving as an interactive resume and central hub for my academic career.</a:t>
            </a:r>
            <a:br>
              <a:rPr lang="en-US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8390B-8A8D-20FB-A47B-F7D0DCE008B6}"/>
              </a:ext>
            </a:extLst>
          </p:cNvPr>
          <p:cNvSpPr txBox="1"/>
          <p:nvPr/>
        </p:nvSpPr>
        <p:spPr>
          <a:xfrm>
            <a:off x="762000" y="2577516"/>
            <a:ext cx="6781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Recruiters &amp; Companies:</a:t>
            </a:r>
            <a:r>
              <a:rPr lang="en-US" sz="2400" dirty="0"/>
              <a:t> To assess technical skills and project experience for internships and entry-level positions.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University Professors &amp; Peers:</a:t>
            </a:r>
            <a:r>
              <a:rPr lang="en-US" sz="2400" dirty="0"/>
              <a:t> For academic collaboration, project reviews, and networking.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Hackathon &amp; Project Collaborators:</a:t>
            </a:r>
            <a:r>
              <a:rPr lang="en-US" sz="2400" dirty="0"/>
              <a:t> To understand my skill set for potential team formations.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/>
              <a:t>Myself:</a:t>
            </a:r>
            <a:r>
              <a:rPr lang="en-US" sz="2400" dirty="0"/>
              <a:t> A living document of my learning progress and achievements in AI/ML.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DF8615-EB1E-1C48-0F22-DD6776BC3F05}"/>
              </a:ext>
            </a:extLst>
          </p:cNvPr>
          <p:cNvSpPr txBox="1"/>
          <p:nvPr/>
        </p:nvSpPr>
        <p:spPr>
          <a:xfrm>
            <a:off x="3124200" y="2125611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Frontend:</a:t>
            </a:r>
            <a:r>
              <a:rPr lang="en-IN" sz="2400" dirty="0"/>
              <a:t> HTML5, CSS3, JavaScript (ES6+)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Styling:</a:t>
            </a:r>
            <a:r>
              <a:rPr lang="en-IN" sz="2400" dirty="0"/>
              <a:t> Custom CSS with Flexbox &amp; Grid for layout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Icons &amp; UI:</a:t>
            </a:r>
            <a:r>
              <a:rPr lang="en-IN" sz="2400" dirty="0"/>
              <a:t> Font Awesome Icons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Design Principles:</a:t>
            </a:r>
            <a:r>
              <a:rPr lang="en-IN" sz="2400" dirty="0"/>
              <a:t> Mobile-First Responsive Design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Version Control:</a:t>
            </a:r>
            <a:r>
              <a:rPr lang="en-IN" sz="2400" dirty="0"/>
              <a:t> Git &amp; GitHub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IN" sz="2400" b="1" dirty="0"/>
              <a:t>Code Editor:</a:t>
            </a:r>
            <a:r>
              <a:rPr lang="en-IN" sz="2400" dirty="0"/>
              <a:t> VS Code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90D8F3-883E-E461-59B9-CB801049E58C}"/>
              </a:ext>
            </a:extLst>
          </p:cNvPr>
          <p:cNvSpPr txBox="1"/>
          <p:nvPr/>
        </p:nvSpPr>
        <p:spPr>
          <a:xfrm>
            <a:off x="767849" y="1722098"/>
            <a:ext cx="879475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Navigation Bar:</a:t>
            </a:r>
            <a:r>
              <a:rPr lang="en-US" sz="2400" dirty="0"/>
              <a:t> Fixed header with links to all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Hero:</a:t>
            </a:r>
            <a:r>
              <a:rPr lang="en-US" sz="2400" dirty="0"/>
              <a:t> Personal introduction with call-to-action buttons.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About:</a:t>
            </a:r>
            <a:r>
              <a:rPr lang="en-US" sz="2400" dirty="0"/>
              <a:t> Personal bio and key skill tags.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Education:</a:t>
            </a:r>
            <a:r>
              <a:rPr lang="en-US" sz="2400" dirty="0"/>
              <a:t> Timeline of academic qualifications.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Projects:</a:t>
            </a:r>
            <a:r>
              <a:rPr lang="en-US" sz="2400" dirty="0"/>
              <a:t> Grid layout showcasing 3 projects with tech stacks.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Skills:</a:t>
            </a:r>
            <a:r>
              <a:rPr lang="en-US" sz="2400" dirty="0"/>
              <a:t> Visual skill bars categorized by Programming, AI/ML, and Web Tech.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Interests:</a:t>
            </a:r>
            <a:r>
              <a:rPr lang="en-US" sz="2400" dirty="0"/>
              <a:t> Card-based layout for AI/ML passions.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Contact:</a:t>
            </a:r>
            <a:r>
              <a:rPr lang="en-US" sz="2400" dirty="0"/>
              <a:t> Contact information and functional form.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Footer:</a:t>
            </a:r>
            <a:r>
              <a:rPr lang="en-US" sz="2400" dirty="0"/>
              <a:t> Social media links and copyright.</a:t>
            </a:r>
          </a:p>
          <a:p>
            <a:pPr marL="342900" indent="-342900">
              <a:buFont typeface="+mj-lt"/>
              <a:buAutoNum type="arabicPeriod"/>
            </a:pPr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C96ACC-7ECD-BC43-3C0E-20552677B51E}"/>
              </a:ext>
            </a:extLst>
          </p:cNvPr>
          <p:cNvSpPr txBox="1"/>
          <p:nvPr/>
        </p:nvSpPr>
        <p:spPr>
          <a:xfrm>
            <a:off x="1600200" y="1752600"/>
            <a:ext cx="685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EB5774-7C01-E804-5EA8-BA31607FE5C5}"/>
              </a:ext>
            </a:extLst>
          </p:cNvPr>
          <p:cNvSpPr txBox="1"/>
          <p:nvPr/>
        </p:nvSpPr>
        <p:spPr>
          <a:xfrm>
            <a:off x="990600" y="1752600"/>
            <a:ext cx="7924800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Fully Responsive:</a:t>
            </a:r>
            <a:r>
              <a:rPr lang="en-IN" sz="2400" dirty="0"/>
              <a:t> Adapts seamlessly to desktop, tablet, and mobile devices.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Interactive UI:</a:t>
            </a:r>
            <a:r>
              <a:rPr lang="en-IN" sz="2400" dirty="0"/>
              <a:t> Smooth scrolling navigation, hover effects on buttons and cards.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2400" b="1" dirty="0"/>
              <a:t>Dynamic Skills Section:</a:t>
            </a:r>
            <a:r>
              <a:rPr lang="en-IN" sz="2400" dirty="0"/>
              <a:t> Visual progress bars to quantify proficiency levels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Functional Contact Form:</a:t>
            </a:r>
            <a:r>
              <a:rPr lang="en-IN" sz="2400" dirty="0"/>
              <a:t> Client-side validation for user inputs.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IN" sz="2400" b="1" dirty="0"/>
              <a:t>Mobile-Friendly Navigation:</a:t>
            </a:r>
            <a:r>
              <a:rPr lang="en-IN" sz="2400" dirty="0"/>
              <a:t> Hamburger menu for smaller screens.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</TotalTime>
  <Words>550</Words>
  <Application>Microsoft Office PowerPoint</Application>
  <PresentationFormat>Widescreen</PresentationFormat>
  <Paragraphs>68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dharmaprakash k</cp:lastModifiedBy>
  <cp:revision>29</cp:revision>
  <dcterms:created xsi:type="dcterms:W3CDTF">2024-03-29T15:07:22Z</dcterms:created>
  <dcterms:modified xsi:type="dcterms:W3CDTF">2025-08-31T18:09:57Z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