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72" r:id="rId14"/>
    <p:sldId id="273" r:id="rId15"/>
    <p:sldId id="274" r:id="rId16"/>
    <p:sldId id="275" r:id="rId17"/>
    <p:sldId id="265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Dharmapraksh</a:t>
            </a:r>
            <a:r>
              <a:rPr lang="en-US" sz="2400" dirty="0"/>
              <a:t> k</a:t>
            </a:r>
          </a:p>
          <a:p>
            <a:r>
              <a:rPr lang="en-US" sz="2400" dirty="0"/>
              <a:t>REGISTER NO AND NMID: 3BC224049C33E6F867D45BFA25591FF8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AIML</a:t>
            </a:r>
          </a:p>
          <a:p>
            <a:r>
              <a:rPr lang="en-US" sz="2400" dirty="0"/>
              <a:t>COLLEGE: COLLEGE/ UNIVERSITY: Akshaya College of arts and Science/ </a:t>
            </a:r>
            <a:r>
              <a:rPr lang="en-US" sz="2400" dirty="0" err="1"/>
              <a:t>bharathiar</a:t>
            </a:r>
            <a:r>
              <a:rPr lang="en-US" sz="2400" dirty="0"/>
              <a:t> university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6E8344-5587-A640-981E-24B1F655F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72" y="1463680"/>
            <a:ext cx="9906000" cy="41731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9C6DC-C7CA-E889-C94F-A37368F36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9941DE-8660-856B-D07B-8BB2B4A4D7F2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FAE051F-AB57-04F5-37FD-D978E1F418D6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B77D304-3066-04D5-BAE4-4A8A84B80E44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09A0AE9-2289-7BC5-46FF-B09397FAB785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058034C2-51EC-AC0D-8E57-D4A063B72C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79CDDDBD-431A-5C45-2FA3-E884E1E88987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9315C-8798-668E-A72B-F12F1BC62CEF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37BC69-7049-0596-87B7-A37977E50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571101"/>
            <a:ext cx="9354856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6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59618A-3566-CF0A-0226-49938F1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26" y="633022"/>
            <a:ext cx="7687748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9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42F9-1810-A29D-BBD2-B24E3CCF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990600"/>
            <a:ext cx="10681335" cy="1530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1196D-DEA3-7C4B-720F-CDD34B4FA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29400"/>
            <a:ext cx="11582400" cy="52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4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5684-033D-B4AC-7D9C-B610799B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200400"/>
            <a:ext cx="5333999" cy="75819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77C70-2EA6-F482-FE2F-62DE8FE0E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4" y="309127"/>
            <a:ext cx="11364911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2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F0C7-147F-1923-7EE5-2E90A314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438400"/>
            <a:ext cx="5416868" cy="75819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E5934-843A-A77F-CE24-FABE96B3E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11247248" cy="43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36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71DE-EB59-34CC-EF4F-D1721E40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0"/>
            <a:ext cx="10681335" cy="381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8DBAC-5BDB-A742-D147-22434E56C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6813"/>
            <a:ext cx="10982615" cy="621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08DE9-00F3-B9E0-E539-10ABADCB6903}"/>
              </a:ext>
            </a:extLst>
          </p:cNvPr>
          <p:cNvSpPr txBox="1"/>
          <p:nvPr/>
        </p:nvSpPr>
        <p:spPr>
          <a:xfrm>
            <a:off x="1143000" y="2094364"/>
            <a:ext cx="6864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lang="en-IN" sz="24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9F2D38-9A44-4EBE-C26F-1CD782F46695}"/>
              </a:ext>
            </a:extLst>
          </p:cNvPr>
          <p:cNvSpPr txBox="1"/>
          <p:nvPr/>
        </p:nvSpPr>
        <p:spPr>
          <a:xfrm>
            <a:off x="2000423" y="2321481"/>
            <a:ext cx="8191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Digital Dynamic Portfolio</a:t>
            </a:r>
            <a:endParaRPr lang="en-IN" sz="6000" b="1" dirty="0"/>
          </a:p>
          <a:p>
            <a:endParaRPr lang="en-IN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2DAE1-DF90-3E44-4669-64769D841BF2}"/>
              </a:ext>
            </a:extLst>
          </p:cNvPr>
          <p:cNvSpPr txBox="1"/>
          <p:nvPr/>
        </p:nvSpPr>
        <p:spPr>
          <a:xfrm>
            <a:off x="447675" y="2019300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278F8-7300-C8B9-993A-A65F1F3DD1E0}"/>
              </a:ext>
            </a:extLst>
          </p:cNvPr>
          <p:cNvSpPr txBox="1"/>
          <p:nvPr/>
        </p:nvSpPr>
        <p:spPr>
          <a:xfrm>
            <a:off x="838201" y="22860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lang="en-US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8390B-8A8D-20FB-A47B-F7D0DCE008B6}"/>
              </a:ext>
            </a:extLst>
          </p:cNvPr>
          <p:cNvSpPr txBox="1"/>
          <p:nvPr/>
        </p:nvSpPr>
        <p:spPr>
          <a:xfrm>
            <a:off x="762000" y="2577516"/>
            <a:ext cx="678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Recruiters &amp; Companies:</a:t>
            </a:r>
            <a:r>
              <a:rPr lang="en-US" sz="2400" dirty="0"/>
              <a:t> To assess technical skills and project experience for internships and entry-level positions.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University Professors &amp; Peers:</a:t>
            </a:r>
            <a:r>
              <a:rPr lang="en-US" sz="2400" dirty="0"/>
              <a:t> For academic collaboration, project reviews, and networking.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Hackathon &amp; Project Collaborators:</a:t>
            </a:r>
            <a:r>
              <a:rPr lang="en-US" sz="2400" dirty="0"/>
              <a:t> To understand my skill set for potential team formations.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Myself:</a:t>
            </a:r>
            <a:r>
              <a:rPr lang="en-US" sz="2400" dirty="0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F8615-EB1E-1C48-0F22-DD6776BC3F05}"/>
              </a:ext>
            </a:extLst>
          </p:cNvPr>
          <p:cNvSpPr txBox="1"/>
          <p:nvPr/>
        </p:nvSpPr>
        <p:spPr>
          <a:xfrm>
            <a:off x="3124200" y="2125611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Frontend:</a:t>
            </a:r>
            <a:r>
              <a:rPr lang="en-IN" sz="2400" dirty="0"/>
              <a:t> HTML5, CSS3, JavaScript (ES6+)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Styling:</a:t>
            </a:r>
            <a:r>
              <a:rPr lang="en-IN" sz="2400" dirty="0"/>
              <a:t> Custom CSS with Flexbox &amp; Grid for layout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Icons &amp; UI:</a:t>
            </a:r>
            <a:r>
              <a:rPr lang="en-IN" sz="2400" dirty="0"/>
              <a:t> Font Awesome Icons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Design Principles:</a:t>
            </a:r>
            <a:r>
              <a:rPr lang="en-IN" sz="2400" dirty="0"/>
              <a:t> Mobile-First Responsive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Version Control:</a:t>
            </a:r>
            <a:r>
              <a:rPr lang="en-IN" sz="2400" dirty="0"/>
              <a:t> Git &amp; GitHub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Code Editor:</a:t>
            </a:r>
            <a:r>
              <a:rPr lang="en-IN" sz="2400" dirty="0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0D8F3-883E-E461-59B9-CB801049E58C}"/>
              </a:ext>
            </a:extLst>
          </p:cNvPr>
          <p:cNvSpPr txBox="1"/>
          <p:nvPr/>
        </p:nvSpPr>
        <p:spPr>
          <a:xfrm>
            <a:off x="767849" y="1722098"/>
            <a:ext cx="8794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Navigation Bar:</a:t>
            </a:r>
            <a:r>
              <a:rPr lang="en-US" sz="2400" dirty="0"/>
              <a:t> Fixed header with links to all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Hero:</a:t>
            </a:r>
            <a:r>
              <a:rPr lang="en-US" sz="2400" dirty="0"/>
              <a:t> Personal introduction with call-to-action buttons.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About:</a:t>
            </a:r>
            <a:r>
              <a:rPr lang="en-US" sz="2400" dirty="0"/>
              <a:t> Personal bio and key skill tags.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Education:</a:t>
            </a:r>
            <a:r>
              <a:rPr lang="en-US" sz="2400" dirty="0"/>
              <a:t> Timeline of academic qualifications.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Projects:</a:t>
            </a:r>
            <a:r>
              <a:rPr lang="en-US" sz="2400" dirty="0"/>
              <a:t> Grid layout showcasing 3 projects with tech stacks.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Skills:</a:t>
            </a:r>
            <a:r>
              <a:rPr lang="en-US" sz="2400" dirty="0"/>
              <a:t> Visual skill bars categorized by Programming, AI/ML, and Web Tech.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Interests:</a:t>
            </a:r>
            <a:r>
              <a:rPr lang="en-US" sz="2400" dirty="0"/>
              <a:t> Card-based layout for AI/ML passions.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Contact:</a:t>
            </a:r>
            <a:r>
              <a:rPr lang="en-US" sz="2400" dirty="0"/>
              <a:t> Contact information and functional 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Footer:</a:t>
            </a:r>
            <a:r>
              <a:rPr lang="en-US" sz="2400" dirty="0"/>
              <a:t> Social media links and copyright.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96ACC-7ECD-BC43-3C0E-20552677B51E}"/>
              </a:ext>
            </a:extLst>
          </p:cNvPr>
          <p:cNvSpPr txBox="1"/>
          <p:nvPr/>
        </p:nvSpPr>
        <p:spPr>
          <a:xfrm>
            <a:off x="1600200" y="17526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B5774-7C01-E804-5EA8-BA31607FE5C5}"/>
              </a:ext>
            </a:extLst>
          </p:cNvPr>
          <p:cNvSpPr txBox="1"/>
          <p:nvPr/>
        </p:nvSpPr>
        <p:spPr>
          <a:xfrm>
            <a:off x="990600" y="17526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Fully Responsive:</a:t>
            </a:r>
            <a:r>
              <a:rPr lang="en-IN" sz="2400" dirty="0"/>
              <a:t> Adapts seamlessly to desktop, tablet, and mobile devices.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Interactive UI:</a:t>
            </a:r>
            <a:r>
              <a:rPr lang="en-IN" sz="2400" dirty="0"/>
              <a:t> Smooth scrolling navigation, hover effects on buttons and cards.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Dynamic Skills Section:</a:t>
            </a:r>
            <a:r>
              <a:rPr lang="en-IN" sz="2400" dirty="0"/>
              <a:t> Visual progress bars to quantify proficiency levels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Functional Contact Form:</a:t>
            </a:r>
            <a:r>
              <a:rPr lang="en-IN" sz="2400" dirty="0"/>
              <a:t> Client-side validation for user inputs.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Mobile-Friendly Navigation:</a:t>
            </a:r>
            <a:r>
              <a:rPr lang="en-IN" sz="2400" dirty="0"/>
              <a:t> Hamburger menu for smaller screens.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550</Words>
  <Application>Microsoft Office PowerPoint</Application>
  <PresentationFormat>Widescreen</PresentationFormat>
  <Paragraphs>68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dharmaprakash k</cp:lastModifiedBy>
  <cp:revision>28</cp:revision>
  <dcterms:created xsi:type="dcterms:W3CDTF">2024-03-29T15:07:22Z</dcterms:created>
  <dcterms:modified xsi:type="dcterms:W3CDTF">2025-08-31T17:29:10Z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