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768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rBd5EipgOs4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Fish Market Price Tracker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Problem Statement:</a:t>
            </a:r>
          </a:p>
          <a:p>
            <a:r>
              <a:rPr dirty="0"/>
              <a:t>Create a real-time dashboard of fish prices across regions and suggest the most profitable markets for fishermen.</a:t>
            </a:r>
          </a:p>
          <a:p>
            <a:endParaRPr dirty="0"/>
          </a:p>
          <a:p>
            <a:r>
              <a:rPr dirty="0"/>
              <a:t>Team Name: The Boys</a:t>
            </a:r>
          </a:p>
          <a:p>
            <a:r>
              <a:rPr dirty="0"/>
              <a:t>Team Member: Dharmalingam S (</a:t>
            </a:r>
            <a:r>
              <a:rPr lang="en-US" dirty="0"/>
              <a:t>Team Leader</a:t>
            </a:r>
            <a:r>
              <a:t>)</a:t>
            </a:r>
            <a:r>
              <a:rPr lang="en-US"/>
              <a:t> and Sanjay K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the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dirty="0"/>
              <a:t>Our solution is a web-based application that allows users to:</a:t>
            </a:r>
          </a:p>
          <a:p>
            <a:r>
              <a:rPr dirty="0"/>
              <a:t>- View current fish market prices submitted by sellers</a:t>
            </a:r>
          </a:p>
          <a:p>
            <a:r>
              <a:rPr dirty="0"/>
              <a:t>- Compare prices across regions</a:t>
            </a:r>
          </a:p>
          <a:p>
            <a:r>
              <a:rPr dirty="0"/>
              <a:t>- Help fishermen identify the most profitable markets</a:t>
            </a:r>
          </a:p>
          <a:p>
            <a:pPr marL="0" indent="0">
              <a:buNone/>
            </a:pPr>
            <a:endParaRPr dirty="0"/>
          </a:p>
          <a:p>
            <a:r>
              <a:rPr dirty="0"/>
              <a:t>The app ensures real-time updates and accessibility using Firebase and simple web technologies.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Technical Stack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Languages: HTML, CSS, JavaScript</a:t>
            </a:r>
          </a:p>
          <a:p>
            <a:r>
              <a:t>Backend: Firebase Firestore</a:t>
            </a:r>
          </a:p>
          <a:p>
            <a:r>
              <a:t>Hosting: Firebase Hosting</a:t>
            </a:r>
          </a:p>
          <a:p>
            <a:r>
              <a:t>Tools: VS Code, GitHub</a:t>
            </a:r>
          </a:p>
          <a:p>
            <a:r>
              <a:t>Version Control: Git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YouTube Demo Video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A demonstration video of the application showing how prices are submitted</a:t>
            </a:r>
          </a:p>
          <a:p>
            <a:r>
              <a:rPr dirty="0"/>
              <a:t>and displayed will be uploaded to YouTube.</a:t>
            </a:r>
          </a:p>
          <a:p>
            <a:endParaRPr dirty="0"/>
          </a:p>
          <a:p>
            <a:r>
              <a:rPr dirty="0"/>
              <a:t>Link:</a:t>
            </a:r>
            <a:r>
              <a:rPr lang="en-US" dirty="0"/>
              <a:t> </a:t>
            </a:r>
            <a:r>
              <a:rPr lang="en-IN" u="sng" dirty="0">
                <a:hlinkClick r:id="rId2"/>
              </a:rPr>
              <a:t>https://www.youtube.com/watch?v=your-demo-id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Business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dirty="0"/>
              <a:t>Use Case:</a:t>
            </a:r>
          </a:p>
          <a:p>
            <a:r>
              <a:rPr dirty="0"/>
              <a:t>- Assist fishermen in making informed selling decisions</a:t>
            </a:r>
          </a:p>
          <a:p>
            <a:r>
              <a:rPr dirty="0"/>
              <a:t>- Enable consumers to view regional fish price variations</a:t>
            </a:r>
          </a:p>
          <a:p>
            <a:pPr marL="0" indent="0">
              <a:buNone/>
            </a:pPr>
            <a:endParaRPr dirty="0"/>
          </a:p>
          <a:p>
            <a:r>
              <a:rPr dirty="0"/>
              <a:t>Potential Market Impact:</a:t>
            </a:r>
          </a:p>
          <a:p>
            <a:r>
              <a:rPr dirty="0"/>
              <a:t>- Reduced price exploitation</a:t>
            </a:r>
          </a:p>
          <a:p>
            <a:r>
              <a:rPr dirty="0"/>
              <a:t>- Improved income transparency for local fishers</a:t>
            </a:r>
          </a:p>
          <a:p>
            <a:endParaRPr dirty="0"/>
          </a:p>
          <a:p>
            <a:r>
              <a:rPr dirty="0"/>
              <a:t>Scalability:</a:t>
            </a:r>
          </a:p>
          <a:p>
            <a:r>
              <a:rPr dirty="0"/>
              <a:t>- Can be expanded to include more regions, species, and demand forecasts</a:t>
            </a:r>
          </a:p>
          <a:p>
            <a:r>
              <a:rPr dirty="0"/>
              <a:t>- Easily extendable with mobile app and multi-language support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220</Words>
  <Application>Microsoft Office PowerPoint</Application>
  <PresentationFormat>On-screen Show (4:3)</PresentationFormat>
  <Paragraphs>36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Fish Market Price Tracker</vt:lpstr>
      <vt:lpstr>Introduction to the Solution</vt:lpstr>
      <vt:lpstr>Technical Stack Used</vt:lpstr>
      <vt:lpstr>YouTube Demo Video</vt:lpstr>
      <vt:lpstr>Business Analytics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Dharmalingam S</cp:lastModifiedBy>
  <cp:revision>4</cp:revision>
  <dcterms:created xsi:type="dcterms:W3CDTF">2013-01-27T09:14:16Z</dcterms:created>
  <dcterms:modified xsi:type="dcterms:W3CDTF">2025-07-17T07:53:23Z</dcterms:modified>
  <cp:category/>
</cp:coreProperties>
</file>