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327" r:id="rId5"/>
    <p:sldId id="340" r:id="rId6"/>
    <p:sldId id="334" r:id="rId7"/>
    <p:sldId id="338" r:id="rId8"/>
    <p:sldId id="332" r:id="rId9"/>
    <p:sldId id="333" r:id="rId10"/>
    <p:sldId id="335" r:id="rId11"/>
    <p:sldId id="337" r:id="rId12"/>
    <p:sldId id="329" r:id="rId13"/>
    <p:sldId id="3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89BCA-BDAD-441D-9975-79D6F3FDEFF8}" v="317" dt="2023-11-04T21:46:15.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19" autoAdjust="0"/>
  </p:normalViewPr>
  <p:slideViewPr>
    <p:cSldViewPr snapToGrid="0">
      <p:cViewPr>
        <p:scale>
          <a:sx n="66" d="100"/>
          <a:sy n="66" d="100"/>
        </p:scale>
        <p:origin x="48"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prasad" userId="1266635b9dd78f24" providerId="LiveId" clId="{67389BCA-BDAD-441D-9975-79D6F3FDEFF8}"/>
    <pc:docChg chg="undo custSel addSld delSld modSld sldOrd">
      <pc:chgData name="shyam prasad" userId="1266635b9dd78f24" providerId="LiveId" clId="{67389BCA-BDAD-441D-9975-79D6F3FDEFF8}" dt="2023-11-04T21:57:32.054" v="4757" actId="47"/>
      <pc:docMkLst>
        <pc:docMk/>
      </pc:docMkLst>
      <pc:sldChg chg="addSp delSp modSp mod">
        <pc:chgData name="shyam prasad" userId="1266635b9dd78f24" providerId="LiveId" clId="{67389BCA-BDAD-441D-9975-79D6F3FDEFF8}" dt="2023-11-04T19:17:48.840" v="2309" actId="1076"/>
        <pc:sldMkLst>
          <pc:docMk/>
          <pc:sldMk cId="0" sldId="265"/>
        </pc:sldMkLst>
        <pc:spChg chg="mod">
          <ac:chgData name="shyam prasad" userId="1266635b9dd78f24" providerId="LiveId" clId="{67389BCA-BDAD-441D-9975-79D6F3FDEFF8}" dt="2023-11-03T16:32:06.549" v="1090"/>
          <ac:spMkLst>
            <pc:docMk/>
            <pc:sldMk cId="0" sldId="265"/>
            <ac:spMk id="2" creationId="{E6244F0E-E7B6-4A04-8DC8-B38361AF9B9D}"/>
          </ac:spMkLst>
        </pc:spChg>
        <pc:spChg chg="mod">
          <ac:chgData name="shyam prasad" userId="1266635b9dd78f24" providerId="LiveId" clId="{67389BCA-BDAD-441D-9975-79D6F3FDEFF8}" dt="2023-11-04T19:15:31.299" v="2236" actId="255"/>
          <ac:spMkLst>
            <pc:docMk/>
            <pc:sldMk cId="0" sldId="265"/>
            <ac:spMk id="3" creationId="{7E52D932-072D-4F6F-9565-39F33727B176}"/>
          </ac:spMkLst>
        </pc:spChg>
        <pc:spChg chg="del">
          <ac:chgData name="shyam prasad" userId="1266635b9dd78f24" providerId="LiveId" clId="{67389BCA-BDAD-441D-9975-79D6F3FDEFF8}" dt="2023-11-04T17:37:24.923" v="1441" actId="21"/>
          <ac:spMkLst>
            <pc:docMk/>
            <pc:sldMk cId="0" sldId="265"/>
            <ac:spMk id="16" creationId="{00000000-0000-0000-0000-000000000000}"/>
          </ac:spMkLst>
        </pc:spChg>
        <pc:spChg chg="mod">
          <ac:chgData name="shyam prasad" userId="1266635b9dd78f24" providerId="LiveId" clId="{67389BCA-BDAD-441D-9975-79D6F3FDEFF8}" dt="2023-11-04T19:15:23.550" v="2235" actId="255"/>
          <ac:spMkLst>
            <pc:docMk/>
            <pc:sldMk cId="0" sldId="265"/>
            <ac:spMk id="18" creationId="{70E200F5-D183-4DF6-86A3-F11C030ACA46}"/>
          </ac:spMkLst>
        </pc:spChg>
        <pc:spChg chg="add mod">
          <ac:chgData name="shyam prasad" userId="1266635b9dd78f24" providerId="LiveId" clId="{67389BCA-BDAD-441D-9975-79D6F3FDEFF8}" dt="2023-11-04T19:14:24.590" v="2189" actId="113"/>
          <ac:spMkLst>
            <pc:docMk/>
            <pc:sldMk cId="0" sldId="265"/>
            <ac:spMk id="19" creationId="{FF452A74-3093-2667-4596-14B24DC3D5A1}"/>
          </ac:spMkLst>
        </pc:spChg>
        <pc:spChg chg="mod">
          <ac:chgData name="shyam prasad" userId="1266635b9dd78f24" providerId="LiveId" clId="{67389BCA-BDAD-441D-9975-79D6F3FDEFF8}" dt="2023-11-04T19:14:40.328" v="2205" actId="20577"/>
          <ac:spMkLst>
            <pc:docMk/>
            <pc:sldMk cId="0" sldId="265"/>
            <ac:spMk id="20" creationId="{CE9017A3-B81B-498C-A1CB-30A53E854E78}"/>
          </ac:spMkLst>
        </pc:spChg>
        <pc:spChg chg="mod">
          <ac:chgData name="shyam prasad" userId="1266635b9dd78f24" providerId="LiveId" clId="{67389BCA-BDAD-441D-9975-79D6F3FDEFF8}" dt="2023-11-04T19:14:32.581" v="2196" actId="20577"/>
          <ac:spMkLst>
            <pc:docMk/>
            <pc:sldMk cId="0" sldId="265"/>
            <ac:spMk id="22" creationId="{390252FF-B760-47E7-9992-47728EA73C1B}"/>
          </ac:spMkLst>
        </pc:spChg>
        <pc:spChg chg="mod">
          <ac:chgData name="shyam prasad" userId="1266635b9dd78f24" providerId="LiveId" clId="{67389BCA-BDAD-441D-9975-79D6F3FDEFF8}" dt="2023-11-04T19:14:12.847" v="2178" actId="20577"/>
          <ac:spMkLst>
            <pc:docMk/>
            <pc:sldMk cId="0" sldId="265"/>
            <ac:spMk id="24" creationId="{A162ECDC-CAF5-41B3-94DD-E997C8F75F0D}"/>
          </ac:spMkLst>
        </pc:spChg>
        <pc:spChg chg="del">
          <ac:chgData name="shyam prasad" userId="1266635b9dd78f24" providerId="LiveId" clId="{67389BCA-BDAD-441D-9975-79D6F3FDEFF8}" dt="2023-11-04T17:37:21.026" v="1440" actId="478"/>
          <ac:spMkLst>
            <pc:docMk/>
            <pc:sldMk cId="0" sldId="265"/>
            <ac:spMk id="26" creationId="{1AFBF0A8-4F67-4F19-939F-B48DF607D10E}"/>
          </ac:spMkLst>
        </pc:spChg>
        <pc:spChg chg="mod">
          <ac:chgData name="shyam prasad" userId="1266635b9dd78f24" providerId="LiveId" clId="{67389BCA-BDAD-441D-9975-79D6F3FDEFF8}" dt="2023-11-04T19:16:39.591" v="2252" actId="20577"/>
          <ac:spMkLst>
            <pc:docMk/>
            <pc:sldMk cId="0" sldId="265"/>
            <ac:spMk id="28" creationId="{981FF7F5-C074-41CC-985B-20FA32A3F51A}"/>
          </ac:spMkLst>
        </pc:spChg>
        <pc:spChg chg="mod">
          <ac:chgData name="shyam prasad" userId="1266635b9dd78f24" providerId="LiveId" clId="{67389BCA-BDAD-441D-9975-79D6F3FDEFF8}" dt="2023-11-04T19:17:48.840" v="2309" actId="1076"/>
          <ac:spMkLst>
            <pc:docMk/>
            <pc:sldMk cId="0" sldId="265"/>
            <ac:spMk id="29" creationId="{38B3B42E-3E1D-4013-BE03-4749FB3E46D9}"/>
          </ac:spMkLst>
        </pc:spChg>
      </pc:sldChg>
      <pc:sldChg chg="modSp del">
        <pc:chgData name="shyam prasad" userId="1266635b9dd78f24" providerId="LiveId" clId="{67389BCA-BDAD-441D-9975-79D6F3FDEFF8}" dt="2023-11-04T21:57:32.054" v="4757" actId="47"/>
        <pc:sldMkLst>
          <pc:docMk/>
          <pc:sldMk cId="404854312" sldId="292"/>
        </pc:sldMkLst>
        <pc:spChg chg="mod">
          <ac:chgData name="shyam prasad" userId="1266635b9dd78f24" providerId="LiveId" clId="{67389BCA-BDAD-441D-9975-79D6F3FDEFF8}" dt="2023-11-03T16:32:06.549" v="1090"/>
          <ac:spMkLst>
            <pc:docMk/>
            <pc:sldMk cId="404854312" sldId="292"/>
            <ac:spMk id="9" creationId="{8C1455DF-5CEC-44A2-A92D-8E901D15B7CC}"/>
          </ac:spMkLst>
        </pc:spChg>
      </pc:sldChg>
      <pc:sldChg chg="addSp delSp modSp del mod delDesignElem">
        <pc:chgData name="shyam prasad" userId="1266635b9dd78f24" providerId="LiveId" clId="{67389BCA-BDAD-441D-9975-79D6F3FDEFF8}" dt="2023-11-04T19:05:13.723" v="2052" actId="47"/>
        <pc:sldMkLst>
          <pc:docMk/>
          <pc:sldMk cId="2933514334" sldId="300"/>
        </pc:sldMkLst>
        <pc:spChg chg="mod">
          <ac:chgData name="shyam prasad" userId="1266635b9dd78f24" providerId="LiveId" clId="{67389BCA-BDAD-441D-9975-79D6F3FDEFF8}" dt="2023-11-04T17:31:12.020" v="1435" actId="26606"/>
          <ac:spMkLst>
            <pc:docMk/>
            <pc:sldMk cId="2933514334" sldId="300"/>
            <ac:spMk id="2" creationId="{75AC86D3-8FD1-4F47-A319-7D0542E48B2F}"/>
          </ac:spMkLst>
        </pc:spChg>
        <pc:spChg chg="mod ord">
          <ac:chgData name="shyam prasad" userId="1266635b9dd78f24" providerId="LiveId" clId="{67389BCA-BDAD-441D-9975-79D6F3FDEFF8}" dt="2023-11-04T17:31:53.972" v="1437" actId="123"/>
          <ac:spMkLst>
            <pc:docMk/>
            <pc:sldMk cId="2933514334" sldId="300"/>
            <ac:spMk id="5" creationId="{1AE4D6F6-2F29-DB56-2932-7B3BA700AEAE}"/>
          </ac:spMkLst>
        </pc:spChg>
        <pc:spChg chg="add del">
          <ac:chgData name="shyam prasad" userId="1266635b9dd78f24" providerId="LiveId" clId="{67389BCA-BDAD-441D-9975-79D6F3FDEFF8}" dt="2023-11-04T17:31:12.020" v="1435" actId="26606"/>
          <ac:spMkLst>
            <pc:docMk/>
            <pc:sldMk cId="2933514334" sldId="300"/>
            <ac:spMk id="2055" creationId="{13BCCAE5-A35B-4B66-A4A7-E23C34A403A4}"/>
          </ac:spMkLst>
        </pc:spChg>
        <pc:spChg chg="add del">
          <ac:chgData name="shyam prasad" userId="1266635b9dd78f24" providerId="LiveId" clId="{67389BCA-BDAD-441D-9975-79D6F3FDEFF8}" dt="2023-11-04T17:31:12.020" v="1435" actId="26606"/>
          <ac:spMkLst>
            <pc:docMk/>
            <pc:sldMk cId="2933514334" sldId="300"/>
            <ac:spMk id="2059" creationId="{CB06839E-D8C3-4A74-BA2B-3B97E7B2CDB5}"/>
          </ac:spMkLst>
        </pc:spChg>
        <pc:spChg chg="add del">
          <ac:chgData name="shyam prasad" userId="1266635b9dd78f24" providerId="LiveId" clId="{67389BCA-BDAD-441D-9975-79D6F3FDEFF8}" dt="2023-11-04T17:31:12.004" v="1434" actId="26606"/>
          <ac:spMkLst>
            <pc:docMk/>
            <pc:sldMk cId="2933514334" sldId="300"/>
            <ac:spMk id="2061" creationId="{5E0A8391-2737-4F1C-B27A-C44629DB4D33}"/>
          </ac:spMkLst>
        </pc:spChg>
        <pc:spChg chg="add del">
          <ac:chgData name="shyam prasad" userId="1266635b9dd78f24" providerId="LiveId" clId="{67389BCA-BDAD-441D-9975-79D6F3FDEFF8}" dt="2023-11-04T17:31:12.004" v="1434" actId="26606"/>
          <ac:spMkLst>
            <pc:docMk/>
            <pc:sldMk cId="2933514334" sldId="300"/>
            <ac:spMk id="2062" creationId="{ED5EC01C-B438-4398-919E-A345C83EDAC9}"/>
          </ac:spMkLst>
        </pc:spChg>
        <pc:spChg chg="add del">
          <ac:chgData name="shyam prasad" userId="1266635b9dd78f24" providerId="LiveId" clId="{67389BCA-BDAD-441D-9975-79D6F3FDEFF8}" dt="2023-11-03T16:34:06.321" v="1110" actId="26606"/>
          <ac:spMkLst>
            <pc:docMk/>
            <pc:sldMk cId="2933514334" sldId="300"/>
            <ac:spMk id="2064" creationId="{13BCCAE5-A35B-4B66-A4A7-E23C34A403A4}"/>
          </ac:spMkLst>
        </pc:spChg>
        <pc:spChg chg="add">
          <ac:chgData name="shyam prasad" userId="1266635b9dd78f24" providerId="LiveId" clId="{67389BCA-BDAD-441D-9975-79D6F3FDEFF8}" dt="2023-11-04T17:31:12.020" v="1435" actId="26606"/>
          <ac:spMkLst>
            <pc:docMk/>
            <pc:sldMk cId="2933514334" sldId="300"/>
            <ac:spMk id="2065" creationId="{F4FAA6B4-BAFB-4474-9B14-DC83A9096513}"/>
          </ac:spMkLst>
        </pc:spChg>
        <pc:spChg chg="add del">
          <ac:chgData name="shyam prasad" userId="1266635b9dd78f24" providerId="LiveId" clId="{67389BCA-BDAD-441D-9975-79D6F3FDEFF8}" dt="2023-11-03T16:34:06.321" v="1110" actId="26606"/>
          <ac:spMkLst>
            <pc:docMk/>
            <pc:sldMk cId="2933514334" sldId="300"/>
            <ac:spMk id="2068" creationId="{0B2EDFE5-9478-4774-9D3D-FEC7DC7082EF}"/>
          </ac:spMkLst>
        </pc:spChg>
        <pc:spChg chg="add">
          <ac:chgData name="shyam prasad" userId="1266635b9dd78f24" providerId="LiveId" clId="{67389BCA-BDAD-441D-9975-79D6F3FDEFF8}" dt="2023-11-04T17:31:12.020" v="1435" actId="26606"/>
          <ac:spMkLst>
            <pc:docMk/>
            <pc:sldMk cId="2933514334" sldId="300"/>
            <ac:spMk id="2069" creationId="{DB148495-5F82-48E2-A76C-C8E1C8949940}"/>
          </ac:spMkLst>
        </pc:spChg>
        <pc:spChg chg="add del">
          <ac:chgData name="shyam prasad" userId="1266635b9dd78f24" providerId="LiveId" clId="{67389BCA-BDAD-441D-9975-79D6F3FDEFF8}" dt="2023-11-03T16:34:17.082" v="1112" actId="26606"/>
          <ac:spMkLst>
            <pc:docMk/>
            <pc:sldMk cId="2933514334" sldId="300"/>
            <ac:spMk id="2070" creationId="{F4FAA6B4-BAFB-4474-9B14-DC83A9096513}"/>
          </ac:spMkLst>
        </pc:spChg>
        <pc:spChg chg="add del">
          <ac:chgData name="shyam prasad" userId="1266635b9dd78f24" providerId="LiveId" clId="{67389BCA-BDAD-441D-9975-79D6F3FDEFF8}" dt="2023-11-03T16:34:17.082" v="1112" actId="26606"/>
          <ac:spMkLst>
            <pc:docMk/>
            <pc:sldMk cId="2933514334" sldId="300"/>
            <ac:spMk id="2072" creationId="{DB148495-5F82-48E2-A76C-C8E1C8949940}"/>
          </ac:spMkLst>
        </pc:spChg>
        <pc:picChg chg="add del mod">
          <ac:chgData name="shyam prasad" userId="1266635b9dd78f24" providerId="LiveId" clId="{67389BCA-BDAD-441D-9975-79D6F3FDEFF8}" dt="2023-11-04T19:03:46.132" v="2040" actId="21"/>
          <ac:picMkLst>
            <pc:docMk/>
            <pc:sldMk cId="2933514334" sldId="300"/>
            <ac:picMk id="2050" creationId="{60DC6E6C-83EF-D5B2-2B76-073E9B014784}"/>
          </ac:picMkLst>
        </pc:picChg>
        <pc:cxnChg chg="add del">
          <ac:chgData name="shyam prasad" userId="1266635b9dd78f24" providerId="LiveId" clId="{67389BCA-BDAD-441D-9975-79D6F3FDEFF8}" dt="2023-11-04T17:31:12.020" v="1435" actId="26606"/>
          <ac:cxnSpMkLst>
            <pc:docMk/>
            <pc:sldMk cId="2933514334" sldId="300"/>
            <ac:cxnSpMk id="2057" creationId="{6987BDFB-DE64-4B56-B44F-45FAE19FA94E}"/>
          </ac:cxnSpMkLst>
        </pc:cxnChg>
        <pc:cxnChg chg="add del">
          <ac:chgData name="shyam prasad" userId="1266635b9dd78f24" providerId="LiveId" clId="{67389BCA-BDAD-441D-9975-79D6F3FDEFF8}" dt="2023-11-03T16:34:06.321" v="1110" actId="26606"/>
          <ac:cxnSpMkLst>
            <pc:docMk/>
            <pc:sldMk cId="2933514334" sldId="300"/>
            <ac:cxnSpMk id="2066" creationId="{6987BDFB-DE64-4B56-B44F-45FAE19FA94E}"/>
          </ac:cxnSpMkLst>
        </pc:cxnChg>
        <pc:cxnChg chg="add">
          <ac:chgData name="shyam prasad" userId="1266635b9dd78f24" providerId="LiveId" clId="{67389BCA-BDAD-441D-9975-79D6F3FDEFF8}" dt="2023-11-04T17:31:12.020" v="1435" actId="26606"/>
          <ac:cxnSpMkLst>
            <pc:docMk/>
            <pc:sldMk cId="2933514334" sldId="300"/>
            <ac:cxnSpMk id="2067" creationId="{4364CDC3-ADB0-4691-9286-5925F160C2D5}"/>
          </ac:cxnSpMkLst>
        </pc:cxnChg>
        <pc:cxnChg chg="add del">
          <ac:chgData name="shyam prasad" userId="1266635b9dd78f24" providerId="LiveId" clId="{67389BCA-BDAD-441D-9975-79D6F3FDEFF8}" dt="2023-11-03T16:34:17.082" v="1112" actId="26606"/>
          <ac:cxnSpMkLst>
            <pc:docMk/>
            <pc:sldMk cId="2933514334" sldId="300"/>
            <ac:cxnSpMk id="2071" creationId="{4364CDC3-ADB0-4691-9286-5925F160C2D5}"/>
          </ac:cxnSpMkLst>
        </pc:cxnChg>
      </pc:sldChg>
      <pc:sldChg chg="addSp delSp modSp del mod delDesignElem">
        <pc:chgData name="shyam prasad" userId="1266635b9dd78f24" providerId="LiveId" clId="{67389BCA-BDAD-441D-9975-79D6F3FDEFF8}" dt="2023-11-03T16:37:40.672" v="1118" actId="47"/>
        <pc:sldMkLst>
          <pc:docMk/>
          <pc:sldMk cId="2473473355" sldId="301"/>
        </pc:sldMkLst>
        <pc:spChg chg="mod">
          <ac:chgData name="shyam prasad" userId="1266635b9dd78f24" providerId="LiveId" clId="{67389BCA-BDAD-441D-9975-79D6F3FDEFF8}" dt="2023-11-03T16:36:55.619" v="1116" actId="26606"/>
          <ac:spMkLst>
            <pc:docMk/>
            <pc:sldMk cId="2473473355" sldId="301"/>
            <ac:spMk id="2" creationId="{75AC86D3-8FD1-4F47-A319-7D0542E48B2F}"/>
          </ac:spMkLst>
        </pc:spChg>
        <pc:spChg chg="del mod">
          <ac:chgData name="shyam prasad" userId="1266635b9dd78f24" providerId="LiveId" clId="{67389BCA-BDAD-441D-9975-79D6F3FDEFF8}" dt="2023-11-03T16:37:10.122" v="1117" actId="26606"/>
          <ac:spMkLst>
            <pc:docMk/>
            <pc:sldMk cId="2473473355" sldId="301"/>
            <ac:spMk id="5" creationId="{1AE4D6F6-2F29-DB56-2932-7B3BA700AEAE}"/>
          </ac:spMkLst>
        </pc:spChg>
        <pc:spChg chg="add del">
          <ac:chgData name="shyam prasad" userId="1266635b9dd78f24" providerId="LiveId" clId="{67389BCA-BDAD-441D-9975-79D6F3FDEFF8}" dt="2023-11-03T15:45:31.502" v="300" actId="26606"/>
          <ac:spMkLst>
            <pc:docMk/>
            <pc:sldMk cId="2473473355" sldId="301"/>
            <ac:spMk id="10" creationId="{13BCCAE5-A35B-4B66-A4A7-E23C34A403A4}"/>
          </ac:spMkLst>
        </pc:spChg>
        <pc:spChg chg="add del">
          <ac:chgData name="shyam prasad" userId="1266635b9dd78f24" providerId="LiveId" clId="{67389BCA-BDAD-441D-9975-79D6F3FDEFF8}" dt="2023-11-03T15:45:31.502" v="300" actId="26606"/>
          <ac:spMkLst>
            <pc:docMk/>
            <pc:sldMk cId="2473473355" sldId="301"/>
            <ac:spMk id="14" creationId="{CB06839E-D8C3-4A74-BA2B-3B97E7B2CDB5}"/>
          </ac:spMkLst>
        </pc:spChg>
        <pc:spChg chg="add del">
          <ac:chgData name="shyam prasad" userId="1266635b9dd78f24" providerId="LiveId" clId="{67389BCA-BDAD-441D-9975-79D6F3FDEFF8}" dt="2023-11-03T15:45:27.824" v="297" actId="26606"/>
          <ac:spMkLst>
            <pc:docMk/>
            <pc:sldMk cId="2473473355" sldId="301"/>
            <ac:spMk id="3081" creationId="{D40791F6-715D-481A-9C4A-3645AECFD5A0}"/>
          </ac:spMkLst>
        </pc:spChg>
        <pc:spChg chg="add del">
          <ac:chgData name="shyam prasad" userId="1266635b9dd78f24" providerId="LiveId" clId="{67389BCA-BDAD-441D-9975-79D6F3FDEFF8}" dt="2023-11-03T15:45:27.824" v="297" actId="26606"/>
          <ac:spMkLst>
            <pc:docMk/>
            <pc:sldMk cId="2473473355" sldId="301"/>
            <ac:spMk id="3085" creationId="{811CBAFA-D7E0-40A7-BB94-2C05304B407B}"/>
          </ac:spMkLst>
        </pc:spChg>
        <pc:spChg chg="add del">
          <ac:chgData name="shyam prasad" userId="1266635b9dd78f24" providerId="LiveId" clId="{67389BCA-BDAD-441D-9975-79D6F3FDEFF8}" dt="2023-11-03T15:45:31.486" v="299" actId="26606"/>
          <ac:spMkLst>
            <pc:docMk/>
            <pc:sldMk cId="2473473355" sldId="301"/>
            <ac:spMk id="3087" creationId="{13BCCAE5-A35B-4B66-A4A7-E23C34A403A4}"/>
          </ac:spMkLst>
        </pc:spChg>
        <pc:spChg chg="add del">
          <ac:chgData name="shyam prasad" userId="1266635b9dd78f24" providerId="LiveId" clId="{67389BCA-BDAD-441D-9975-79D6F3FDEFF8}" dt="2023-11-03T15:45:31.486" v="299" actId="26606"/>
          <ac:spMkLst>
            <pc:docMk/>
            <pc:sldMk cId="2473473355" sldId="301"/>
            <ac:spMk id="3089" creationId="{FEC9799F-A0B8-45B9-8164-71F2838922CE}"/>
          </ac:spMkLst>
        </pc:spChg>
        <pc:spChg chg="add del">
          <ac:chgData name="shyam prasad" userId="1266635b9dd78f24" providerId="LiveId" clId="{67389BCA-BDAD-441D-9975-79D6F3FDEFF8}" dt="2023-11-03T16:31:27.272" v="1078" actId="26606"/>
          <ac:spMkLst>
            <pc:docMk/>
            <pc:sldMk cId="2473473355" sldId="301"/>
            <ac:spMk id="3091" creationId="{13BCCAE5-A35B-4B66-A4A7-E23C34A403A4}"/>
          </ac:spMkLst>
        </pc:spChg>
        <pc:spChg chg="add del">
          <ac:chgData name="shyam prasad" userId="1266635b9dd78f24" providerId="LiveId" clId="{67389BCA-BDAD-441D-9975-79D6F3FDEFF8}" dt="2023-11-03T16:31:27.272" v="1078" actId="26606"/>
          <ac:spMkLst>
            <pc:docMk/>
            <pc:sldMk cId="2473473355" sldId="301"/>
            <ac:spMk id="3093" creationId="{CB06839E-D8C3-4A74-BA2B-3B97E7B2CDB5}"/>
          </ac:spMkLst>
        </pc:spChg>
        <pc:spChg chg="add del">
          <ac:chgData name="shyam prasad" userId="1266635b9dd78f24" providerId="LiveId" clId="{67389BCA-BDAD-441D-9975-79D6F3FDEFF8}" dt="2023-11-03T16:31:27.263" v="1077" actId="26606"/>
          <ac:spMkLst>
            <pc:docMk/>
            <pc:sldMk cId="2473473355" sldId="301"/>
            <ac:spMk id="3098" creationId="{0AB6E427-3F73-4C06-A5D5-AE52C3883B50}"/>
          </ac:spMkLst>
        </pc:spChg>
        <pc:spChg chg="add del">
          <ac:chgData name="shyam prasad" userId="1266635b9dd78f24" providerId="LiveId" clId="{67389BCA-BDAD-441D-9975-79D6F3FDEFF8}" dt="2023-11-03T16:31:27.263" v="1077" actId="26606"/>
          <ac:spMkLst>
            <pc:docMk/>
            <pc:sldMk cId="2473473355" sldId="301"/>
            <ac:spMk id="3100" creationId="{D8C9BDAA-0390-4B39-9B5C-BC95E5120DA4}"/>
          </ac:spMkLst>
        </pc:spChg>
        <pc:spChg chg="add del">
          <ac:chgData name="shyam prasad" userId="1266635b9dd78f24" providerId="LiveId" clId="{67389BCA-BDAD-441D-9975-79D6F3FDEFF8}" dt="2023-11-03T16:36:55.619" v="1116" actId="26606"/>
          <ac:spMkLst>
            <pc:docMk/>
            <pc:sldMk cId="2473473355" sldId="301"/>
            <ac:spMk id="3104" creationId="{E9BA134F-37B6-498A-B46D-040B86E5DA35}"/>
          </ac:spMkLst>
        </pc:spChg>
        <pc:spChg chg="add del">
          <ac:chgData name="shyam prasad" userId="1266635b9dd78f24" providerId="LiveId" clId="{67389BCA-BDAD-441D-9975-79D6F3FDEFF8}" dt="2023-11-03T16:36:55.619" v="1116" actId="26606"/>
          <ac:spMkLst>
            <pc:docMk/>
            <pc:sldMk cId="2473473355" sldId="301"/>
            <ac:spMk id="3105" creationId="{2BFE3F30-11E0-4842-8523-7222538C8293}"/>
          </ac:spMkLst>
        </pc:spChg>
        <pc:spChg chg="add del">
          <ac:chgData name="shyam prasad" userId="1266635b9dd78f24" providerId="LiveId" clId="{67389BCA-BDAD-441D-9975-79D6F3FDEFF8}" dt="2023-11-03T16:36:37.862" v="1114" actId="26606"/>
          <ac:spMkLst>
            <pc:docMk/>
            <pc:sldMk cId="2473473355" sldId="301"/>
            <ac:spMk id="3111" creationId="{F4FAA6B4-BAFB-4474-9B14-DC83A9096513}"/>
          </ac:spMkLst>
        </pc:spChg>
        <pc:spChg chg="add del">
          <ac:chgData name="shyam prasad" userId="1266635b9dd78f24" providerId="LiveId" clId="{67389BCA-BDAD-441D-9975-79D6F3FDEFF8}" dt="2023-11-03T16:36:37.862" v="1114" actId="26606"/>
          <ac:spMkLst>
            <pc:docMk/>
            <pc:sldMk cId="2473473355" sldId="301"/>
            <ac:spMk id="3115" creationId="{DB148495-5F82-48E2-A76C-C8E1C8949940}"/>
          </ac:spMkLst>
        </pc:spChg>
        <pc:spChg chg="add del">
          <ac:chgData name="shyam prasad" userId="1266635b9dd78f24" providerId="LiveId" clId="{67389BCA-BDAD-441D-9975-79D6F3FDEFF8}" dt="2023-11-03T16:36:55.619" v="1116" actId="26606"/>
          <ac:spMkLst>
            <pc:docMk/>
            <pc:sldMk cId="2473473355" sldId="301"/>
            <ac:spMk id="3117" creationId="{13BCCAE5-A35B-4B66-A4A7-E23C34A403A4}"/>
          </ac:spMkLst>
        </pc:spChg>
        <pc:spChg chg="add del">
          <ac:chgData name="shyam prasad" userId="1266635b9dd78f24" providerId="LiveId" clId="{67389BCA-BDAD-441D-9975-79D6F3FDEFF8}" dt="2023-11-03T16:36:55.619" v="1116" actId="26606"/>
          <ac:spMkLst>
            <pc:docMk/>
            <pc:sldMk cId="2473473355" sldId="301"/>
            <ac:spMk id="3119" creationId="{FEC9799F-A0B8-45B9-8164-71F2838922CE}"/>
          </ac:spMkLst>
        </pc:spChg>
        <pc:graphicFrameChg chg="add">
          <ac:chgData name="shyam prasad" userId="1266635b9dd78f24" providerId="LiveId" clId="{67389BCA-BDAD-441D-9975-79D6F3FDEFF8}" dt="2023-11-03T16:37:10.122" v="1117" actId="26606"/>
          <ac:graphicFrameMkLst>
            <pc:docMk/>
            <pc:sldMk cId="2473473355" sldId="301"/>
            <ac:graphicFrameMk id="3108" creationId="{9DF51823-FF3F-2D99-8C0E-49C82E150D25}"/>
          </ac:graphicFrameMkLst>
        </pc:graphicFrameChg>
        <pc:picChg chg="del">
          <ac:chgData name="shyam prasad" userId="1266635b9dd78f24" providerId="LiveId" clId="{67389BCA-BDAD-441D-9975-79D6F3FDEFF8}" dt="2023-11-03T15:45:04.659" v="293" actId="21"/>
          <ac:picMkLst>
            <pc:docMk/>
            <pc:sldMk cId="2473473355" sldId="301"/>
            <ac:picMk id="3" creationId="{179D3651-2380-DA38-00AC-3ED6F0F14EE8}"/>
          </ac:picMkLst>
        </pc:picChg>
        <pc:picChg chg="add del">
          <ac:chgData name="shyam prasad" userId="1266635b9dd78f24" providerId="LiveId" clId="{67389BCA-BDAD-441D-9975-79D6F3FDEFF8}" dt="2023-11-03T15:45:04.659" v="293" actId="21"/>
          <ac:picMkLst>
            <pc:docMk/>
            <pc:sldMk cId="2473473355" sldId="301"/>
            <ac:picMk id="3074" creationId="{97647896-C84B-E708-8DAF-813EA92978DE}"/>
          </ac:picMkLst>
        </pc:picChg>
        <pc:picChg chg="add mod">
          <ac:chgData name="shyam prasad" userId="1266635b9dd78f24" providerId="LiveId" clId="{67389BCA-BDAD-441D-9975-79D6F3FDEFF8}" dt="2023-11-03T16:36:55.619" v="1116" actId="26606"/>
          <ac:picMkLst>
            <pc:docMk/>
            <pc:sldMk cId="2473473355" sldId="301"/>
            <ac:picMk id="3076" creationId="{77B9CC5B-C455-B7EE-AC97-75F2057A2635}"/>
          </ac:picMkLst>
        </pc:picChg>
        <pc:cxnChg chg="add del">
          <ac:chgData name="shyam prasad" userId="1266635b9dd78f24" providerId="LiveId" clId="{67389BCA-BDAD-441D-9975-79D6F3FDEFF8}" dt="2023-11-03T15:45:31.502" v="300" actId="26606"/>
          <ac:cxnSpMkLst>
            <pc:docMk/>
            <pc:sldMk cId="2473473355" sldId="301"/>
            <ac:cxnSpMk id="12" creationId="{6987BDFB-DE64-4B56-B44F-45FAE19FA94E}"/>
          </ac:cxnSpMkLst>
        </pc:cxnChg>
        <pc:cxnChg chg="add del">
          <ac:chgData name="shyam prasad" userId="1266635b9dd78f24" providerId="LiveId" clId="{67389BCA-BDAD-441D-9975-79D6F3FDEFF8}" dt="2023-11-03T15:45:27.824" v="297" actId="26606"/>
          <ac:cxnSpMkLst>
            <pc:docMk/>
            <pc:sldMk cId="2473473355" sldId="301"/>
            <ac:cxnSpMk id="3083" creationId="{740F83A4-FAC4-4867-95A5-BBFD280C7BF5}"/>
          </ac:cxnSpMkLst>
        </pc:cxnChg>
        <pc:cxnChg chg="add del">
          <ac:chgData name="shyam prasad" userId="1266635b9dd78f24" providerId="LiveId" clId="{67389BCA-BDAD-441D-9975-79D6F3FDEFF8}" dt="2023-11-03T15:45:31.486" v="299" actId="26606"/>
          <ac:cxnSpMkLst>
            <pc:docMk/>
            <pc:sldMk cId="2473473355" sldId="301"/>
            <ac:cxnSpMk id="3088" creationId="{6987BDFB-DE64-4B56-B44F-45FAE19FA94E}"/>
          </ac:cxnSpMkLst>
        </pc:cxnChg>
        <pc:cxnChg chg="add del">
          <ac:chgData name="shyam prasad" userId="1266635b9dd78f24" providerId="LiveId" clId="{67389BCA-BDAD-441D-9975-79D6F3FDEFF8}" dt="2023-11-03T16:31:27.272" v="1078" actId="26606"/>
          <ac:cxnSpMkLst>
            <pc:docMk/>
            <pc:sldMk cId="2473473355" sldId="301"/>
            <ac:cxnSpMk id="3092" creationId="{6987BDFB-DE64-4B56-B44F-45FAE19FA94E}"/>
          </ac:cxnSpMkLst>
        </pc:cxnChg>
        <pc:cxnChg chg="add del">
          <ac:chgData name="shyam prasad" userId="1266635b9dd78f24" providerId="LiveId" clId="{67389BCA-BDAD-441D-9975-79D6F3FDEFF8}" dt="2023-11-03T16:31:27.263" v="1077" actId="26606"/>
          <ac:cxnSpMkLst>
            <pc:docMk/>
            <pc:sldMk cId="2473473355" sldId="301"/>
            <ac:cxnSpMk id="3102" creationId="{E04A321A-A039-4720-87B4-66A4210E0D57}"/>
          </ac:cxnSpMkLst>
        </pc:cxnChg>
        <pc:cxnChg chg="add del">
          <ac:chgData name="shyam prasad" userId="1266635b9dd78f24" providerId="LiveId" clId="{67389BCA-BDAD-441D-9975-79D6F3FDEFF8}" dt="2023-11-03T16:36:55.619" v="1116" actId="26606"/>
          <ac:cxnSpMkLst>
            <pc:docMk/>
            <pc:sldMk cId="2473473355" sldId="301"/>
            <ac:cxnSpMk id="3106" creationId="{67E7D319-545A-41CD-95DF-4DE4FA8A46B1}"/>
          </ac:cxnSpMkLst>
        </pc:cxnChg>
        <pc:cxnChg chg="add del">
          <ac:chgData name="shyam prasad" userId="1266635b9dd78f24" providerId="LiveId" clId="{67389BCA-BDAD-441D-9975-79D6F3FDEFF8}" dt="2023-11-03T16:36:37.862" v="1114" actId="26606"/>
          <ac:cxnSpMkLst>
            <pc:docMk/>
            <pc:sldMk cId="2473473355" sldId="301"/>
            <ac:cxnSpMk id="3113" creationId="{4364CDC3-ADB0-4691-9286-5925F160C2D5}"/>
          </ac:cxnSpMkLst>
        </pc:cxnChg>
        <pc:cxnChg chg="add del">
          <ac:chgData name="shyam prasad" userId="1266635b9dd78f24" providerId="LiveId" clId="{67389BCA-BDAD-441D-9975-79D6F3FDEFF8}" dt="2023-11-03T16:36:55.619" v="1116" actId="26606"/>
          <ac:cxnSpMkLst>
            <pc:docMk/>
            <pc:sldMk cId="2473473355" sldId="301"/>
            <ac:cxnSpMk id="3118" creationId="{6987BDFB-DE64-4B56-B44F-45FAE19FA94E}"/>
          </ac:cxnSpMkLst>
        </pc:cxnChg>
      </pc:sldChg>
      <pc:sldChg chg="modSp del mod">
        <pc:chgData name="shyam prasad" userId="1266635b9dd78f24" providerId="LiveId" clId="{67389BCA-BDAD-441D-9975-79D6F3FDEFF8}" dt="2023-11-03T16:20:28.997" v="1008" actId="47"/>
        <pc:sldMkLst>
          <pc:docMk/>
          <pc:sldMk cId="601021571" sldId="302"/>
        </pc:sldMkLst>
        <pc:spChg chg="mod">
          <ac:chgData name="shyam prasad" userId="1266635b9dd78f24" providerId="LiveId" clId="{67389BCA-BDAD-441D-9975-79D6F3FDEFF8}" dt="2023-11-03T15:52:10.362" v="329" actId="1076"/>
          <ac:spMkLst>
            <pc:docMk/>
            <pc:sldMk cId="601021571" sldId="302"/>
            <ac:spMk id="2" creationId="{75AC86D3-8FD1-4F47-A319-7D0542E48B2F}"/>
          </ac:spMkLst>
        </pc:spChg>
        <pc:spChg chg="mod">
          <ac:chgData name="shyam prasad" userId="1266635b9dd78f24" providerId="LiveId" clId="{67389BCA-BDAD-441D-9975-79D6F3FDEFF8}" dt="2023-11-03T15:52:02.507" v="328" actId="123"/>
          <ac:spMkLst>
            <pc:docMk/>
            <pc:sldMk cId="601021571" sldId="302"/>
            <ac:spMk id="5" creationId="{1AE4D6F6-2F29-DB56-2932-7B3BA700AEAE}"/>
          </ac:spMkLst>
        </pc:spChg>
      </pc:sldChg>
      <pc:sldChg chg="addSp delSp modSp mod ord setClrOvrMap delDesignElem">
        <pc:chgData name="shyam prasad" userId="1266635b9dd78f24" providerId="LiveId" clId="{67389BCA-BDAD-441D-9975-79D6F3FDEFF8}" dt="2023-11-04T21:46:36.152" v="4300" actId="2711"/>
        <pc:sldMkLst>
          <pc:docMk/>
          <pc:sldMk cId="1430542788" sldId="303"/>
        </pc:sldMkLst>
        <pc:spChg chg="mod">
          <ac:chgData name="shyam prasad" userId="1266635b9dd78f24" providerId="LiveId" clId="{67389BCA-BDAD-441D-9975-79D6F3FDEFF8}" dt="2023-11-04T21:40:03.941" v="4199" actId="20577"/>
          <ac:spMkLst>
            <pc:docMk/>
            <pc:sldMk cId="1430542788" sldId="303"/>
            <ac:spMk id="2" creationId="{75AC86D3-8FD1-4F47-A319-7D0542E48B2F}"/>
          </ac:spMkLst>
        </pc:spChg>
        <pc:spChg chg="add del mod">
          <ac:chgData name="shyam prasad" userId="1266635b9dd78f24" providerId="LiveId" clId="{67389BCA-BDAD-441D-9975-79D6F3FDEFF8}" dt="2023-11-04T20:35:09.671" v="3343"/>
          <ac:spMkLst>
            <pc:docMk/>
            <pc:sldMk cId="1430542788" sldId="303"/>
            <ac:spMk id="3" creationId="{A2DAE64D-6465-B909-5889-036F8F47EB68}"/>
          </ac:spMkLst>
        </pc:spChg>
        <pc:spChg chg="add del mod">
          <ac:chgData name="shyam prasad" userId="1266635b9dd78f24" providerId="LiveId" clId="{67389BCA-BDAD-441D-9975-79D6F3FDEFF8}" dt="2023-11-04T21:42:59.847" v="4224" actId="123"/>
          <ac:spMkLst>
            <pc:docMk/>
            <pc:sldMk cId="1430542788" sldId="303"/>
            <ac:spMk id="4" creationId="{42775B65-DEB2-4D2F-21D4-F61BA035A92E}"/>
          </ac:spMkLst>
        </pc:spChg>
        <pc:spChg chg="mod">
          <ac:chgData name="shyam prasad" userId="1266635b9dd78f24" providerId="LiveId" clId="{67389BCA-BDAD-441D-9975-79D6F3FDEFF8}" dt="2023-11-04T20:30:39.118" v="3269" actId="20577"/>
          <ac:spMkLst>
            <pc:docMk/>
            <pc:sldMk cId="1430542788" sldId="303"/>
            <ac:spMk id="5" creationId="{1AE4D6F6-2F29-DB56-2932-7B3BA700AEAE}"/>
          </ac:spMkLst>
        </pc:spChg>
        <pc:spChg chg="add mod">
          <ac:chgData name="shyam prasad" userId="1266635b9dd78f24" providerId="LiveId" clId="{67389BCA-BDAD-441D-9975-79D6F3FDEFF8}" dt="2023-11-04T21:46:36.152" v="4300" actId="2711"/>
          <ac:spMkLst>
            <pc:docMk/>
            <pc:sldMk cId="1430542788" sldId="303"/>
            <ac:spMk id="6" creationId="{3CE422D6-2643-1569-D366-B630F5DF92D8}"/>
          </ac:spMkLst>
        </pc:spChg>
        <pc:spChg chg="add del">
          <ac:chgData name="shyam prasad" userId="1266635b9dd78f24" providerId="LiveId" clId="{67389BCA-BDAD-441D-9975-79D6F3FDEFF8}" dt="2023-11-04T20:09:10.447" v="2927" actId="26606"/>
          <ac:spMkLst>
            <pc:docMk/>
            <pc:sldMk cId="1430542788" sldId="303"/>
            <ac:spMk id="10" creationId="{3741B58E-3B65-4A01-A276-975AB2CF8A08}"/>
          </ac:spMkLst>
        </pc:spChg>
        <pc:spChg chg="add del">
          <ac:chgData name="shyam prasad" userId="1266635b9dd78f24" providerId="LiveId" clId="{67389BCA-BDAD-441D-9975-79D6F3FDEFF8}" dt="2023-11-04T20:09:10.447" v="2927" actId="26606"/>
          <ac:spMkLst>
            <pc:docMk/>
            <pc:sldMk cId="1430542788" sldId="303"/>
            <ac:spMk id="12" creationId="{7AAC67C3-831B-4AB1-A259-DFB839CAFAFC}"/>
          </ac:spMkLst>
        </pc:spChg>
        <pc:spChg chg="add">
          <ac:chgData name="shyam prasad" userId="1266635b9dd78f24" providerId="LiveId" clId="{67389BCA-BDAD-441D-9975-79D6F3FDEFF8}" dt="2023-11-04T20:09:10.447" v="2927" actId="26606"/>
          <ac:spMkLst>
            <pc:docMk/>
            <pc:sldMk cId="1430542788" sldId="303"/>
            <ac:spMk id="18" creationId="{E844E128-FF69-4E9F-8327-6B504B3C5AE1}"/>
          </ac:spMkLst>
        </pc:spChg>
        <pc:graphicFrameChg chg="add del mod">
          <ac:chgData name="shyam prasad" userId="1266635b9dd78f24" providerId="LiveId" clId="{67389BCA-BDAD-441D-9975-79D6F3FDEFF8}" dt="2023-11-04T21:41:17.998" v="4203" actId="26606"/>
          <ac:graphicFrameMkLst>
            <pc:docMk/>
            <pc:sldMk cId="1430542788" sldId="303"/>
            <ac:graphicFrameMk id="22" creationId="{15CEABEE-802B-9679-B9C0-D65A3170A75C}"/>
          </ac:graphicFrameMkLst>
        </pc:graphicFrameChg>
        <pc:graphicFrameChg chg="add del">
          <ac:chgData name="shyam prasad" userId="1266635b9dd78f24" providerId="LiveId" clId="{67389BCA-BDAD-441D-9975-79D6F3FDEFF8}" dt="2023-11-04T21:41:25.060" v="4205" actId="26606"/>
          <ac:graphicFrameMkLst>
            <pc:docMk/>
            <pc:sldMk cId="1430542788" sldId="303"/>
            <ac:graphicFrameMk id="23" creationId="{700ADB4D-7398-5723-BEF2-E3D983AC6982}"/>
          </ac:graphicFrameMkLst>
        </pc:graphicFrameChg>
        <pc:graphicFrameChg chg="add del">
          <ac:chgData name="shyam prasad" userId="1266635b9dd78f24" providerId="LiveId" clId="{67389BCA-BDAD-441D-9975-79D6F3FDEFF8}" dt="2023-11-04T21:41:29.837" v="4207" actId="26606"/>
          <ac:graphicFrameMkLst>
            <pc:docMk/>
            <pc:sldMk cId="1430542788" sldId="303"/>
            <ac:graphicFrameMk id="25" creationId="{0A934FFF-EE28-FFFA-C211-62185535EEDF}"/>
          </ac:graphicFrameMkLst>
        </pc:graphicFrameChg>
        <pc:graphicFrameChg chg="add del">
          <ac:chgData name="shyam prasad" userId="1266635b9dd78f24" providerId="LiveId" clId="{67389BCA-BDAD-441D-9975-79D6F3FDEFF8}" dt="2023-11-04T21:41:33.190" v="4209" actId="26606"/>
          <ac:graphicFrameMkLst>
            <pc:docMk/>
            <pc:sldMk cId="1430542788" sldId="303"/>
            <ac:graphicFrameMk id="27" creationId="{D6C44C0B-DD34-486E-6656-E4AA54486C23}"/>
          </ac:graphicFrameMkLst>
        </pc:graphicFrameChg>
        <pc:graphicFrameChg chg="add del">
          <ac:chgData name="shyam prasad" userId="1266635b9dd78f24" providerId="LiveId" clId="{67389BCA-BDAD-441D-9975-79D6F3FDEFF8}" dt="2023-11-04T21:41:36.199" v="4211" actId="26606"/>
          <ac:graphicFrameMkLst>
            <pc:docMk/>
            <pc:sldMk cId="1430542788" sldId="303"/>
            <ac:graphicFrameMk id="29" creationId="{23F3876C-1C13-83FE-5E70-1F8A6EFDBF93}"/>
          </ac:graphicFrameMkLst>
        </pc:graphicFrameChg>
        <pc:picChg chg="add del">
          <ac:chgData name="shyam prasad" userId="1266635b9dd78f24" providerId="LiveId" clId="{67389BCA-BDAD-441D-9975-79D6F3FDEFF8}" dt="2023-11-04T20:30:59.193" v="3270" actId="478"/>
          <ac:picMkLst>
            <pc:docMk/>
            <pc:sldMk cId="1430542788" sldId="303"/>
            <ac:picMk id="14" creationId="{6FB64E4B-FE5E-E2D9-12B0-8D9213DF86E0}"/>
          </ac:picMkLst>
        </pc:picChg>
        <pc:picChg chg="add mod">
          <ac:chgData name="shyam prasad" userId="1266635b9dd78f24" providerId="LiveId" clId="{67389BCA-BDAD-441D-9975-79D6F3FDEFF8}" dt="2023-11-04T21:45:13.233" v="4296" actId="1076"/>
          <ac:picMkLst>
            <pc:docMk/>
            <pc:sldMk cId="1430542788" sldId="303"/>
            <ac:picMk id="15362" creationId="{0DAE81AA-ABDD-E659-523F-793B689F792A}"/>
          </ac:picMkLst>
        </pc:picChg>
        <pc:cxnChg chg="add">
          <ac:chgData name="shyam prasad" userId="1266635b9dd78f24" providerId="LiveId" clId="{67389BCA-BDAD-441D-9975-79D6F3FDEFF8}" dt="2023-11-04T20:09:10.447" v="2927" actId="26606"/>
          <ac:cxnSpMkLst>
            <pc:docMk/>
            <pc:sldMk cId="1430542788" sldId="303"/>
            <ac:cxnSpMk id="20" creationId="{055CEADF-09EA-423C-8C45-F94AF44D5AF0}"/>
          </ac:cxnSpMkLst>
        </pc:cxnChg>
      </pc:sldChg>
      <pc:sldChg chg="addSp delSp modSp mod setBg setClrOvrMap">
        <pc:chgData name="shyam prasad" userId="1266635b9dd78f24" providerId="LiveId" clId="{67389BCA-BDAD-441D-9975-79D6F3FDEFF8}" dt="2023-11-04T20:13:07.288" v="2981" actId="113"/>
        <pc:sldMkLst>
          <pc:docMk/>
          <pc:sldMk cId="1447821812" sldId="306"/>
        </pc:sldMkLst>
        <pc:spChg chg="mod">
          <ac:chgData name="shyam prasad" userId="1266635b9dd78f24" providerId="LiveId" clId="{67389BCA-BDAD-441D-9975-79D6F3FDEFF8}" dt="2023-11-04T20:13:07.288" v="2981" actId="113"/>
          <ac:spMkLst>
            <pc:docMk/>
            <pc:sldMk cId="1447821812" sldId="306"/>
            <ac:spMk id="2" creationId="{75AC86D3-8FD1-4F47-A319-7D0542E48B2F}"/>
          </ac:spMkLst>
        </pc:spChg>
        <pc:spChg chg="del mod">
          <ac:chgData name="shyam prasad" userId="1266635b9dd78f24" providerId="LiveId" clId="{67389BCA-BDAD-441D-9975-79D6F3FDEFF8}" dt="2023-11-04T17:00:03.062" v="1311" actId="26606"/>
          <ac:spMkLst>
            <pc:docMk/>
            <pc:sldMk cId="1447821812" sldId="306"/>
            <ac:spMk id="5" creationId="{1AE4D6F6-2F29-DB56-2932-7B3BA700AEAE}"/>
          </ac:spMkLst>
        </pc:spChg>
        <pc:spChg chg="add del">
          <ac:chgData name="shyam prasad" userId="1266635b9dd78f24" providerId="LiveId" clId="{67389BCA-BDAD-441D-9975-79D6F3FDEFF8}" dt="2023-11-04T17:03:53.051" v="1326" actId="26606"/>
          <ac:spMkLst>
            <pc:docMk/>
            <pc:sldMk cId="1447821812" sldId="306"/>
            <ac:spMk id="12" creationId="{0F6F1E82-F603-49E4-9641-09EEA984A343}"/>
          </ac:spMkLst>
        </pc:spChg>
        <pc:spChg chg="add del">
          <ac:chgData name="shyam prasad" userId="1266635b9dd78f24" providerId="LiveId" clId="{67389BCA-BDAD-441D-9975-79D6F3FDEFF8}" dt="2023-11-04T17:03:53.051" v="1326" actId="26606"/>
          <ac:spMkLst>
            <pc:docMk/>
            <pc:sldMk cId="1447821812" sldId="306"/>
            <ac:spMk id="16" creationId="{9D1595AB-90F6-488F-B5E3-F8CFCC8FAA19}"/>
          </ac:spMkLst>
        </pc:spChg>
        <pc:spChg chg="add del">
          <ac:chgData name="shyam prasad" userId="1266635b9dd78f24" providerId="LiveId" clId="{67389BCA-BDAD-441D-9975-79D6F3FDEFF8}" dt="2023-11-04T17:03:55.328" v="1328" actId="26606"/>
          <ac:spMkLst>
            <pc:docMk/>
            <pc:sldMk cId="1447821812" sldId="306"/>
            <ac:spMk id="18" creationId="{103E59AE-44F8-4FB9-BF05-C888FE3E1DFA}"/>
          </ac:spMkLst>
        </pc:spChg>
        <pc:spChg chg="add del">
          <ac:chgData name="shyam prasad" userId="1266635b9dd78f24" providerId="LiveId" clId="{67389BCA-BDAD-441D-9975-79D6F3FDEFF8}" dt="2023-11-04T17:03:55.328" v="1328" actId="26606"/>
          <ac:spMkLst>
            <pc:docMk/>
            <pc:sldMk cId="1447821812" sldId="306"/>
            <ac:spMk id="20" creationId="{8B6B14AE-589A-45CC-A30D-41995FC1F8BA}"/>
          </ac:spMkLst>
        </pc:spChg>
        <pc:spChg chg="add">
          <ac:chgData name="shyam prasad" userId="1266635b9dd78f24" providerId="LiveId" clId="{67389BCA-BDAD-441D-9975-79D6F3FDEFF8}" dt="2023-11-04T17:03:55.345" v="1329" actId="26606"/>
          <ac:spMkLst>
            <pc:docMk/>
            <pc:sldMk cId="1447821812" sldId="306"/>
            <ac:spMk id="22" creationId="{0F6F1E82-F603-49E4-9641-09EEA984A343}"/>
          </ac:spMkLst>
        </pc:spChg>
        <pc:spChg chg="add">
          <ac:chgData name="shyam prasad" userId="1266635b9dd78f24" providerId="LiveId" clId="{67389BCA-BDAD-441D-9975-79D6F3FDEFF8}" dt="2023-11-04T17:03:55.345" v="1329" actId="26606"/>
          <ac:spMkLst>
            <pc:docMk/>
            <pc:sldMk cId="1447821812" sldId="306"/>
            <ac:spMk id="24" creationId="{9D1595AB-90F6-488F-B5E3-F8CFCC8FAA19}"/>
          </ac:spMkLst>
        </pc:spChg>
        <pc:graphicFrameChg chg="add mod modGraphic">
          <ac:chgData name="shyam prasad" userId="1266635b9dd78f24" providerId="LiveId" clId="{67389BCA-BDAD-441D-9975-79D6F3FDEFF8}" dt="2023-11-04T17:03:55.345" v="1329" actId="26606"/>
          <ac:graphicFrameMkLst>
            <pc:docMk/>
            <pc:sldMk cId="1447821812" sldId="306"/>
            <ac:graphicFrameMk id="7" creationId="{989396A2-6AF2-797E-74C1-CC79762EB7A9}"/>
          </ac:graphicFrameMkLst>
        </pc:graphicFrameChg>
        <pc:cxnChg chg="add del">
          <ac:chgData name="shyam prasad" userId="1266635b9dd78f24" providerId="LiveId" clId="{67389BCA-BDAD-441D-9975-79D6F3FDEFF8}" dt="2023-11-04T17:03:53.051" v="1326" actId="26606"/>
          <ac:cxnSpMkLst>
            <pc:docMk/>
            <pc:sldMk cId="1447821812" sldId="306"/>
            <ac:cxnSpMk id="14" creationId="{C81CFD00-FC30-4AFB-A61F-3127B2C90F71}"/>
          </ac:cxnSpMkLst>
        </pc:cxnChg>
        <pc:cxnChg chg="add del">
          <ac:chgData name="shyam prasad" userId="1266635b9dd78f24" providerId="LiveId" clId="{67389BCA-BDAD-441D-9975-79D6F3FDEFF8}" dt="2023-11-04T17:03:55.328" v="1328" actId="26606"/>
          <ac:cxnSpMkLst>
            <pc:docMk/>
            <pc:sldMk cId="1447821812" sldId="306"/>
            <ac:cxnSpMk id="19" creationId="{2752F38C-F560-47AA-90AD-209F39C04150}"/>
          </ac:cxnSpMkLst>
        </pc:cxnChg>
        <pc:cxnChg chg="add">
          <ac:chgData name="shyam prasad" userId="1266635b9dd78f24" providerId="LiveId" clId="{67389BCA-BDAD-441D-9975-79D6F3FDEFF8}" dt="2023-11-04T17:03:55.345" v="1329" actId="26606"/>
          <ac:cxnSpMkLst>
            <pc:docMk/>
            <pc:sldMk cId="1447821812" sldId="306"/>
            <ac:cxnSpMk id="23" creationId="{C81CFD00-FC30-4AFB-A61F-3127B2C90F71}"/>
          </ac:cxnSpMkLst>
        </pc:cxnChg>
      </pc:sldChg>
      <pc:sldChg chg="modSp del mod">
        <pc:chgData name="shyam prasad" userId="1266635b9dd78f24" providerId="LiveId" clId="{67389BCA-BDAD-441D-9975-79D6F3FDEFF8}" dt="2023-11-04T17:41:15.439" v="1448" actId="2696"/>
        <pc:sldMkLst>
          <pc:docMk/>
          <pc:sldMk cId="2351349430" sldId="308"/>
        </pc:sldMkLst>
        <pc:spChg chg="mod">
          <ac:chgData name="shyam prasad" userId="1266635b9dd78f24" providerId="LiveId" clId="{67389BCA-BDAD-441D-9975-79D6F3FDEFF8}" dt="2023-11-04T17:41:08.788" v="1447" actId="6549"/>
          <ac:spMkLst>
            <pc:docMk/>
            <pc:sldMk cId="2351349430" sldId="308"/>
            <ac:spMk id="5" creationId="{1AE4D6F6-2F29-DB56-2932-7B3BA700AEAE}"/>
          </ac:spMkLst>
        </pc:spChg>
      </pc:sldChg>
      <pc:sldChg chg="addSp delSp modSp mod setBg addAnim delAnim setClrOvrMap">
        <pc:chgData name="shyam prasad" userId="1266635b9dd78f24" providerId="LiveId" clId="{67389BCA-BDAD-441D-9975-79D6F3FDEFF8}" dt="2023-11-04T20:13:58.959" v="2987" actId="255"/>
        <pc:sldMkLst>
          <pc:docMk/>
          <pc:sldMk cId="2394408148" sldId="310"/>
        </pc:sldMkLst>
        <pc:spChg chg="mod ord">
          <ac:chgData name="shyam prasad" userId="1266635b9dd78f24" providerId="LiveId" clId="{67389BCA-BDAD-441D-9975-79D6F3FDEFF8}" dt="2023-11-04T20:13:58.959" v="2987" actId="255"/>
          <ac:spMkLst>
            <pc:docMk/>
            <pc:sldMk cId="2394408148" sldId="310"/>
            <ac:spMk id="2" creationId="{5BF6C787-FEBD-15F0-65BF-D07F8FAA3F8C}"/>
          </ac:spMkLst>
        </pc:spChg>
        <pc:spChg chg="add del mod">
          <ac:chgData name="shyam prasad" userId="1266635b9dd78f24" providerId="LiveId" clId="{67389BCA-BDAD-441D-9975-79D6F3FDEFF8}" dt="2023-11-04T18:08:14.679" v="1968" actId="21"/>
          <ac:spMkLst>
            <pc:docMk/>
            <pc:sldMk cId="2394408148" sldId="310"/>
            <ac:spMk id="4" creationId="{AC252A38-D2A4-6F67-C4D0-07C3CFDDFC8A}"/>
          </ac:spMkLst>
        </pc:spChg>
        <pc:spChg chg="add del">
          <ac:chgData name="shyam prasad" userId="1266635b9dd78f24" providerId="LiveId" clId="{67389BCA-BDAD-441D-9975-79D6F3FDEFF8}" dt="2023-11-04T18:08:41.632" v="1975" actId="26606"/>
          <ac:spMkLst>
            <pc:docMk/>
            <pc:sldMk cId="2394408148" sldId="310"/>
            <ac:spMk id="8" creationId="{39E3965E-AC41-4711-9D10-E25ABB132D86}"/>
          </ac:spMkLst>
        </pc:spChg>
        <pc:spChg chg="add">
          <ac:chgData name="shyam prasad" userId="1266635b9dd78f24" providerId="LiveId" clId="{67389BCA-BDAD-441D-9975-79D6F3FDEFF8}" dt="2023-11-04T18:09:44.188" v="1991" actId="26606"/>
          <ac:spMkLst>
            <pc:docMk/>
            <pc:sldMk cId="2394408148" sldId="310"/>
            <ac:spMk id="9" creationId="{39E3965E-AC41-4711-9D10-E25ABB132D86}"/>
          </ac:spMkLst>
        </pc:spChg>
        <pc:spChg chg="add">
          <ac:chgData name="shyam prasad" userId="1266635b9dd78f24" providerId="LiveId" clId="{67389BCA-BDAD-441D-9975-79D6F3FDEFF8}" dt="2023-11-04T18:09:44.188" v="1991" actId="26606"/>
          <ac:spMkLst>
            <pc:docMk/>
            <pc:sldMk cId="2394408148" sldId="310"/>
            <ac:spMk id="12" creationId="{B4D0E555-16F6-44D0-BF56-AF5FF5BDE9D6}"/>
          </ac:spMkLst>
        </pc:spChg>
        <pc:spChg chg="add">
          <ac:chgData name="shyam prasad" userId="1266635b9dd78f24" providerId="LiveId" clId="{67389BCA-BDAD-441D-9975-79D6F3FDEFF8}" dt="2023-11-04T18:09:44.188" v="1991" actId="26606"/>
          <ac:spMkLst>
            <pc:docMk/>
            <pc:sldMk cId="2394408148" sldId="310"/>
            <ac:spMk id="14" creationId="{8117041D-1A7B-4ECA-AB68-3CFDB6726B8E}"/>
          </ac:spMkLst>
        </pc:spChg>
        <pc:spChg chg="add del">
          <ac:chgData name="shyam prasad" userId="1266635b9dd78f24" providerId="LiveId" clId="{67389BCA-BDAD-441D-9975-79D6F3FDEFF8}" dt="2023-11-04T18:08:41.632" v="1975" actId="26606"/>
          <ac:spMkLst>
            <pc:docMk/>
            <pc:sldMk cId="2394408148" sldId="310"/>
            <ac:spMk id="15" creationId="{B4D0E555-16F6-44D0-BF56-AF5FF5BDE9D6}"/>
          </ac:spMkLst>
        </pc:spChg>
        <pc:spChg chg="add del">
          <ac:chgData name="shyam prasad" userId="1266635b9dd78f24" providerId="LiveId" clId="{67389BCA-BDAD-441D-9975-79D6F3FDEFF8}" dt="2023-11-04T18:08:41.632" v="1975" actId="26606"/>
          <ac:spMkLst>
            <pc:docMk/>
            <pc:sldMk cId="2394408148" sldId="310"/>
            <ac:spMk id="17" creationId="{8117041D-1A7B-4ECA-AB68-3CFDB6726B8E}"/>
          </ac:spMkLst>
        </pc:spChg>
        <pc:spChg chg="add mod">
          <ac:chgData name="shyam prasad" userId="1266635b9dd78f24" providerId="LiveId" clId="{67389BCA-BDAD-441D-9975-79D6F3FDEFF8}" dt="2023-11-04T20:12:47.771" v="2978" actId="255"/>
          <ac:spMkLst>
            <pc:docMk/>
            <pc:sldMk cId="2394408148" sldId="310"/>
            <ac:spMk id="20" creationId="{77B5E63D-39CD-18D6-AEF0-049FBAE61EB0}"/>
          </ac:spMkLst>
        </pc:spChg>
        <pc:spChg chg="add del">
          <ac:chgData name="shyam prasad" userId="1266635b9dd78f24" providerId="LiveId" clId="{67389BCA-BDAD-441D-9975-79D6F3FDEFF8}" dt="2023-11-04T18:09:29.995" v="1990" actId="26606"/>
          <ac:spMkLst>
            <pc:docMk/>
            <pc:sldMk cId="2394408148" sldId="310"/>
            <ac:spMk id="21" creationId="{39E3965E-AC41-4711-9D10-E25ABB132D86}"/>
          </ac:spMkLst>
        </pc:spChg>
        <pc:spChg chg="add del">
          <ac:chgData name="shyam prasad" userId="1266635b9dd78f24" providerId="LiveId" clId="{67389BCA-BDAD-441D-9975-79D6F3FDEFF8}" dt="2023-11-04T18:09:29.995" v="1990" actId="26606"/>
          <ac:spMkLst>
            <pc:docMk/>
            <pc:sldMk cId="2394408148" sldId="310"/>
            <ac:spMk id="23" creationId="{6482F060-A4AF-4E0B-B364-7C6BA4AE9C03}"/>
          </ac:spMkLst>
        </pc:spChg>
        <pc:spChg chg="add del">
          <ac:chgData name="shyam prasad" userId="1266635b9dd78f24" providerId="LiveId" clId="{67389BCA-BDAD-441D-9975-79D6F3FDEFF8}" dt="2023-11-04T18:09:04.267" v="1980" actId="26606"/>
          <ac:spMkLst>
            <pc:docMk/>
            <pc:sldMk cId="2394408148" sldId="310"/>
            <ac:spMk id="29" creationId="{39E3965E-AC41-4711-9D10-E25ABB132D86}"/>
          </ac:spMkLst>
        </pc:spChg>
        <pc:spChg chg="add del">
          <ac:chgData name="shyam prasad" userId="1266635b9dd78f24" providerId="LiveId" clId="{67389BCA-BDAD-441D-9975-79D6F3FDEFF8}" dt="2023-11-04T18:09:04.267" v="1980" actId="26606"/>
          <ac:spMkLst>
            <pc:docMk/>
            <pc:sldMk cId="2394408148" sldId="310"/>
            <ac:spMk id="33" creationId="{0AF4F2BA-3C03-4E2C-8ABC-0949B61B3C5E}"/>
          </ac:spMkLst>
        </pc:spChg>
        <pc:spChg chg="add del">
          <ac:chgData name="shyam prasad" userId="1266635b9dd78f24" providerId="LiveId" clId="{67389BCA-BDAD-441D-9975-79D6F3FDEFF8}" dt="2023-11-04T18:09:04.267" v="1980" actId="26606"/>
          <ac:spMkLst>
            <pc:docMk/>
            <pc:sldMk cId="2394408148" sldId="310"/>
            <ac:spMk id="37" creationId="{B40A8CA7-7D5A-43B0-A1A0-B558ECA9EED1}"/>
          </ac:spMkLst>
        </pc:spChg>
        <pc:spChg chg="add del">
          <ac:chgData name="shyam prasad" userId="1266635b9dd78f24" providerId="LiveId" clId="{67389BCA-BDAD-441D-9975-79D6F3FDEFF8}" dt="2023-11-04T18:09:06.062" v="1982" actId="26606"/>
          <ac:spMkLst>
            <pc:docMk/>
            <pc:sldMk cId="2394408148" sldId="310"/>
            <ac:spMk id="39" creationId="{39E3965E-AC41-4711-9D10-E25ABB132D86}"/>
          </ac:spMkLst>
        </pc:spChg>
        <pc:spChg chg="add del">
          <ac:chgData name="shyam prasad" userId="1266635b9dd78f24" providerId="LiveId" clId="{67389BCA-BDAD-441D-9975-79D6F3FDEFF8}" dt="2023-11-04T18:09:06.062" v="1982" actId="26606"/>
          <ac:spMkLst>
            <pc:docMk/>
            <pc:sldMk cId="2394408148" sldId="310"/>
            <ac:spMk id="41" creationId="{6482F060-A4AF-4E0B-B364-7C6BA4AE9C03}"/>
          </ac:spMkLst>
        </pc:spChg>
        <pc:spChg chg="add del">
          <ac:chgData name="shyam prasad" userId="1266635b9dd78f24" providerId="LiveId" clId="{67389BCA-BDAD-441D-9975-79D6F3FDEFF8}" dt="2023-11-04T18:09:27.770" v="1988" actId="26606"/>
          <ac:spMkLst>
            <pc:docMk/>
            <pc:sldMk cId="2394408148" sldId="310"/>
            <ac:spMk id="44" creationId="{39E3965E-AC41-4711-9D10-E25ABB132D86}"/>
          </ac:spMkLst>
        </pc:spChg>
        <pc:spChg chg="add del">
          <ac:chgData name="shyam prasad" userId="1266635b9dd78f24" providerId="LiveId" clId="{67389BCA-BDAD-441D-9975-79D6F3FDEFF8}" dt="2023-11-04T18:09:27.770" v="1988" actId="26606"/>
          <ac:spMkLst>
            <pc:docMk/>
            <pc:sldMk cId="2394408148" sldId="310"/>
            <ac:spMk id="46" creationId="{B4D0E555-16F6-44D0-BF56-AF5FF5BDE9D6}"/>
          </ac:spMkLst>
        </pc:spChg>
        <pc:spChg chg="add del">
          <ac:chgData name="shyam prasad" userId="1266635b9dd78f24" providerId="LiveId" clId="{67389BCA-BDAD-441D-9975-79D6F3FDEFF8}" dt="2023-11-04T18:09:27.770" v="1988" actId="26606"/>
          <ac:spMkLst>
            <pc:docMk/>
            <pc:sldMk cId="2394408148" sldId="310"/>
            <ac:spMk id="47" creationId="{8117041D-1A7B-4ECA-AB68-3CFDB6726B8E}"/>
          </ac:spMkLst>
        </pc:spChg>
        <pc:spChg chg="add del">
          <ac:chgData name="shyam prasad" userId="1266635b9dd78f24" providerId="LiveId" clId="{67389BCA-BDAD-441D-9975-79D6F3FDEFF8}" dt="2023-11-04T18:09:22.266" v="1986" actId="26606"/>
          <ac:spMkLst>
            <pc:docMk/>
            <pc:sldMk cId="2394408148" sldId="310"/>
            <ac:spMk id="53" creationId="{39E3965E-AC41-4711-9D10-E25ABB132D86}"/>
          </ac:spMkLst>
        </pc:spChg>
        <pc:spChg chg="add del">
          <ac:chgData name="shyam prasad" userId="1266635b9dd78f24" providerId="LiveId" clId="{67389BCA-BDAD-441D-9975-79D6F3FDEFF8}" dt="2023-11-04T18:09:22.266" v="1986" actId="26606"/>
          <ac:spMkLst>
            <pc:docMk/>
            <pc:sldMk cId="2394408148" sldId="310"/>
            <ac:spMk id="57" creationId="{990BAFCD-EA0A-47F4-8B00-AAB1E67A90CC}"/>
          </ac:spMkLst>
        </pc:spChg>
        <pc:spChg chg="add del">
          <ac:chgData name="shyam prasad" userId="1266635b9dd78f24" providerId="LiveId" clId="{67389BCA-BDAD-441D-9975-79D6F3FDEFF8}" dt="2023-11-04T18:09:22.266" v="1986" actId="26606"/>
          <ac:spMkLst>
            <pc:docMk/>
            <pc:sldMk cId="2394408148" sldId="310"/>
            <ac:spMk id="59" creationId="{2F9C61D6-37CC-4AD4-83C3-022D08874179}"/>
          </ac:spMkLst>
        </pc:spChg>
        <pc:picChg chg="add del mod">
          <ac:chgData name="shyam prasad" userId="1266635b9dd78f24" providerId="LiveId" clId="{67389BCA-BDAD-441D-9975-79D6F3FDEFF8}" dt="2023-11-04T18:57:59.344" v="2010" actId="478"/>
          <ac:picMkLst>
            <pc:docMk/>
            <pc:sldMk cId="2394408148" sldId="310"/>
            <ac:picMk id="6" creationId="{4CB2AB24-04D8-7D12-B918-1A9AEA6811DB}"/>
          </ac:picMkLst>
        </pc:picChg>
        <pc:picChg chg="del">
          <ac:chgData name="shyam prasad" userId="1266635b9dd78f24" providerId="LiveId" clId="{67389BCA-BDAD-441D-9975-79D6F3FDEFF8}" dt="2023-11-04T18:07:55.922" v="1966" actId="478"/>
          <ac:picMkLst>
            <pc:docMk/>
            <pc:sldMk cId="2394408148" sldId="310"/>
            <ac:picMk id="11" creationId="{42CD2378-B635-35DF-3D93-A2DB0B383128}"/>
          </ac:picMkLst>
        </pc:picChg>
        <pc:picChg chg="add mod">
          <ac:chgData name="shyam prasad" userId="1266635b9dd78f24" providerId="LiveId" clId="{67389BCA-BDAD-441D-9975-79D6F3FDEFF8}" dt="2023-11-04T18:58:31.322" v="2019" actId="14100"/>
          <ac:picMkLst>
            <pc:docMk/>
            <pc:sldMk cId="2394408148" sldId="310"/>
            <ac:picMk id="18" creationId="{7D18E231-60C2-1F6F-8B4D-FED8EC71866E}"/>
          </ac:picMkLst>
        </pc:picChg>
        <pc:picChg chg="del">
          <ac:chgData name="shyam prasad" userId="1266635b9dd78f24" providerId="LiveId" clId="{67389BCA-BDAD-441D-9975-79D6F3FDEFF8}" dt="2023-11-04T18:08:19.287" v="1969" actId="21"/>
          <ac:picMkLst>
            <pc:docMk/>
            <pc:sldMk cId="2394408148" sldId="310"/>
            <ac:picMk id="2054" creationId="{CCD8AE43-A948-7E88-052D-A61BF0A9CAE7}"/>
          </ac:picMkLst>
        </pc:picChg>
        <pc:cxnChg chg="add">
          <ac:chgData name="shyam prasad" userId="1266635b9dd78f24" providerId="LiveId" clId="{67389BCA-BDAD-441D-9975-79D6F3FDEFF8}" dt="2023-11-04T18:09:44.188" v="1991" actId="26606"/>
          <ac:cxnSpMkLst>
            <pc:docMk/>
            <pc:sldMk cId="2394408148" sldId="310"/>
            <ac:cxnSpMk id="10" creationId="{1F5DC8C3-BA5F-4EED-BB9A-A14272BD82A1}"/>
          </ac:cxnSpMkLst>
        </pc:cxnChg>
        <pc:cxnChg chg="add del">
          <ac:chgData name="shyam prasad" userId="1266635b9dd78f24" providerId="LiveId" clId="{67389BCA-BDAD-441D-9975-79D6F3FDEFF8}" dt="2023-11-04T18:08:41.632" v="1975" actId="26606"/>
          <ac:cxnSpMkLst>
            <pc:docMk/>
            <pc:sldMk cId="2394408148" sldId="310"/>
            <ac:cxnSpMk id="13" creationId="{1F5DC8C3-BA5F-4EED-BB9A-A14272BD82A1}"/>
          </ac:cxnSpMkLst>
        </pc:cxnChg>
        <pc:cxnChg chg="add">
          <ac:chgData name="shyam prasad" userId="1266635b9dd78f24" providerId="LiveId" clId="{67389BCA-BDAD-441D-9975-79D6F3FDEFF8}" dt="2023-11-04T18:09:44.188" v="1991" actId="26606"/>
          <ac:cxnSpMkLst>
            <pc:docMk/>
            <pc:sldMk cId="2394408148" sldId="310"/>
            <ac:cxnSpMk id="16" creationId="{ABCD2462-4C1E-401A-AC2D-F799A138B245}"/>
          </ac:cxnSpMkLst>
        </pc:cxnChg>
        <pc:cxnChg chg="add del">
          <ac:chgData name="shyam prasad" userId="1266635b9dd78f24" providerId="LiveId" clId="{67389BCA-BDAD-441D-9975-79D6F3FDEFF8}" dt="2023-11-04T18:08:41.632" v="1975" actId="26606"/>
          <ac:cxnSpMkLst>
            <pc:docMk/>
            <pc:sldMk cId="2394408148" sldId="310"/>
            <ac:cxnSpMk id="19" creationId="{ABCD2462-4C1E-401A-AC2D-F799A138B245}"/>
          </ac:cxnSpMkLst>
        </pc:cxnChg>
        <pc:cxnChg chg="add del">
          <ac:chgData name="shyam prasad" userId="1266635b9dd78f24" providerId="LiveId" clId="{67389BCA-BDAD-441D-9975-79D6F3FDEFF8}" dt="2023-11-04T18:09:29.995" v="1990" actId="26606"/>
          <ac:cxnSpMkLst>
            <pc:docMk/>
            <pc:sldMk cId="2394408148" sldId="310"/>
            <ac:cxnSpMk id="22" creationId="{1F5DC8C3-BA5F-4EED-BB9A-A14272BD82A1}"/>
          </ac:cxnSpMkLst>
        </pc:cxnChg>
        <pc:cxnChg chg="add del">
          <ac:chgData name="shyam prasad" userId="1266635b9dd78f24" providerId="LiveId" clId="{67389BCA-BDAD-441D-9975-79D6F3FDEFF8}" dt="2023-11-04T18:09:29.995" v="1990" actId="26606"/>
          <ac:cxnSpMkLst>
            <pc:docMk/>
            <pc:sldMk cId="2394408148" sldId="310"/>
            <ac:cxnSpMk id="24" creationId="{B9EB6DAA-2F0C-43D5-A577-15D5D2C4E3F5}"/>
          </ac:cxnSpMkLst>
        </pc:cxnChg>
        <pc:cxnChg chg="add del">
          <ac:chgData name="shyam prasad" userId="1266635b9dd78f24" providerId="LiveId" clId="{67389BCA-BDAD-441D-9975-79D6F3FDEFF8}" dt="2023-11-04T18:09:04.267" v="1980" actId="26606"/>
          <ac:cxnSpMkLst>
            <pc:docMk/>
            <pc:sldMk cId="2394408148" sldId="310"/>
            <ac:cxnSpMk id="31" creationId="{1F5DC8C3-BA5F-4EED-BB9A-A14272BD82A1}"/>
          </ac:cxnSpMkLst>
        </pc:cxnChg>
        <pc:cxnChg chg="add del">
          <ac:chgData name="shyam prasad" userId="1266635b9dd78f24" providerId="LiveId" clId="{67389BCA-BDAD-441D-9975-79D6F3FDEFF8}" dt="2023-11-04T18:09:04.267" v="1980" actId="26606"/>
          <ac:cxnSpMkLst>
            <pc:docMk/>
            <pc:sldMk cId="2394408148" sldId="310"/>
            <ac:cxnSpMk id="35" creationId="{A07787ED-5EDC-4C54-AD87-55B60D0FE397}"/>
          </ac:cxnSpMkLst>
        </pc:cxnChg>
        <pc:cxnChg chg="add del">
          <ac:chgData name="shyam prasad" userId="1266635b9dd78f24" providerId="LiveId" clId="{67389BCA-BDAD-441D-9975-79D6F3FDEFF8}" dt="2023-11-04T18:09:06.062" v="1982" actId="26606"/>
          <ac:cxnSpMkLst>
            <pc:docMk/>
            <pc:sldMk cId="2394408148" sldId="310"/>
            <ac:cxnSpMk id="40" creationId="{1F5DC8C3-BA5F-4EED-BB9A-A14272BD82A1}"/>
          </ac:cxnSpMkLst>
        </pc:cxnChg>
        <pc:cxnChg chg="add del">
          <ac:chgData name="shyam prasad" userId="1266635b9dd78f24" providerId="LiveId" clId="{67389BCA-BDAD-441D-9975-79D6F3FDEFF8}" dt="2023-11-04T18:09:06.062" v="1982" actId="26606"/>
          <ac:cxnSpMkLst>
            <pc:docMk/>
            <pc:sldMk cId="2394408148" sldId="310"/>
            <ac:cxnSpMk id="42" creationId="{B9EB6DAA-2F0C-43D5-A577-15D5D2C4E3F5}"/>
          </ac:cxnSpMkLst>
        </pc:cxnChg>
        <pc:cxnChg chg="add del">
          <ac:chgData name="shyam prasad" userId="1266635b9dd78f24" providerId="LiveId" clId="{67389BCA-BDAD-441D-9975-79D6F3FDEFF8}" dt="2023-11-04T18:09:27.770" v="1988" actId="26606"/>
          <ac:cxnSpMkLst>
            <pc:docMk/>
            <pc:sldMk cId="2394408148" sldId="310"/>
            <ac:cxnSpMk id="45" creationId="{1F5DC8C3-BA5F-4EED-BB9A-A14272BD82A1}"/>
          </ac:cxnSpMkLst>
        </pc:cxnChg>
        <pc:cxnChg chg="add del">
          <ac:chgData name="shyam prasad" userId="1266635b9dd78f24" providerId="LiveId" clId="{67389BCA-BDAD-441D-9975-79D6F3FDEFF8}" dt="2023-11-04T18:09:27.770" v="1988" actId="26606"/>
          <ac:cxnSpMkLst>
            <pc:docMk/>
            <pc:sldMk cId="2394408148" sldId="310"/>
            <ac:cxnSpMk id="48" creationId="{ABCD2462-4C1E-401A-AC2D-F799A138B245}"/>
          </ac:cxnSpMkLst>
        </pc:cxnChg>
        <pc:cxnChg chg="add del">
          <ac:chgData name="shyam prasad" userId="1266635b9dd78f24" providerId="LiveId" clId="{67389BCA-BDAD-441D-9975-79D6F3FDEFF8}" dt="2023-11-04T18:09:22.266" v="1986" actId="26606"/>
          <ac:cxnSpMkLst>
            <pc:docMk/>
            <pc:sldMk cId="2394408148" sldId="310"/>
            <ac:cxnSpMk id="55" creationId="{1F5DC8C3-BA5F-4EED-BB9A-A14272BD82A1}"/>
          </ac:cxnSpMkLst>
        </pc:cxnChg>
        <pc:cxnChg chg="add del">
          <ac:chgData name="shyam prasad" userId="1266635b9dd78f24" providerId="LiveId" clId="{67389BCA-BDAD-441D-9975-79D6F3FDEFF8}" dt="2023-11-04T18:09:22.266" v="1986" actId="26606"/>
          <ac:cxnSpMkLst>
            <pc:docMk/>
            <pc:sldMk cId="2394408148" sldId="310"/>
            <ac:cxnSpMk id="61" creationId="{2669285E-35F6-4010-B084-229A808458CD}"/>
          </ac:cxnSpMkLst>
        </pc:cxnChg>
      </pc:sldChg>
      <pc:sldChg chg="modSp del">
        <pc:chgData name="shyam prasad" userId="1266635b9dd78f24" providerId="LiveId" clId="{67389BCA-BDAD-441D-9975-79D6F3FDEFF8}" dt="2023-11-04T19:01:57.910" v="2028" actId="47"/>
        <pc:sldMkLst>
          <pc:docMk/>
          <pc:sldMk cId="819366283" sldId="311"/>
        </pc:sldMkLst>
        <pc:spChg chg="mod">
          <ac:chgData name="shyam prasad" userId="1266635b9dd78f24" providerId="LiveId" clId="{67389BCA-BDAD-441D-9975-79D6F3FDEFF8}" dt="2023-11-03T16:32:06.549" v="1090"/>
          <ac:spMkLst>
            <pc:docMk/>
            <pc:sldMk cId="819366283" sldId="311"/>
            <ac:spMk id="2" creationId="{2EBE3D4D-5FD5-AFDC-4FED-7C642982BF66}"/>
          </ac:spMkLst>
        </pc:spChg>
      </pc:sldChg>
      <pc:sldChg chg="modSp del">
        <pc:chgData name="shyam prasad" userId="1266635b9dd78f24" providerId="LiveId" clId="{67389BCA-BDAD-441D-9975-79D6F3FDEFF8}" dt="2023-11-04T19:49:52.746" v="2891" actId="47"/>
        <pc:sldMkLst>
          <pc:docMk/>
          <pc:sldMk cId="783390183" sldId="312"/>
        </pc:sldMkLst>
        <pc:spChg chg="mod">
          <ac:chgData name="shyam prasad" userId="1266635b9dd78f24" providerId="LiveId" clId="{67389BCA-BDAD-441D-9975-79D6F3FDEFF8}" dt="2023-11-03T16:32:06.549" v="1090"/>
          <ac:spMkLst>
            <pc:docMk/>
            <pc:sldMk cId="783390183" sldId="312"/>
            <ac:spMk id="2" creationId="{C4F36C70-3D2D-9E9E-D29D-38BBCA416260}"/>
          </ac:spMkLst>
        </pc:spChg>
        <pc:spChg chg="mod">
          <ac:chgData name="shyam prasad" userId="1266635b9dd78f24" providerId="LiveId" clId="{67389BCA-BDAD-441D-9975-79D6F3FDEFF8}" dt="2023-11-03T16:32:06.549" v="1090"/>
          <ac:spMkLst>
            <pc:docMk/>
            <pc:sldMk cId="783390183" sldId="312"/>
            <ac:spMk id="4" creationId="{C15F3BB2-785A-23C4-C3A8-89F0806EE9D1}"/>
          </ac:spMkLst>
        </pc:spChg>
      </pc:sldChg>
      <pc:sldChg chg="addSp delSp modSp mod setClrOvrMap delDesignElem">
        <pc:chgData name="shyam prasad" userId="1266635b9dd78f24" providerId="LiveId" clId="{67389BCA-BDAD-441D-9975-79D6F3FDEFF8}" dt="2023-11-04T20:13:40.354" v="2986" actId="113"/>
        <pc:sldMkLst>
          <pc:docMk/>
          <pc:sldMk cId="2152414857" sldId="314"/>
        </pc:sldMkLst>
        <pc:spChg chg="mod">
          <ac:chgData name="shyam prasad" userId="1266635b9dd78f24" providerId="LiveId" clId="{67389BCA-BDAD-441D-9975-79D6F3FDEFF8}" dt="2023-11-04T20:13:40.354" v="2986" actId="113"/>
          <ac:spMkLst>
            <pc:docMk/>
            <pc:sldMk cId="2152414857" sldId="314"/>
            <ac:spMk id="2" creationId="{75AC86D3-8FD1-4F47-A319-7D0542E48B2F}"/>
          </ac:spMkLst>
        </pc:spChg>
        <pc:spChg chg="del mod">
          <ac:chgData name="shyam prasad" userId="1266635b9dd78f24" providerId="LiveId" clId="{67389BCA-BDAD-441D-9975-79D6F3FDEFF8}" dt="2023-11-04T19:09:33.707" v="2068" actId="21"/>
          <ac:spMkLst>
            <pc:docMk/>
            <pc:sldMk cId="2152414857" sldId="314"/>
            <ac:spMk id="5" creationId="{1AE4D6F6-2F29-DB56-2932-7B3BA700AEAE}"/>
          </ac:spMkLst>
        </pc:spChg>
        <pc:spChg chg="add del mod">
          <ac:chgData name="shyam prasad" userId="1266635b9dd78f24" providerId="LiveId" clId="{67389BCA-BDAD-441D-9975-79D6F3FDEFF8}" dt="2023-11-04T19:09:41.235" v="2069" actId="21"/>
          <ac:spMkLst>
            <pc:docMk/>
            <pc:sldMk cId="2152414857" sldId="314"/>
            <ac:spMk id="7" creationId="{01226175-F023-C415-4028-0937D3342435}"/>
          </ac:spMkLst>
        </pc:spChg>
        <pc:spChg chg="add mod">
          <ac:chgData name="shyam prasad" userId="1266635b9dd78f24" providerId="LiveId" clId="{67389BCA-BDAD-441D-9975-79D6F3FDEFF8}" dt="2023-11-04T19:11:28.619" v="2139" actId="20577"/>
          <ac:spMkLst>
            <pc:docMk/>
            <pc:sldMk cId="2152414857" sldId="314"/>
            <ac:spMk id="8" creationId="{6C5C30E3-5A53-C70E-C05C-2FA32F1C8957}"/>
          </ac:spMkLst>
        </pc:spChg>
        <pc:spChg chg="add del mod">
          <ac:chgData name="shyam prasad" userId="1266635b9dd78f24" providerId="LiveId" clId="{67389BCA-BDAD-441D-9975-79D6F3FDEFF8}" dt="2023-11-04T19:11:15.398" v="2123"/>
          <ac:spMkLst>
            <pc:docMk/>
            <pc:sldMk cId="2152414857" sldId="314"/>
            <ac:spMk id="9" creationId="{437AB107-BE9C-8E99-2C0D-68853DD7CEB7}"/>
          </ac:spMkLst>
        </pc:spChg>
        <pc:spChg chg="add del">
          <ac:chgData name="shyam prasad" userId="1266635b9dd78f24" providerId="LiveId" clId="{67389BCA-BDAD-441D-9975-79D6F3FDEFF8}" dt="2023-11-04T19:08:18.421" v="2053" actId="26606"/>
          <ac:spMkLst>
            <pc:docMk/>
            <pc:sldMk cId="2152414857" sldId="314"/>
            <ac:spMk id="10" creationId="{13BCCAE5-A35B-4B66-A4A7-E23C34A403A4}"/>
          </ac:spMkLst>
        </pc:spChg>
        <pc:spChg chg="add mod">
          <ac:chgData name="shyam prasad" userId="1266635b9dd78f24" providerId="LiveId" clId="{67389BCA-BDAD-441D-9975-79D6F3FDEFF8}" dt="2023-11-04T19:11:36.775" v="2146" actId="20577"/>
          <ac:spMkLst>
            <pc:docMk/>
            <pc:sldMk cId="2152414857" sldId="314"/>
            <ac:spMk id="11" creationId="{A75C86B2-40B4-B8BB-95F3-C5F564EEABB2}"/>
          </ac:spMkLst>
        </pc:spChg>
        <pc:spChg chg="add del">
          <ac:chgData name="shyam prasad" userId="1266635b9dd78f24" providerId="LiveId" clId="{67389BCA-BDAD-441D-9975-79D6F3FDEFF8}" dt="2023-11-04T19:08:18.421" v="2053" actId="26606"/>
          <ac:spMkLst>
            <pc:docMk/>
            <pc:sldMk cId="2152414857" sldId="314"/>
            <ac:spMk id="14" creationId="{CB06839E-D8C3-4A74-BA2B-3B97E7B2CDB5}"/>
          </ac:spMkLst>
        </pc:spChg>
        <pc:spChg chg="add">
          <ac:chgData name="shyam prasad" userId="1266635b9dd78f24" providerId="LiveId" clId="{67389BCA-BDAD-441D-9975-79D6F3FDEFF8}" dt="2023-11-04T19:08:18.421" v="2053" actId="26606"/>
          <ac:spMkLst>
            <pc:docMk/>
            <pc:sldMk cId="2152414857" sldId="314"/>
            <ac:spMk id="4113" creationId="{E844E128-FF69-4E9F-8327-6B504B3C5AE1}"/>
          </ac:spMkLst>
        </pc:spChg>
        <pc:picChg chg="add del mod">
          <ac:chgData name="shyam prasad" userId="1266635b9dd78f24" providerId="LiveId" clId="{67389BCA-BDAD-441D-9975-79D6F3FDEFF8}" dt="2023-11-03T16:41:15.148" v="1135" actId="478"/>
          <ac:picMkLst>
            <pc:docMk/>
            <pc:sldMk cId="2152414857" sldId="314"/>
            <ac:picMk id="3" creationId="{A86C25C3-8956-BDE2-753D-116273C98A74}"/>
          </ac:picMkLst>
        </pc:picChg>
        <pc:picChg chg="add del mod">
          <ac:chgData name="shyam prasad" userId="1266635b9dd78f24" providerId="LiveId" clId="{67389BCA-BDAD-441D-9975-79D6F3FDEFF8}" dt="2023-11-03T16:12:06.921" v="439"/>
          <ac:picMkLst>
            <pc:docMk/>
            <pc:sldMk cId="2152414857" sldId="314"/>
            <ac:picMk id="4" creationId="{11141CE2-25AE-0C09-FDCF-A9339B1BC65C}"/>
          </ac:picMkLst>
        </pc:picChg>
        <pc:picChg chg="del">
          <ac:chgData name="shyam prasad" userId="1266635b9dd78f24" providerId="LiveId" clId="{67389BCA-BDAD-441D-9975-79D6F3FDEFF8}" dt="2023-11-03T16:01:11.590" v="337" actId="478"/>
          <ac:picMkLst>
            <pc:docMk/>
            <pc:sldMk cId="2152414857" sldId="314"/>
            <ac:picMk id="4098" creationId="{B81E30BE-C376-EADE-9C8B-DE4917BAE6AF}"/>
          </ac:picMkLst>
        </pc:picChg>
        <pc:picChg chg="del">
          <ac:chgData name="shyam prasad" userId="1266635b9dd78f24" providerId="LiveId" clId="{67389BCA-BDAD-441D-9975-79D6F3FDEFF8}" dt="2023-11-03T16:05:51.573" v="418" actId="478"/>
          <ac:picMkLst>
            <pc:docMk/>
            <pc:sldMk cId="2152414857" sldId="314"/>
            <ac:picMk id="4100" creationId="{35A1B3CC-4721-C199-60DD-794FB1B0D19F}"/>
          </ac:picMkLst>
        </pc:picChg>
        <pc:picChg chg="add mod">
          <ac:chgData name="shyam prasad" userId="1266635b9dd78f24" providerId="LiveId" clId="{67389BCA-BDAD-441D-9975-79D6F3FDEFF8}" dt="2023-11-04T19:09:59.527" v="2072" actId="14100"/>
          <ac:picMkLst>
            <pc:docMk/>
            <pc:sldMk cId="2152414857" sldId="314"/>
            <ac:picMk id="4102" creationId="{9F687C82-6671-7789-81FD-8563961540D3}"/>
          </ac:picMkLst>
        </pc:picChg>
        <pc:picChg chg="add del mod">
          <ac:chgData name="shyam prasad" userId="1266635b9dd78f24" providerId="LiveId" clId="{67389BCA-BDAD-441D-9975-79D6F3FDEFF8}" dt="2023-11-03T16:40:33.511" v="1126"/>
          <ac:picMkLst>
            <pc:docMk/>
            <pc:sldMk cId="2152414857" sldId="314"/>
            <ac:picMk id="4104" creationId="{ABE3E73A-9DA0-0410-583C-396328B0A674}"/>
          </ac:picMkLst>
        </pc:picChg>
        <pc:picChg chg="add del mod">
          <ac:chgData name="shyam prasad" userId="1266635b9dd78f24" providerId="LiveId" clId="{67389BCA-BDAD-441D-9975-79D6F3FDEFF8}" dt="2023-11-03T16:41:12.360" v="1134"/>
          <ac:picMkLst>
            <pc:docMk/>
            <pc:sldMk cId="2152414857" sldId="314"/>
            <ac:picMk id="4106" creationId="{3F715251-7865-DFB3-CEC0-D4B69F248A3B}"/>
          </ac:picMkLst>
        </pc:picChg>
        <pc:picChg chg="add mod">
          <ac:chgData name="shyam prasad" userId="1266635b9dd78f24" providerId="LiveId" clId="{67389BCA-BDAD-441D-9975-79D6F3FDEFF8}" dt="2023-11-04T19:09:27.637" v="2067" actId="14100"/>
          <ac:picMkLst>
            <pc:docMk/>
            <pc:sldMk cId="2152414857" sldId="314"/>
            <ac:picMk id="4108" creationId="{905DF821-32D6-41DB-3CD8-37A3E957EAA3}"/>
          </ac:picMkLst>
        </pc:picChg>
        <pc:cxnChg chg="add del">
          <ac:chgData name="shyam prasad" userId="1266635b9dd78f24" providerId="LiveId" clId="{67389BCA-BDAD-441D-9975-79D6F3FDEFF8}" dt="2023-11-04T19:08:18.421" v="2053" actId="26606"/>
          <ac:cxnSpMkLst>
            <pc:docMk/>
            <pc:sldMk cId="2152414857" sldId="314"/>
            <ac:cxnSpMk id="12" creationId="{6987BDFB-DE64-4B56-B44F-45FAE19FA94E}"/>
          </ac:cxnSpMkLst>
        </pc:cxnChg>
        <pc:cxnChg chg="add">
          <ac:chgData name="shyam prasad" userId="1266635b9dd78f24" providerId="LiveId" clId="{67389BCA-BDAD-441D-9975-79D6F3FDEFF8}" dt="2023-11-04T19:08:18.421" v="2053" actId="26606"/>
          <ac:cxnSpMkLst>
            <pc:docMk/>
            <pc:sldMk cId="2152414857" sldId="314"/>
            <ac:cxnSpMk id="4115" creationId="{055CEADF-09EA-423C-8C45-F94AF44D5AF0}"/>
          </ac:cxnSpMkLst>
        </pc:cxnChg>
      </pc:sldChg>
      <pc:sldChg chg="addSp delSp modSp mod setBg setClrOvrMap">
        <pc:chgData name="shyam prasad" userId="1266635b9dd78f24" providerId="LiveId" clId="{67389BCA-BDAD-441D-9975-79D6F3FDEFF8}" dt="2023-11-04T20:17:02.377" v="3113" actId="2711"/>
        <pc:sldMkLst>
          <pc:docMk/>
          <pc:sldMk cId="3385400743" sldId="315"/>
        </pc:sldMkLst>
        <pc:spChg chg="mod">
          <ac:chgData name="shyam prasad" userId="1266635b9dd78f24" providerId="LiveId" clId="{67389BCA-BDAD-441D-9975-79D6F3FDEFF8}" dt="2023-11-04T20:16:51.610" v="3112" actId="20577"/>
          <ac:spMkLst>
            <pc:docMk/>
            <pc:sldMk cId="3385400743" sldId="315"/>
            <ac:spMk id="2" creationId="{DBC67EC7-82DD-113A-5B4C-3C3EB875FC0A}"/>
          </ac:spMkLst>
        </pc:spChg>
        <pc:spChg chg="mod ord">
          <ac:chgData name="shyam prasad" userId="1266635b9dd78f24" providerId="LiveId" clId="{67389BCA-BDAD-441D-9975-79D6F3FDEFF8}" dt="2023-11-04T20:17:02.377" v="3113" actId="2711"/>
          <ac:spMkLst>
            <pc:docMk/>
            <pc:sldMk cId="3385400743" sldId="315"/>
            <ac:spMk id="4" creationId="{2248323D-09BD-4672-DF6B-D1EE4E618F0F}"/>
          </ac:spMkLst>
        </pc:spChg>
        <pc:spChg chg="add del mod ord">
          <ac:chgData name="shyam prasad" userId="1266635b9dd78f24" providerId="LiveId" clId="{67389BCA-BDAD-441D-9975-79D6F3FDEFF8}" dt="2023-11-04T17:25:24.327" v="1398" actId="478"/>
          <ac:spMkLst>
            <pc:docMk/>
            <pc:sldMk cId="3385400743" sldId="315"/>
            <ac:spMk id="8" creationId="{9DFCB096-EC27-0701-2C7C-495B5C141DB3}"/>
          </ac:spMkLst>
        </pc:spChg>
        <pc:spChg chg="add del">
          <ac:chgData name="shyam prasad" userId="1266635b9dd78f24" providerId="LiveId" clId="{67389BCA-BDAD-441D-9975-79D6F3FDEFF8}" dt="2023-11-04T17:25:36.575" v="1400" actId="26606"/>
          <ac:spMkLst>
            <pc:docMk/>
            <pc:sldMk cId="3385400743" sldId="315"/>
            <ac:spMk id="6148" creationId="{416A0E3C-60E6-4F39-BC55-5F7C224E1F7C}"/>
          </ac:spMkLst>
        </pc:spChg>
        <pc:spChg chg="add del">
          <ac:chgData name="shyam prasad" userId="1266635b9dd78f24" providerId="LiveId" clId="{67389BCA-BDAD-441D-9975-79D6F3FDEFF8}" dt="2023-11-04T17:25:36.575" v="1400" actId="26606"/>
          <ac:spMkLst>
            <pc:docMk/>
            <pc:sldMk cId="3385400743" sldId="315"/>
            <ac:spMk id="6150" creationId="{61B2A784-4501-42A8-86DF-DB27DE395089}"/>
          </ac:spMkLst>
        </pc:spChg>
        <pc:spChg chg="add del">
          <ac:chgData name="shyam prasad" userId="1266635b9dd78f24" providerId="LiveId" clId="{67389BCA-BDAD-441D-9975-79D6F3FDEFF8}" dt="2023-11-04T17:24:50.216" v="1394" actId="26606"/>
          <ac:spMkLst>
            <pc:docMk/>
            <pc:sldMk cId="3385400743" sldId="315"/>
            <ac:spMk id="6151" creationId="{416A0E3C-60E6-4F39-BC55-5F7C224E1F7C}"/>
          </ac:spMkLst>
        </pc:spChg>
        <pc:spChg chg="add del">
          <ac:chgData name="shyam prasad" userId="1266635b9dd78f24" providerId="LiveId" clId="{67389BCA-BDAD-441D-9975-79D6F3FDEFF8}" dt="2023-11-04T17:25:36.575" v="1400" actId="26606"/>
          <ac:spMkLst>
            <pc:docMk/>
            <pc:sldMk cId="3385400743" sldId="315"/>
            <ac:spMk id="6152" creationId="{8A330AB8-A767-46C8-ABEF-2477854EF61D}"/>
          </ac:spMkLst>
        </pc:spChg>
        <pc:spChg chg="add del">
          <ac:chgData name="shyam prasad" userId="1266635b9dd78f24" providerId="LiveId" clId="{67389BCA-BDAD-441D-9975-79D6F3FDEFF8}" dt="2023-11-04T17:25:36.575" v="1400" actId="26606"/>
          <ac:spMkLst>
            <pc:docMk/>
            <pc:sldMk cId="3385400743" sldId="315"/>
            <ac:spMk id="6154" creationId="{88E62604-C40E-4D56-9D66-FD94B0CA40CB}"/>
          </ac:spMkLst>
        </pc:spChg>
        <pc:spChg chg="add del">
          <ac:chgData name="shyam prasad" userId="1266635b9dd78f24" providerId="LiveId" clId="{67389BCA-BDAD-441D-9975-79D6F3FDEFF8}" dt="2023-11-04T17:24:50.216" v="1394" actId="26606"/>
          <ac:spMkLst>
            <pc:docMk/>
            <pc:sldMk cId="3385400743" sldId="315"/>
            <ac:spMk id="6155" creationId="{F64BBAA4-C62B-4146-B49F-FE4CC4655EE0}"/>
          </ac:spMkLst>
        </pc:spChg>
        <pc:spChg chg="add del">
          <ac:chgData name="shyam prasad" userId="1266635b9dd78f24" providerId="LiveId" clId="{67389BCA-BDAD-441D-9975-79D6F3FDEFF8}" dt="2023-11-04T17:25:48.184" v="1402" actId="26606"/>
          <ac:spMkLst>
            <pc:docMk/>
            <pc:sldMk cId="3385400743" sldId="315"/>
            <ac:spMk id="6156" creationId="{416A0E3C-60E6-4F39-BC55-5F7C224E1F7C}"/>
          </ac:spMkLst>
        </pc:spChg>
        <pc:spChg chg="add del">
          <ac:chgData name="shyam prasad" userId="1266635b9dd78f24" providerId="LiveId" clId="{67389BCA-BDAD-441D-9975-79D6F3FDEFF8}" dt="2023-11-04T17:24:50.216" v="1394" actId="26606"/>
          <ac:spMkLst>
            <pc:docMk/>
            <pc:sldMk cId="3385400743" sldId="315"/>
            <ac:spMk id="6159" creationId="{6BF36B24-6632-4516-9692-731462896C1F}"/>
          </ac:spMkLst>
        </pc:spChg>
        <pc:spChg chg="add del">
          <ac:chgData name="shyam prasad" userId="1266635b9dd78f24" providerId="LiveId" clId="{67389BCA-BDAD-441D-9975-79D6F3FDEFF8}" dt="2023-11-04T17:25:48.184" v="1402" actId="26606"/>
          <ac:spMkLst>
            <pc:docMk/>
            <pc:sldMk cId="3385400743" sldId="315"/>
            <ac:spMk id="6160" creationId="{E844E128-FF69-4E9F-8327-6B504B3C5AE1}"/>
          </ac:spMkLst>
        </pc:spChg>
        <pc:spChg chg="add del">
          <ac:chgData name="shyam prasad" userId="1266635b9dd78f24" providerId="LiveId" clId="{67389BCA-BDAD-441D-9975-79D6F3FDEFF8}" dt="2023-11-04T17:25:00.717" v="1396" actId="26606"/>
          <ac:spMkLst>
            <pc:docMk/>
            <pc:sldMk cId="3385400743" sldId="315"/>
            <ac:spMk id="6161" creationId="{416A0E3C-60E6-4F39-BC55-5F7C224E1F7C}"/>
          </ac:spMkLst>
        </pc:spChg>
        <pc:spChg chg="add del">
          <ac:chgData name="shyam prasad" userId="1266635b9dd78f24" providerId="LiveId" clId="{67389BCA-BDAD-441D-9975-79D6F3FDEFF8}" dt="2023-11-04T17:25:00.717" v="1396" actId="26606"/>
          <ac:spMkLst>
            <pc:docMk/>
            <pc:sldMk cId="3385400743" sldId="315"/>
            <ac:spMk id="6163" creationId="{0AB6E427-3F73-4C06-A5D5-AE52C3883B50}"/>
          </ac:spMkLst>
        </pc:spChg>
        <pc:spChg chg="add del">
          <ac:chgData name="shyam prasad" userId="1266635b9dd78f24" providerId="LiveId" clId="{67389BCA-BDAD-441D-9975-79D6F3FDEFF8}" dt="2023-11-04T17:25:00.717" v="1396" actId="26606"/>
          <ac:spMkLst>
            <pc:docMk/>
            <pc:sldMk cId="3385400743" sldId="315"/>
            <ac:spMk id="6164" creationId="{D8C9BDAA-0390-4B39-9B5C-BC95E5120DA4}"/>
          </ac:spMkLst>
        </pc:spChg>
        <pc:spChg chg="add del">
          <ac:chgData name="shyam prasad" userId="1266635b9dd78f24" providerId="LiveId" clId="{67389BCA-BDAD-441D-9975-79D6F3FDEFF8}" dt="2023-11-04T17:26:47.087" v="1426" actId="26606"/>
          <ac:spMkLst>
            <pc:docMk/>
            <pc:sldMk cId="3385400743" sldId="315"/>
            <ac:spMk id="6167" creationId="{416A0E3C-60E6-4F39-BC55-5F7C224E1F7C}"/>
          </ac:spMkLst>
        </pc:spChg>
        <pc:spChg chg="add del">
          <ac:chgData name="shyam prasad" userId="1266635b9dd78f24" providerId="LiveId" clId="{67389BCA-BDAD-441D-9975-79D6F3FDEFF8}" dt="2023-11-04T17:25:50.394" v="1404" actId="26606"/>
          <ac:spMkLst>
            <pc:docMk/>
            <pc:sldMk cId="3385400743" sldId="315"/>
            <ac:spMk id="6168" creationId="{416A0E3C-60E6-4F39-BC55-5F7C224E1F7C}"/>
          </ac:spMkLst>
        </pc:spChg>
        <pc:spChg chg="add del">
          <ac:chgData name="shyam prasad" userId="1266635b9dd78f24" providerId="LiveId" clId="{67389BCA-BDAD-441D-9975-79D6F3FDEFF8}" dt="2023-11-04T17:25:50.394" v="1404" actId="26606"/>
          <ac:spMkLst>
            <pc:docMk/>
            <pc:sldMk cId="3385400743" sldId="315"/>
            <ac:spMk id="6170" creationId="{24E4FB28-D425-4B2B-83EC-7F2C0FBDF1FF}"/>
          </ac:spMkLst>
        </pc:spChg>
        <pc:spChg chg="add del">
          <ac:chgData name="shyam prasad" userId="1266635b9dd78f24" providerId="LiveId" clId="{67389BCA-BDAD-441D-9975-79D6F3FDEFF8}" dt="2023-11-04T17:25:50.394" v="1404" actId="26606"/>
          <ac:spMkLst>
            <pc:docMk/>
            <pc:sldMk cId="3385400743" sldId="315"/>
            <ac:spMk id="6171" creationId="{96EEF187-8434-4B76-BE40-006EEBB263CF}"/>
          </ac:spMkLst>
        </pc:spChg>
        <pc:spChg chg="add del">
          <ac:chgData name="shyam prasad" userId="1266635b9dd78f24" providerId="LiveId" clId="{67389BCA-BDAD-441D-9975-79D6F3FDEFF8}" dt="2023-11-04T17:25:51.638" v="1406" actId="26606"/>
          <ac:spMkLst>
            <pc:docMk/>
            <pc:sldMk cId="3385400743" sldId="315"/>
            <ac:spMk id="6173" creationId="{416A0E3C-60E6-4F39-BC55-5F7C224E1F7C}"/>
          </ac:spMkLst>
        </pc:spChg>
        <pc:spChg chg="add del">
          <ac:chgData name="shyam prasad" userId="1266635b9dd78f24" providerId="LiveId" clId="{67389BCA-BDAD-441D-9975-79D6F3FDEFF8}" dt="2023-11-04T17:25:51.638" v="1406" actId="26606"/>
          <ac:spMkLst>
            <pc:docMk/>
            <pc:sldMk cId="3385400743" sldId="315"/>
            <ac:spMk id="6175" creationId="{E844E128-FF69-4E9F-8327-6B504B3C5AE1}"/>
          </ac:spMkLst>
        </pc:spChg>
        <pc:spChg chg="add del">
          <ac:chgData name="shyam prasad" userId="1266635b9dd78f24" providerId="LiveId" clId="{67389BCA-BDAD-441D-9975-79D6F3FDEFF8}" dt="2023-11-04T17:26:47.087" v="1426" actId="26606"/>
          <ac:spMkLst>
            <pc:docMk/>
            <pc:sldMk cId="3385400743" sldId="315"/>
            <ac:spMk id="6177" creationId="{61B2A784-4501-42A8-86DF-DB27DE395089}"/>
          </ac:spMkLst>
        </pc:spChg>
        <pc:spChg chg="add del">
          <ac:chgData name="shyam prasad" userId="1266635b9dd78f24" providerId="LiveId" clId="{67389BCA-BDAD-441D-9975-79D6F3FDEFF8}" dt="2023-11-04T17:25:55.878" v="1408" actId="26606"/>
          <ac:spMkLst>
            <pc:docMk/>
            <pc:sldMk cId="3385400743" sldId="315"/>
            <ac:spMk id="6178" creationId="{416A0E3C-60E6-4F39-BC55-5F7C224E1F7C}"/>
          </ac:spMkLst>
        </pc:spChg>
        <pc:spChg chg="add del">
          <ac:chgData name="shyam prasad" userId="1266635b9dd78f24" providerId="LiveId" clId="{67389BCA-BDAD-441D-9975-79D6F3FDEFF8}" dt="2023-11-04T17:25:55.878" v="1408" actId="26606"/>
          <ac:spMkLst>
            <pc:docMk/>
            <pc:sldMk cId="3385400743" sldId="315"/>
            <ac:spMk id="6180" creationId="{67B74F2B-9534-4540-96B0-5C8E958B940F}"/>
          </ac:spMkLst>
        </pc:spChg>
        <pc:spChg chg="add del">
          <ac:chgData name="shyam prasad" userId="1266635b9dd78f24" providerId="LiveId" clId="{67389BCA-BDAD-441D-9975-79D6F3FDEFF8}" dt="2023-11-04T17:26:47.087" v="1426" actId="26606"/>
          <ac:spMkLst>
            <pc:docMk/>
            <pc:sldMk cId="3385400743" sldId="315"/>
            <ac:spMk id="6182" creationId="{8A330AB8-A767-46C8-ABEF-2477854EF61D}"/>
          </ac:spMkLst>
        </pc:spChg>
        <pc:spChg chg="add del">
          <ac:chgData name="shyam prasad" userId="1266635b9dd78f24" providerId="LiveId" clId="{67389BCA-BDAD-441D-9975-79D6F3FDEFF8}" dt="2023-11-04T17:26:38.032" v="1424" actId="26606"/>
          <ac:spMkLst>
            <pc:docMk/>
            <pc:sldMk cId="3385400743" sldId="315"/>
            <ac:spMk id="6183" creationId="{416A0E3C-60E6-4F39-BC55-5F7C224E1F7C}"/>
          </ac:spMkLst>
        </pc:spChg>
        <pc:spChg chg="add del">
          <ac:chgData name="shyam prasad" userId="1266635b9dd78f24" providerId="LiveId" clId="{67389BCA-BDAD-441D-9975-79D6F3FDEFF8}" dt="2023-11-04T17:26:38.032" v="1424" actId="26606"/>
          <ac:spMkLst>
            <pc:docMk/>
            <pc:sldMk cId="3385400743" sldId="315"/>
            <ac:spMk id="6185" creationId="{E844E128-FF69-4E9F-8327-6B504B3C5AE1}"/>
          </ac:spMkLst>
        </pc:spChg>
        <pc:spChg chg="add del">
          <ac:chgData name="shyam prasad" userId="1266635b9dd78f24" providerId="LiveId" clId="{67389BCA-BDAD-441D-9975-79D6F3FDEFF8}" dt="2023-11-04T17:26:47.087" v="1426" actId="26606"/>
          <ac:spMkLst>
            <pc:docMk/>
            <pc:sldMk cId="3385400743" sldId="315"/>
            <ac:spMk id="6187" creationId="{88E62604-C40E-4D56-9D66-FD94B0CA40CB}"/>
          </ac:spMkLst>
        </pc:spChg>
        <pc:spChg chg="add">
          <ac:chgData name="shyam prasad" userId="1266635b9dd78f24" providerId="LiveId" clId="{67389BCA-BDAD-441D-9975-79D6F3FDEFF8}" dt="2023-11-04T17:26:47.094" v="1427" actId="26606"/>
          <ac:spMkLst>
            <pc:docMk/>
            <pc:sldMk cId="3385400743" sldId="315"/>
            <ac:spMk id="6189" creationId="{416A0E3C-60E6-4F39-BC55-5F7C224E1F7C}"/>
          </ac:spMkLst>
        </pc:spChg>
        <pc:spChg chg="add del">
          <ac:chgData name="shyam prasad" userId="1266635b9dd78f24" providerId="LiveId" clId="{67389BCA-BDAD-441D-9975-79D6F3FDEFF8}" dt="2023-11-04T17:26:34.364" v="1417" actId="26606"/>
          <ac:spMkLst>
            <pc:docMk/>
            <pc:sldMk cId="3385400743" sldId="315"/>
            <ac:spMk id="6191" creationId="{416A0E3C-60E6-4F39-BC55-5F7C224E1F7C}"/>
          </ac:spMkLst>
        </pc:spChg>
        <pc:spChg chg="add">
          <ac:chgData name="shyam prasad" userId="1266635b9dd78f24" providerId="LiveId" clId="{67389BCA-BDAD-441D-9975-79D6F3FDEFF8}" dt="2023-11-04T17:26:47.094" v="1427" actId="26606"/>
          <ac:spMkLst>
            <pc:docMk/>
            <pc:sldMk cId="3385400743" sldId="315"/>
            <ac:spMk id="6192" creationId="{E844E128-FF69-4E9F-8327-6B504B3C5AE1}"/>
          </ac:spMkLst>
        </pc:spChg>
        <pc:spChg chg="add del">
          <ac:chgData name="shyam prasad" userId="1266635b9dd78f24" providerId="LiveId" clId="{67389BCA-BDAD-441D-9975-79D6F3FDEFF8}" dt="2023-11-04T17:26:34.364" v="1417" actId="26606"/>
          <ac:spMkLst>
            <pc:docMk/>
            <pc:sldMk cId="3385400743" sldId="315"/>
            <ac:spMk id="6195" creationId="{61B2A784-4501-42A8-86DF-DB27DE395089}"/>
          </ac:spMkLst>
        </pc:spChg>
        <pc:spChg chg="add del">
          <ac:chgData name="shyam prasad" userId="1266635b9dd78f24" providerId="LiveId" clId="{67389BCA-BDAD-441D-9975-79D6F3FDEFF8}" dt="2023-11-04T17:26:34.364" v="1417" actId="26606"/>
          <ac:spMkLst>
            <pc:docMk/>
            <pc:sldMk cId="3385400743" sldId="315"/>
            <ac:spMk id="6197" creationId="{8A330AB8-A767-46C8-ABEF-2477854EF61D}"/>
          </ac:spMkLst>
        </pc:spChg>
        <pc:spChg chg="add del">
          <ac:chgData name="shyam prasad" userId="1266635b9dd78f24" providerId="LiveId" clId="{67389BCA-BDAD-441D-9975-79D6F3FDEFF8}" dt="2023-11-04T17:26:34.364" v="1417" actId="26606"/>
          <ac:spMkLst>
            <pc:docMk/>
            <pc:sldMk cId="3385400743" sldId="315"/>
            <ac:spMk id="6199" creationId="{88E62604-C40E-4D56-9D66-FD94B0CA40CB}"/>
          </ac:spMkLst>
        </pc:spChg>
        <pc:picChg chg="del">
          <ac:chgData name="shyam prasad" userId="1266635b9dd78f24" providerId="LiveId" clId="{67389BCA-BDAD-441D-9975-79D6F3FDEFF8}" dt="2023-11-04T17:23:37.631" v="1389" actId="478"/>
          <ac:picMkLst>
            <pc:docMk/>
            <pc:sldMk cId="3385400743" sldId="315"/>
            <ac:picMk id="5" creationId="{AD7A6E5C-BE13-DBD5-F9A4-E415D78253F7}"/>
          </ac:picMkLst>
        </pc:picChg>
        <pc:picChg chg="del mod">
          <ac:chgData name="shyam prasad" userId="1266635b9dd78f24" providerId="LiveId" clId="{67389BCA-BDAD-441D-9975-79D6F3FDEFF8}" dt="2023-11-04T17:05:16.480" v="1340" actId="21"/>
          <ac:picMkLst>
            <pc:docMk/>
            <pc:sldMk cId="3385400743" sldId="315"/>
            <ac:picMk id="6" creationId="{2030FA57-F8D1-79A7-8514-5BD1B3CE0151}"/>
          </ac:picMkLst>
        </pc:picChg>
        <pc:picChg chg="add mod ord">
          <ac:chgData name="shyam prasad" userId="1266635b9dd78f24" providerId="LiveId" clId="{67389BCA-BDAD-441D-9975-79D6F3FDEFF8}" dt="2023-11-04T17:27:16.161" v="1432" actId="14100"/>
          <ac:picMkLst>
            <pc:docMk/>
            <pc:sldMk cId="3385400743" sldId="315"/>
            <ac:picMk id="7" creationId="{D402B62D-9C19-B3B3-7B5B-F59AF3B64F46}"/>
          </ac:picMkLst>
        </pc:picChg>
        <pc:picChg chg="add mod ord">
          <ac:chgData name="shyam prasad" userId="1266635b9dd78f24" providerId="LiveId" clId="{67389BCA-BDAD-441D-9975-79D6F3FDEFF8}" dt="2023-11-04T17:26:56.119" v="1429" actId="1076"/>
          <ac:picMkLst>
            <pc:docMk/>
            <pc:sldMk cId="3385400743" sldId="315"/>
            <ac:picMk id="6146" creationId="{254DB60C-54B2-7215-E587-195043D75C96}"/>
          </ac:picMkLst>
        </pc:picChg>
        <pc:cxnChg chg="add del">
          <ac:chgData name="shyam prasad" userId="1266635b9dd78f24" providerId="LiveId" clId="{67389BCA-BDAD-441D-9975-79D6F3FDEFF8}" dt="2023-11-04T17:25:36.575" v="1400" actId="26606"/>
          <ac:cxnSpMkLst>
            <pc:docMk/>
            <pc:sldMk cId="3385400743" sldId="315"/>
            <ac:cxnSpMk id="6149" creationId="{C5025DAC-8B93-4160-B017-3A274A5828C0}"/>
          </ac:cxnSpMkLst>
        </pc:cxnChg>
        <pc:cxnChg chg="add del">
          <ac:chgData name="shyam prasad" userId="1266635b9dd78f24" providerId="LiveId" clId="{67389BCA-BDAD-441D-9975-79D6F3FDEFF8}" dt="2023-11-04T17:24:50.216" v="1394" actId="26606"/>
          <ac:cxnSpMkLst>
            <pc:docMk/>
            <pc:sldMk cId="3385400743" sldId="315"/>
            <ac:cxnSpMk id="6153" creationId="{C5025DAC-8B93-4160-B017-3A274A5828C0}"/>
          </ac:cxnSpMkLst>
        </pc:cxnChg>
        <pc:cxnChg chg="add del">
          <ac:chgData name="shyam prasad" userId="1266635b9dd78f24" providerId="LiveId" clId="{67389BCA-BDAD-441D-9975-79D6F3FDEFF8}" dt="2023-11-04T17:24:50.216" v="1394" actId="26606"/>
          <ac:cxnSpMkLst>
            <pc:docMk/>
            <pc:sldMk cId="3385400743" sldId="315"/>
            <ac:cxnSpMk id="6157" creationId="{EEB57AA8-F021-480C-A9E2-F89913313611}"/>
          </ac:cxnSpMkLst>
        </pc:cxnChg>
        <pc:cxnChg chg="add del">
          <ac:chgData name="shyam prasad" userId="1266635b9dd78f24" providerId="LiveId" clId="{67389BCA-BDAD-441D-9975-79D6F3FDEFF8}" dt="2023-11-04T17:25:48.184" v="1402" actId="26606"/>
          <ac:cxnSpMkLst>
            <pc:docMk/>
            <pc:sldMk cId="3385400743" sldId="315"/>
            <ac:cxnSpMk id="6158" creationId="{C5025DAC-8B93-4160-B017-3A274A5828C0}"/>
          </ac:cxnSpMkLst>
        </pc:cxnChg>
        <pc:cxnChg chg="add del">
          <ac:chgData name="shyam prasad" userId="1266635b9dd78f24" providerId="LiveId" clId="{67389BCA-BDAD-441D-9975-79D6F3FDEFF8}" dt="2023-11-04T17:25:00.717" v="1396" actId="26606"/>
          <ac:cxnSpMkLst>
            <pc:docMk/>
            <pc:sldMk cId="3385400743" sldId="315"/>
            <ac:cxnSpMk id="6162" creationId="{C5025DAC-8B93-4160-B017-3A274A5828C0}"/>
          </ac:cxnSpMkLst>
        </pc:cxnChg>
        <pc:cxnChg chg="add del">
          <ac:chgData name="shyam prasad" userId="1266635b9dd78f24" providerId="LiveId" clId="{67389BCA-BDAD-441D-9975-79D6F3FDEFF8}" dt="2023-11-04T17:25:00.717" v="1396" actId="26606"/>
          <ac:cxnSpMkLst>
            <pc:docMk/>
            <pc:sldMk cId="3385400743" sldId="315"/>
            <ac:cxnSpMk id="6165" creationId="{E04A321A-A039-4720-87B4-66A4210E0D57}"/>
          </ac:cxnSpMkLst>
        </pc:cxnChg>
        <pc:cxnChg chg="add del">
          <ac:chgData name="shyam prasad" userId="1266635b9dd78f24" providerId="LiveId" clId="{67389BCA-BDAD-441D-9975-79D6F3FDEFF8}" dt="2023-11-04T17:25:48.184" v="1402" actId="26606"/>
          <ac:cxnSpMkLst>
            <pc:docMk/>
            <pc:sldMk cId="3385400743" sldId="315"/>
            <ac:cxnSpMk id="6166" creationId="{055CEADF-09EA-423C-8C45-F94AF44D5AF0}"/>
          </ac:cxnSpMkLst>
        </pc:cxnChg>
        <pc:cxnChg chg="add del">
          <ac:chgData name="shyam prasad" userId="1266635b9dd78f24" providerId="LiveId" clId="{67389BCA-BDAD-441D-9975-79D6F3FDEFF8}" dt="2023-11-04T17:25:50.394" v="1404" actId="26606"/>
          <ac:cxnSpMkLst>
            <pc:docMk/>
            <pc:sldMk cId="3385400743" sldId="315"/>
            <ac:cxnSpMk id="6169" creationId="{C5025DAC-8B93-4160-B017-3A274A5828C0}"/>
          </ac:cxnSpMkLst>
        </pc:cxnChg>
        <pc:cxnChg chg="add del">
          <ac:chgData name="shyam prasad" userId="1266635b9dd78f24" providerId="LiveId" clId="{67389BCA-BDAD-441D-9975-79D6F3FDEFF8}" dt="2023-11-04T17:26:47.087" v="1426" actId="26606"/>
          <ac:cxnSpMkLst>
            <pc:docMk/>
            <pc:sldMk cId="3385400743" sldId="315"/>
            <ac:cxnSpMk id="6172" creationId="{C5025DAC-8B93-4160-B017-3A274A5828C0}"/>
          </ac:cxnSpMkLst>
        </pc:cxnChg>
        <pc:cxnChg chg="add del">
          <ac:chgData name="shyam prasad" userId="1266635b9dd78f24" providerId="LiveId" clId="{67389BCA-BDAD-441D-9975-79D6F3FDEFF8}" dt="2023-11-04T17:25:51.638" v="1406" actId="26606"/>
          <ac:cxnSpMkLst>
            <pc:docMk/>
            <pc:sldMk cId="3385400743" sldId="315"/>
            <ac:cxnSpMk id="6174" creationId="{C5025DAC-8B93-4160-B017-3A274A5828C0}"/>
          </ac:cxnSpMkLst>
        </pc:cxnChg>
        <pc:cxnChg chg="add del">
          <ac:chgData name="shyam prasad" userId="1266635b9dd78f24" providerId="LiveId" clId="{67389BCA-BDAD-441D-9975-79D6F3FDEFF8}" dt="2023-11-04T17:25:51.638" v="1406" actId="26606"/>
          <ac:cxnSpMkLst>
            <pc:docMk/>
            <pc:sldMk cId="3385400743" sldId="315"/>
            <ac:cxnSpMk id="6176" creationId="{055CEADF-09EA-423C-8C45-F94AF44D5AF0}"/>
          </ac:cxnSpMkLst>
        </pc:cxnChg>
        <pc:cxnChg chg="add del">
          <ac:chgData name="shyam prasad" userId="1266635b9dd78f24" providerId="LiveId" clId="{67389BCA-BDAD-441D-9975-79D6F3FDEFF8}" dt="2023-11-04T17:25:55.878" v="1408" actId="26606"/>
          <ac:cxnSpMkLst>
            <pc:docMk/>
            <pc:sldMk cId="3385400743" sldId="315"/>
            <ac:cxnSpMk id="6179" creationId="{C5025DAC-8B93-4160-B017-3A274A5828C0}"/>
          </ac:cxnSpMkLst>
        </pc:cxnChg>
        <pc:cxnChg chg="add del">
          <ac:chgData name="shyam prasad" userId="1266635b9dd78f24" providerId="LiveId" clId="{67389BCA-BDAD-441D-9975-79D6F3FDEFF8}" dt="2023-11-04T17:25:55.878" v="1408" actId="26606"/>
          <ac:cxnSpMkLst>
            <pc:docMk/>
            <pc:sldMk cId="3385400743" sldId="315"/>
            <ac:cxnSpMk id="6181" creationId="{33BECB2B-2CFA-412C-880F-C4B60974936F}"/>
          </ac:cxnSpMkLst>
        </pc:cxnChg>
        <pc:cxnChg chg="add del">
          <ac:chgData name="shyam prasad" userId="1266635b9dd78f24" providerId="LiveId" clId="{67389BCA-BDAD-441D-9975-79D6F3FDEFF8}" dt="2023-11-04T17:26:38.032" v="1424" actId="26606"/>
          <ac:cxnSpMkLst>
            <pc:docMk/>
            <pc:sldMk cId="3385400743" sldId="315"/>
            <ac:cxnSpMk id="6184" creationId="{C5025DAC-8B93-4160-B017-3A274A5828C0}"/>
          </ac:cxnSpMkLst>
        </pc:cxnChg>
        <pc:cxnChg chg="add del">
          <ac:chgData name="shyam prasad" userId="1266635b9dd78f24" providerId="LiveId" clId="{67389BCA-BDAD-441D-9975-79D6F3FDEFF8}" dt="2023-11-04T17:26:38.032" v="1424" actId="26606"/>
          <ac:cxnSpMkLst>
            <pc:docMk/>
            <pc:sldMk cId="3385400743" sldId="315"/>
            <ac:cxnSpMk id="6186" creationId="{055CEADF-09EA-423C-8C45-F94AF44D5AF0}"/>
          </ac:cxnSpMkLst>
        </pc:cxnChg>
        <pc:cxnChg chg="add">
          <ac:chgData name="shyam prasad" userId="1266635b9dd78f24" providerId="LiveId" clId="{67389BCA-BDAD-441D-9975-79D6F3FDEFF8}" dt="2023-11-04T17:26:47.094" v="1427" actId="26606"/>
          <ac:cxnSpMkLst>
            <pc:docMk/>
            <pc:sldMk cId="3385400743" sldId="315"/>
            <ac:cxnSpMk id="6190" creationId="{C5025DAC-8B93-4160-B017-3A274A5828C0}"/>
          </ac:cxnSpMkLst>
        </pc:cxnChg>
        <pc:cxnChg chg="add del">
          <ac:chgData name="shyam prasad" userId="1266635b9dd78f24" providerId="LiveId" clId="{67389BCA-BDAD-441D-9975-79D6F3FDEFF8}" dt="2023-11-04T17:26:34.364" v="1417" actId="26606"/>
          <ac:cxnSpMkLst>
            <pc:docMk/>
            <pc:sldMk cId="3385400743" sldId="315"/>
            <ac:cxnSpMk id="6193" creationId="{C5025DAC-8B93-4160-B017-3A274A5828C0}"/>
          </ac:cxnSpMkLst>
        </pc:cxnChg>
        <pc:cxnChg chg="add">
          <ac:chgData name="shyam prasad" userId="1266635b9dd78f24" providerId="LiveId" clId="{67389BCA-BDAD-441D-9975-79D6F3FDEFF8}" dt="2023-11-04T17:26:47.094" v="1427" actId="26606"/>
          <ac:cxnSpMkLst>
            <pc:docMk/>
            <pc:sldMk cId="3385400743" sldId="315"/>
            <ac:cxnSpMk id="6194" creationId="{055CEADF-09EA-423C-8C45-F94AF44D5AF0}"/>
          </ac:cxnSpMkLst>
        </pc:cxnChg>
      </pc:sldChg>
      <pc:sldChg chg="modSp del">
        <pc:chgData name="shyam prasad" userId="1266635b9dd78f24" providerId="LiveId" clId="{67389BCA-BDAD-441D-9975-79D6F3FDEFF8}" dt="2023-11-04T19:02:00.015" v="2029" actId="47"/>
        <pc:sldMkLst>
          <pc:docMk/>
          <pc:sldMk cId="3611555773" sldId="316"/>
        </pc:sldMkLst>
        <pc:spChg chg="mod">
          <ac:chgData name="shyam prasad" userId="1266635b9dd78f24" providerId="LiveId" clId="{67389BCA-BDAD-441D-9975-79D6F3FDEFF8}" dt="2023-11-03T16:32:06.549" v="1090"/>
          <ac:spMkLst>
            <pc:docMk/>
            <pc:sldMk cId="3611555773" sldId="316"/>
            <ac:spMk id="2" creationId="{4BA44AC3-6E09-AB6D-3B79-1426F83B3655}"/>
          </ac:spMkLst>
        </pc:spChg>
        <pc:picChg chg="mod">
          <ac:chgData name="shyam prasad" userId="1266635b9dd78f24" providerId="LiveId" clId="{67389BCA-BDAD-441D-9975-79D6F3FDEFF8}" dt="2023-11-03T16:32:06.549" v="1090"/>
          <ac:picMkLst>
            <pc:docMk/>
            <pc:sldMk cId="3611555773" sldId="316"/>
            <ac:picMk id="5" creationId="{8BA09F07-0D0F-7E87-4224-F328C01431C8}"/>
          </ac:picMkLst>
        </pc:picChg>
      </pc:sldChg>
      <pc:sldChg chg="addSp delSp modSp mod delDesignElem">
        <pc:chgData name="shyam prasad" userId="1266635b9dd78f24" providerId="LiveId" clId="{67389BCA-BDAD-441D-9975-79D6F3FDEFF8}" dt="2023-11-04T20:15:40.999" v="3043" actId="14100"/>
        <pc:sldMkLst>
          <pc:docMk/>
          <pc:sldMk cId="97252179" sldId="318"/>
        </pc:sldMkLst>
        <pc:spChg chg="mod">
          <ac:chgData name="shyam prasad" userId="1266635b9dd78f24" providerId="LiveId" clId="{67389BCA-BDAD-441D-9975-79D6F3FDEFF8}" dt="2023-11-04T20:15:40.999" v="3043" actId="14100"/>
          <ac:spMkLst>
            <pc:docMk/>
            <pc:sldMk cId="97252179" sldId="318"/>
            <ac:spMk id="2" creationId="{440067DF-5A2A-EEF7-CF05-7F04F52CF116}"/>
          </ac:spMkLst>
        </pc:spChg>
        <pc:spChg chg="mod">
          <ac:chgData name="shyam prasad" userId="1266635b9dd78f24" providerId="LiveId" clId="{67389BCA-BDAD-441D-9975-79D6F3FDEFF8}" dt="2023-11-03T16:30:41.610" v="1074" actId="26606"/>
          <ac:spMkLst>
            <pc:docMk/>
            <pc:sldMk cId="97252179" sldId="318"/>
            <ac:spMk id="3" creationId="{25FB043D-8121-4163-5028-3805D82BA886}"/>
          </ac:spMkLst>
        </pc:spChg>
        <pc:spChg chg="add del">
          <ac:chgData name="shyam prasad" userId="1266635b9dd78f24" providerId="LiveId" clId="{67389BCA-BDAD-441D-9975-79D6F3FDEFF8}" dt="2023-11-03T16:22:42.493" v="1012" actId="26606"/>
          <ac:spMkLst>
            <pc:docMk/>
            <pc:sldMk cId="97252179" sldId="318"/>
            <ac:spMk id="10" creationId="{39E3965E-AC41-4711-9D10-E25ABB132D86}"/>
          </ac:spMkLst>
        </pc:spChg>
        <pc:spChg chg="add del">
          <ac:chgData name="shyam prasad" userId="1266635b9dd78f24" providerId="LiveId" clId="{67389BCA-BDAD-441D-9975-79D6F3FDEFF8}" dt="2023-11-03T16:22:42.493" v="1012" actId="26606"/>
          <ac:spMkLst>
            <pc:docMk/>
            <pc:sldMk cId="97252179" sldId="318"/>
            <ac:spMk id="14" creationId="{548B4202-DCD5-4F8C-B481-743A989A9DFF}"/>
          </ac:spMkLst>
        </pc:spChg>
        <pc:spChg chg="add del">
          <ac:chgData name="shyam prasad" userId="1266635b9dd78f24" providerId="LiveId" clId="{67389BCA-BDAD-441D-9975-79D6F3FDEFF8}" dt="2023-11-03T16:22:42.493" v="1012" actId="26606"/>
          <ac:spMkLst>
            <pc:docMk/>
            <pc:sldMk cId="97252179" sldId="318"/>
            <ac:spMk id="18" creationId="{8EE702CF-91CE-4661-ACBF-3C8160D1B433}"/>
          </ac:spMkLst>
        </pc:spChg>
        <pc:spChg chg="add del">
          <ac:chgData name="shyam prasad" userId="1266635b9dd78f24" providerId="LiveId" clId="{67389BCA-BDAD-441D-9975-79D6F3FDEFF8}" dt="2023-11-03T16:26:02.505" v="1043" actId="26606"/>
          <ac:spMkLst>
            <pc:docMk/>
            <pc:sldMk cId="97252179" sldId="318"/>
            <ac:spMk id="23" creationId="{F64BBAA4-C62B-4146-B49F-FE4CC4655EE0}"/>
          </ac:spMkLst>
        </pc:spChg>
        <pc:spChg chg="add del">
          <ac:chgData name="shyam prasad" userId="1266635b9dd78f24" providerId="LiveId" clId="{67389BCA-BDAD-441D-9975-79D6F3FDEFF8}" dt="2023-11-03T16:26:02.505" v="1043" actId="26606"/>
          <ac:spMkLst>
            <pc:docMk/>
            <pc:sldMk cId="97252179" sldId="318"/>
            <ac:spMk id="27" creationId="{6BF36B24-6632-4516-9692-731462896C1F}"/>
          </ac:spMkLst>
        </pc:spChg>
        <pc:spChg chg="add del">
          <ac:chgData name="shyam prasad" userId="1266635b9dd78f24" providerId="LiveId" clId="{67389BCA-BDAD-441D-9975-79D6F3FDEFF8}" dt="2023-11-03T16:30:41.610" v="1074" actId="26606"/>
          <ac:spMkLst>
            <pc:docMk/>
            <pc:sldMk cId="97252179" sldId="318"/>
            <ac:spMk id="32" creationId="{F64BBAA4-C62B-4146-B49F-FE4CC4655EE0}"/>
          </ac:spMkLst>
        </pc:spChg>
        <pc:spChg chg="add del">
          <ac:chgData name="shyam prasad" userId="1266635b9dd78f24" providerId="LiveId" clId="{67389BCA-BDAD-441D-9975-79D6F3FDEFF8}" dt="2023-11-03T16:30:41.610" v="1074" actId="26606"/>
          <ac:spMkLst>
            <pc:docMk/>
            <pc:sldMk cId="97252179" sldId="318"/>
            <ac:spMk id="36" creationId="{6BF36B24-6632-4516-9692-731462896C1F}"/>
          </ac:spMkLst>
        </pc:spChg>
        <pc:spChg chg="add del">
          <ac:chgData name="shyam prasad" userId="1266635b9dd78f24" providerId="LiveId" clId="{67389BCA-BDAD-441D-9975-79D6F3FDEFF8}" dt="2023-11-03T16:30:36.169" v="1071" actId="26606"/>
          <ac:spMkLst>
            <pc:docMk/>
            <pc:sldMk cId="97252179" sldId="318"/>
            <ac:spMk id="41" creationId="{F64BBAA4-C62B-4146-B49F-FE4CC4655EE0}"/>
          </ac:spMkLst>
        </pc:spChg>
        <pc:spChg chg="add del">
          <ac:chgData name="shyam prasad" userId="1266635b9dd78f24" providerId="LiveId" clId="{67389BCA-BDAD-441D-9975-79D6F3FDEFF8}" dt="2023-11-03T16:30:36.169" v="1071" actId="26606"/>
          <ac:spMkLst>
            <pc:docMk/>
            <pc:sldMk cId="97252179" sldId="318"/>
            <ac:spMk id="45" creationId="{6BF36B24-6632-4516-9692-731462896C1F}"/>
          </ac:spMkLst>
        </pc:spChg>
        <pc:spChg chg="add del">
          <ac:chgData name="shyam prasad" userId="1266635b9dd78f24" providerId="LiveId" clId="{67389BCA-BDAD-441D-9975-79D6F3FDEFF8}" dt="2023-11-03T16:30:41.569" v="1073" actId="26606"/>
          <ac:spMkLst>
            <pc:docMk/>
            <pc:sldMk cId="97252179" sldId="318"/>
            <ac:spMk id="48" creationId="{39E3965E-AC41-4711-9D10-E25ABB132D86}"/>
          </ac:spMkLst>
        </pc:spChg>
        <pc:spChg chg="add del">
          <ac:chgData name="shyam prasad" userId="1266635b9dd78f24" providerId="LiveId" clId="{67389BCA-BDAD-441D-9975-79D6F3FDEFF8}" dt="2023-11-03T16:30:41.569" v="1073" actId="26606"/>
          <ac:spMkLst>
            <pc:docMk/>
            <pc:sldMk cId="97252179" sldId="318"/>
            <ac:spMk id="49" creationId="{8D4480B4-953D-41FA-9052-09AB3A026947}"/>
          </ac:spMkLst>
        </pc:spChg>
        <pc:spChg chg="add del">
          <ac:chgData name="shyam prasad" userId="1266635b9dd78f24" providerId="LiveId" clId="{67389BCA-BDAD-441D-9975-79D6F3FDEFF8}" dt="2023-11-03T16:30:41.569" v="1073" actId="26606"/>
          <ac:spMkLst>
            <pc:docMk/>
            <pc:sldMk cId="97252179" sldId="318"/>
            <ac:spMk id="51" creationId="{33428ACC-71EC-4171-9527-10983BA6B41D}"/>
          </ac:spMkLst>
        </pc:spChg>
        <pc:spChg chg="add del">
          <ac:chgData name="shyam prasad" userId="1266635b9dd78f24" providerId="LiveId" clId="{67389BCA-BDAD-441D-9975-79D6F3FDEFF8}" dt="2023-11-03T16:32:06.549" v="1090"/>
          <ac:spMkLst>
            <pc:docMk/>
            <pc:sldMk cId="97252179" sldId="318"/>
            <ac:spMk id="53" creationId="{39E3965E-AC41-4711-9D10-E25ABB132D86}"/>
          </ac:spMkLst>
        </pc:spChg>
        <pc:spChg chg="add del">
          <ac:chgData name="shyam prasad" userId="1266635b9dd78f24" providerId="LiveId" clId="{67389BCA-BDAD-441D-9975-79D6F3FDEFF8}" dt="2023-11-03T16:32:06.549" v="1090"/>
          <ac:spMkLst>
            <pc:docMk/>
            <pc:sldMk cId="97252179" sldId="318"/>
            <ac:spMk id="55" creationId="{B4D0E555-16F6-44D0-BF56-AF5FF5BDE9D6}"/>
          </ac:spMkLst>
        </pc:spChg>
        <pc:spChg chg="add del">
          <ac:chgData name="shyam prasad" userId="1266635b9dd78f24" providerId="LiveId" clId="{67389BCA-BDAD-441D-9975-79D6F3FDEFF8}" dt="2023-11-03T16:32:06.549" v="1090"/>
          <ac:spMkLst>
            <pc:docMk/>
            <pc:sldMk cId="97252179" sldId="318"/>
            <ac:spMk id="56" creationId="{8117041D-1A7B-4ECA-AB68-3CFDB6726B8E}"/>
          </ac:spMkLst>
        </pc:spChg>
        <pc:graphicFrameChg chg="add del mod modGraphic">
          <ac:chgData name="shyam prasad" userId="1266635b9dd78f24" providerId="LiveId" clId="{67389BCA-BDAD-441D-9975-79D6F3FDEFF8}" dt="2023-11-03T16:25:57.457" v="1041" actId="478"/>
          <ac:graphicFrameMkLst>
            <pc:docMk/>
            <pc:sldMk cId="97252179" sldId="318"/>
            <ac:graphicFrameMk id="5" creationId="{9069221D-5E3C-D948-10B4-7DE1E3634A75}"/>
          </ac:graphicFrameMkLst>
        </pc:graphicFrameChg>
        <pc:graphicFrameChg chg="add mod modGraphic">
          <ac:chgData name="shyam prasad" userId="1266635b9dd78f24" providerId="LiveId" clId="{67389BCA-BDAD-441D-9975-79D6F3FDEFF8}" dt="2023-11-04T19:13:50.615" v="2166" actId="14100"/>
          <ac:graphicFrameMkLst>
            <pc:docMk/>
            <pc:sldMk cId="97252179" sldId="318"/>
            <ac:graphicFrameMk id="6" creationId="{CD54F10A-025D-C575-8E6F-82EF9A1EBCBE}"/>
          </ac:graphicFrameMkLst>
        </pc:graphicFrameChg>
        <pc:picChg chg="del mod">
          <ac:chgData name="shyam prasad" userId="1266635b9dd78f24" providerId="LiveId" clId="{67389BCA-BDAD-441D-9975-79D6F3FDEFF8}" dt="2023-11-03T16:22:39.873" v="1011" actId="478"/>
          <ac:picMkLst>
            <pc:docMk/>
            <pc:sldMk cId="97252179" sldId="318"/>
            <ac:picMk id="4" creationId="{E6E663DC-ABC3-ACC9-F30C-4DF776E0E38A}"/>
          </ac:picMkLst>
        </pc:picChg>
        <pc:cxnChg chg="add del">
          <ac:chgData name="shyam prasad" userId="1266635b9dd78f24" providerId="LiveId" clId="{67389BCA-BDAD-441D-9975-79D6F3FDEFF8}" dt="2023-11-03T16:22:42.493" v="1012" actId="26606"/>
          <ac:cxnSpMkLst>
            <pc:docMk/>
            <pc:sldMk cId="97252179" sldId="318"/>
            <ac:cxnSpMk id="12" creationId="{1F5DC8C3-BA5F-4EED-BB9A-A14272BD82A1}"/>
          </ac:cxnSpMkLst>
        </pc:cxnChg>
        <pc:cxnChg chg="add del">
          <ac:chgData name="shyam prasad" userId="1266635b9dd78f24" providerId="LiveId" clId="{67389BCA-BDAD-441D-9975-79D6F3FDEFF8}" dt="2023-11-03T16:22:42.493" v="1012" actId="26606"/>
          <ac:cxnSpMkLst>
            <pc:docMk/>
            <pc:sldMk cId="97252179" sldId="318"/>
            <ac:cxnSpMk id="16" creationId="{F7F57F6B-E621-4E40-A34D-2FE12902AA20}"/>
          </ac:cxnSpMkLst>
        </pc:cxnChg>
        <pc:cxnChg chg="add del">
          <ac:chgData name="shyam prasad" userId="1266635b9dd78f24" providerId="LiveId" clId="{67389BCA-BDAD-441D-9975-79D6F3FDEFF8}" dt="2023-11-03T16:26:02.505" v="1043" actId="26606"/>
          <ac:cxnSpMkLst>
            <pc:docMk/>
            <pc:sldMk cId="97252179" sldId="318"/>
            <ac:cxnSpMk id="25" creationId="{EEB57AA8-F021-480C-A9E2-F89913313611}"/>
          </ac:cxnSpMkLst>
        </pc:cxnChg>
        <pc:cxnChg chg="add del">
          <ac:chgData name="shyam prasad" userId="1266635b9dd78f24" providerId="LiveId" clId="{67389BCA-BDAD-441D-9975-79D6F3FDEFF8}" dt="2023-11-03T16:30:41.610" v="1074" actId="26606"/>
          <ac:cxnSpMkLst>
            <pc:docMk/>
            <pc:sldMk cId="97252179" sldId="318"/>
            <ac:cxnSpMk id="34" creationId="{EEB57AA8-F021-480C-A9E2-F89913313611}"/>
          </ac:cxnSpMkLst>
        </pc:cxnChg>
        <pc:cxnChg chg="add del">
          <ac:chgData name="shyam prasad" userId="1266635b9dd78f24" providerId="LiveId" clId="{67389BCA-BDAD-441D-9975-79D6F3FDEFF8}" dt="2023-11-03T16:30:36.169" v="1071" actId="26606"/>
          <ac:cxnSpMkLst>
            <pc:docMk/>
            <pc:sldMk cId="97252179" sldId="318"/>
            <ac:cxnSpMk id="43" creationId="{EEB57AA8-F021-480C-A9E2-F89913313611}"/>
          </ac:cxnSpMkLst>
        </pc:cxnChg>
        <pc:cxnChg chg="add del">
          <ac:chgData name="shyam prasad" userId="1266635b9dd78f24" providerId="LiveId" clId="{67389BCA-BDAD-441D-9975-79D6F3FDEFF8}" dt="2023-11-03T16:30:41.569" v="1073" actId="26606"/>
          <ac:cxnSpMkLst>
            <pc:docMk/>
            <pc:sldMk cId="97252179" sldId="318"/>
            <ac:cxnSpMk id="47" creationId="{BA22713B-ABB6-4391-97F9-0449A2B9B664}"/>
          </ac:cxnSpMkLst>
        </pc:cxnChg>
        <pc:cxnChg chg="add del">
          <ac:chgData name="shyam prasad" userId="1266635b9dd78f24" providerId="LiveId" clId="{67389BCA-BDAD-441D-9975-79D6F3FDEFF8}" dt="2023-11-03T16:30:41.569" v="1073" actId="26606"/>
          <ac:cxnSpMkLst>
            <pc:docMk/>
            <pc:sldMk cId="97252179" sldId="318"/>
            <ac:cxnSpMk id="50" creationId="{1F5DC8C3-BA5F-4EED-BB9A-A14272BD82A1}"/>
          </ac:cxnSpMkLst>
        </pc:cxnChg>
        <pc:cxnChg chg="add del">
          <ac:chgData name="shyam prasad" userId="1266635b9dd78f24" providerId="LiveId" clId="{67389BCA-BDAD-441D-9975-79D6F3FDEFF8}" dt="2023-11-03T16:32:06.549" v="1090"/>
          <ac:cxnSpMkLst>
            <pc:docMk/>
            <pc:sldMk cId="97252179" sldId="318"/>
            <ac:cxnSpMk id="54" creationId="{1F5DC8C3-BA5F-4EED-BB9A-A14272BD82A1}"/>
          </ac:cxnSpMkLst>
        </pc:cxnChg>
        <pc:cxnChg chg="add del">
          <ac:chgData name="shyam prasad" userId="1266635b9dd78f24" providerId="LiveId" clId="{67389BCA-BDAD-441D-9975-79D6F3FDEFF8}" dt="2023-11-03T16:32:06.549" v="1090"/>
          <ac:cxnSpMkLst>
            <pc:docMk/>
            <pc:sldMk cId="97252179" sldId="318"/>
            <ac:cxnSpMk id="57" creationId="{ABCD2462-4C1E-401A-AC2D-F799A138B245}"/>
          </ac:cxnSpMkLst>
        </pc:cxnChg>
      </pc:sldChg>
      <pc:sldChg chg="addSp delSp modSp del mod delDesignElem">
        <pc:chgData name="shyam prasad" userId="1266635b9dd78f24" providerId="LiveId" clId="{67389BCA-BDAD-441D-9975-79D6F3FDEFF8}" dt="2023-11-04T19:45:50.427" v="2873" actId="47"/>
        <pc:sldMkLst>
          <pc:docMk/>
          <pc:sldMk cId="4289464566" sldId="319"/>
        </pc:sldMkLst>
        <pc:spChg chg="mod">
          <ac:chgData name="shyam prasad" userId="1266635b9dd78f24" providerId="LiveId" clId="{67389BCA-BDAD-441D-9975-79D6F3FDEFF8}" dt="2023-11-04T17:34:31.826" v="1439" actId="113"/>
          <ac:spMkLst>
            <pc:docMk/>
            <pc:sldMk cId="4289464566" sldId="319"/>
            <ac:spMk id="5" creationId="{A2C9574A-EEEE-9570-1000-27143EEA764A}"/>
          </ac:spMkLst>
        </pc:spChg>
        <pc:spChg chg="add del">
          <ac:chgData name="shyam prasad" userId="1266635b9dd78f24" providerId="LiveId" clId="{67389BCA-BDAD-441D-9975-79D6F3FDEFF8}" dt="2023-11-03T16:32:06.549" v="1090"/>
          <ac:spMkLst>
            <pc:docMk/>
            <pc:sldMk cId="4289464566" sldId="319"/>
            <ac:spMk id="1090" creationId="{A8E9C91B-7EAD-4562-AB0E-DFB9663AECE3}"/>
          </ac:spMkLst>
        </pc:spChg>
        <pc:spChg chg="add del">
          <ac:chgData name="shyam prasad" userId="1266635b9dd78f24" providerId="LiveId" clId="{67389BCA-BDAD-441D-9975-79D6F3FDEFF8}" dt="2023-11-03T16:32:06.549" v="1090"/>
          <ac:spMkLst>
            <pc:docMk/>
            <pc:sldMk cId="4289464566" sldId="319"/>
            <ac:spMk id="1091" creationId="{41497DE5-0939-4D1D-9350-0C5E1B209C68}"/>
          </ac:spMkLst>
        </pc:spChg>
        <pc:spChg chg="add del">
          <ac:chgData name="shyam prasad" userId="1266635b9dd78f24" providerId="LiveId" clId="{67389BCA-BDAD-441D-9975-79D6F3FDEFF8}" dt="2023-11-03T16:32:06.549" v="1090"/>
          <ac:spMkLst>
            <pc:docMk/>
            <pc:sldMk cId="4289464566" sldId="319"/>
            <ac:spMk id="1092" creationId="{5CCC70ED-6C63-4537-B7EB-51990D6C0A6F}"/>
          </ac:spMkLst>
        </pc:spChg>
        <pc:spChg chg="add del">
          <ac:chgData name="shyam prasad" userId="1266635b9dd78f24" providerId="LiveId" clId="{67389BCA-BDAD-441D-9975-79D6F3FDEFF8}" dt="2023-11-03T16:32:06.549" v="1090"/>
          <ac:spMkLst>
            <pc:docMk/>
            <pc:sldMk cId="4289464566" sldId="319"/>
            <ac:spMk id="1093" creationId="{B76E24C1-2968-40DC-A36E-F6B85F0F0752}"/>
          </ac:spMkLst>
        </pc:spChg>
      </pc:sldChg>
      <pc:sldChg chg="addSp delSp modSp new mod setBg setClrOvrMap">
        <pc:chgData name="shyam prasad" userId="1266635b9dd78f24" providerId="LiveId" clId="{67389BCA-BDAD-441D-9975-79D6F3FDEFF8}" dt="2023-11-04T20:59:52.095" v="3439" actId="14100"/>
        <pc:sldMkLst>
          <pc:docMk/>
          <pc:sldMk cId="614415899" sldId="320"/>
        </pc:sldMkLst>
        <pc:spChg chg="mod">
          <ac:chgData name="shyam prasad" userId="1266635b9dd78f24" providerId="LiveId" clId="{67389BCA-BDAD-441D-9975-79D6F3FDEFF8}" dt="2023-11-04T19:47:53.110" v="2880" actId="113"/>
          <ac:spMkLst>
            <pc:docMk/>
            <pc:sldMk cId="614415899" sldId="320"/>
            <ac:spMk id="2" creationId="{69902AD5-0778-F7EC-0F47-E5D814A21655}"/>
          </ac:spMkLst>
        </pc:spChg>
        <pc:spChg chg="mod">
          <ac:chgData name="shyam prasad" userId="1266635b9dd78f24" providerId="LiveId" clId="{67389BCA-BDAD-441D-9975-79D6F3FDEFF8}" dt="2023-11-04T20:57:47.110" v="3430" actId="20577"/>
          <ac:spMkLst>
            <pc:docMk/>
            <pc:sldMk cId="614415899" sldId="320"/>
            <ac:spMk id="3" creationId="{8326504D-00C8-8019-4671-0B311CBEE52C}"/>
          </ac:spMkLst>
        </pc:spChg>
        <pc:spChg chg="add del">
          <ac:chgData name="shyam prasad" userId="1266635b9dd78f24" providerId="LiveId" clId="{67389BCA-BDAD-441D-9975-79D6F3FDEFF8}" dt="2023-11-03T16:32:32.771" v="1094" actId="26606"/>
          <ac:spMkLst>
            <pc:docMk/>
            <pc:sldMk cId="614415899" sldId="320"/>
            <ac:spMk id="8" creationId="{F5FE1B2C-7BC1-4AE2-9A50-2A4A70A9D6A1}"/>
          </ac:spMkLst>
        </pc:spChg>
        <pc:spChg chg="add del">
          <ac:chgData name="shyam prasad" userId="1266635b9dd78f24" providerId="LiveId" clId="{67389BCA-BDAD-441D-9975-79D6F3FDEFF8}" dt="2023-11-03T16:32:32.035" v="1092" actId="26606"/>
          <ac:spMkLst>
            <pc:docMk/>
            <pc:sldMk cId="614415899" sldId="320"/>
            <ac:spMk id="9" creationId="{E844E128-FF69-4E9F-8327-6B504B3C5AE1}"/>
          </ac:spMkLst>
        </pc:spChg>
        <pc:spChg chg="add del">
          <ac:chgData name="shyam prasad" userId="1266635b9dd78f24" providerId="LiveId" clId="{67389BCA-BDAD-441D-9975-79D6F3FDEFF8}" dt="2023-11-03T16:32:32.771" v="1094" actId="26606"/>
          <ac:spMkLst>
            <pc:docMk/>
            <pc:sldMk cId="614415899" sldId="320"/>
            <ac:spMk id="10" creationId="{97E8244A-2C81-4C0E-A929-3EC8EFF35564}"/>
          </ac:spMkLst>
        </pc:spChg>
        <pc:spChg chg="add del">
          <ac:chgData name="shyam prasad" userId="1266635b9dd78f24" providerId="LiveId" clId="{67389BCA-BDAD-441D-9975-79D6F3FDEFF8}" dt="2023-11-03T16:32:36.984" v="1096" actId="26606"/>
          <ac:spMkLst>
            <pc:docMk/>
            <pc:sldMk cId="614415899" sldId="320"/>
            <ac:spMk id="14" creationId="{0B2EDFE5-9478-4774-9D3D-FEC7DC7082EF}"/>
          </ac:spMkLst>
        </pc:spChg>
        <pc:spChg chg="add del">
          <ac:chgData name="shyam prasad" userId="1266635b9dd78f24" providerId="LiveId" clId="{67389BCA-BDAD-441D-9975-79D6F3FDEFF8}" dt="2023-11-03T16:32:36.984" v="1096" actId="26606"/>
          <ac:spMkLst>
            <pc:docMk/>
            <pc:sldMk cId="614415899" sldId="320"/>
            <ac:spMk id="15" creationId="{13BCCAE5-A35B-4B66-A4A7-E23C34A403A4}"/>
          </ac:spMkLst>
        </pc:spChg>
        <pc:spChg chg="add del">
          <ac:chgData name="shyam prasad" userId="1266635b9dd78f24" providerId="LiveId" clId="{67389BCA-BDAD-441D-9975-79D6F3FDEFF8}" dt="2023-11-03T16:32:41.659" v="1098" actId="26606"/>
          <ac:spMkLst>
            <pc:docMk/>
            <pc:sldMk cId="614415899" sldId="320"/>
            <ac:spMk id="18" creationId="{3558DB37-9FEE-48A2-8578-ED0401573943}"/>
          </ac:spMkLst>
        </pc:spChg>
        <pc:spChg chg="add del">
          <ac:chgData name="shyam prasad" userId="1266635b9dd78f24" providerId="LiveId" clId="{67389BCA-BDAD-441D-9975-79D6F3FDEFF8}" dt="2023-11-03T16:32:41.659" v="1098" actId="26606"/>
          <ac:spMkLst>
            <pc:docMk/>
            <pc:sldMk cId="614415899" sldId="320"/>
            <ac:spMk id="19" creationId="{5F7FCCA6-00E2-4F74-A105-0D769872F243}"/>
          </ac:spMkLst>
        </pc:spChg>
        <pc:spChg chg="add del">
          <ac:chgData name="shyam prasad" userId="1266635b9dd78f24" providerId="LiveId" clId="{67389BCA-BDAD-441D-9975-79D6F3FDEFF8}" dt="2023-11-03T16:32:41.659" v="1098" actId="26606"/>
          <ac:spMkLst>
            <pc:docMk/>
            <pc:sldMk cId="614415899" sldId="320"/>
            <ac:spMk id="20" creationId="{359CEC61-F44B-43B3-B40F-AE38C5AF1D5F}"/>
          </ac:spMkLst>
        </pc:spChg>
        <pc:spChg chg="add del">
          <ac:chgData name="shyam prasad" userId="1266635b9dd78f24" providerId="LiveId" clId="{67389BCA-BDAD-441D-9975-79D6F3FDEFF8}" dt="2023-11-03T16:32:44.841" v="1100" actId="26606"/>
          <ac:spMkLst>
            <pc:docMk/>
            <pc:sldMk cId="614415899" sldId="320"/>
            <ac:spMk id="22" creationId="{E9BA134F-37B6-498A-B46D-040B86E5DA35}"/>
          </ac:spMkLst>
        </pc:spChg>
        <pc:spChg chg="add del">
          <ac:chgData name="shyam prasad" userId="1266635b9dd78f24" providerId="LiveId" clId="{67389BCA-BDAD-441D-9975-79D6F3FDEFF8}" dt="2023-11-03T16:32:44.841" v="1100" actId="26606"/>
          <ac:spMkLst>
            <pc:docMk/>
            <pc:sldMk cId="614415899" sldId="320"/>
            <ac:spMk id="23" creationId="{2BFE3F30-11E0-4842-8523-7222538C8293}"/>
          </ac:spMkLst>
        </pc:spChg>
        <pc:spChg chg="add del">
          <ac:chgData name="shyam prasad" userId="1266635b9dd78f24" providerId="LiveId" clId="{67389BCA-BDAD-441D-9975-79D6F3FDEFF8}" dt="2023-11-03T16:33:01.785" v="1102" actId="26606"/>
          <ac:spMkLst>
            <pc:docMk/>
            <pc:sldMk cId="614415899" sldId="320"/>
            <ac:spMk id="27" creationId="{E9BA134F-37B6-498A-B46D-040B86E5DA35}"/>
          </ac:spMkLst>
        </pc:spChg>
        <pc:spChg chg="add del">
          <ac:chgData name="shyam prasad" userId="1266635b9dd78f24" providerId="LiveId" clId="{67389BCA-BDAD-441D-9975-79D6F3FDEFF8}" dt="2023-11-03T16:33:01.785" v="1102" actId="26606"/>
          <ac:spMkLst>
            <pc:docMk/>
            <pc:sldMk cId="614415899" sldId="320"/>
            <ac:spMk id="28" creationId="{2BFE3F30-11E0-4842-8523-7222538C8293}"/>
          </ac:spMkLst>
        </pc:spChg>
        <pc:spChg chg="add del">
          <ac:chgData name="shyam prasad" userId="1266635b9dd78f24" providerId="LiveId" clId="{67389BCA-BDAD-441D-9975-79D6F3FDEFF8}" dt="2023-11-03T16:33:07.269" v="1104" actId="26606"/>
          <ac:spMkLst>
            <pc:docMk/>
            <pc:sldMk cId="614415899" sldId="320"/>
            <ac:spMk id="32" creationId="{3558DB37-9FEE-48A2-8578-ED0401573943}"/>
          </ac:spMkLst>
        </pc:spChg>
        <pc:spChg chg="add del">
          <ac:chgData name="shyam prasad" userId="1266635b9dd78f24" providerId="LiveId" clId="{67389BCA-BDAD-441D-9975-79D6F3FDEFF8}" dt="2023-11-03T16:33:07.269" v="1104" actId="26606"/>
          <ac:spMkLst>
            <pc:docMk/>
            <pc:sldMk cId="614415899" sldId="320"/>
            <ac:spMk id="33" creationId="{5F7FCCA6-00E2-4F74-A105-0D769872F243}"/>
          </ac:spMkLst>
        </pc:spChg>
        <pc:spChg chg="add del">
          <ac:chgData name="shyam prasad" userId="1266635b9dd78f24" providerId="LiveId" clId="{67389BCA-BDAD-441D-9975-79D6F3FDEFF8}" dt="2023-11-03T16:33:07.269" v="1104" actId="26606"/>
          <ac:spMkLst>
            <pc:docMk/>
            <pc:sldMk cId="614415899" sldId="320"/>
            <ac:spMk id="34" creationId="{359CEC61-F44B-43B3-B40F-AE38C5AF1D5F}"/>
          </ac:spMkLst>
        </pc:spChg>
        <pc:spChg chg="add del">
          <ac:chgData name="shyam prasad" userId="1266635b9dd78f24" providerId="LiveId" clId="{67389BCA-BDAD-441D-9975-79D6F3FDEFF8}" dt="2023-11-03T16:33:15.727" v="1106" actId="26606"/>
          <ac:spMkLst>
            <pc:docMk/>
            <pc:sldMk cId="614415899" sldId="320"/>
            <ac:spMk id="36" creationId="{13BCCAE5-A35B-4B66-A4A7-E23C34A403A4}"/>
          </ac:spMkLst>
        </pc:spChg>
        <pc:spChg chg="add del">
          <ac:chgData name="shyam prasad" userId="1266635b9dd78f24" providerId="LiveId" clId="{67389BCA-BDAD-441D-9975-79D6F3FDEFF8}" dt="2023-11-03T16:33:15.727" v="1106" actId="26606"/>
          <ac:spMkLst>
            <pc:docMk/>
            <pc:sldMk cId="614415899" sldId="320"/>
            <ac:spMk id="39" creationId="{0B2EDFE5-9478-4774-9D3D-FEC7DC7082EF}"/>
          </ac:spMkLst>
        </pc:spChg>
        <pc:spChg chg="add">
          <ac:chgData name="shyam prasad" userId="1266635b9dd78f24" providerId="LiveId" clId="{67389BCA-BDAD-441D-9975-79D6F3FDEFF8}" dt="2023-11-03T16:33:15.742" v="1107" actId="26606"/>
          <ac:spMkLst>
            <pc:docMk/>
            <pc:sldMk cId="614415899" sldId="320"/>
            <ac:spMk id="41" creationId="{E9BA134F-37B6-498A-B46D-040B86E5DA35}"/>
          </ac:spMkLst>
        </pc:spChg>
        <pc:spChg chg="add">
          <ac:chgData name="shyam prasad" userId="1266635b9dd78f24" providerId="LiveId" clId="{67389BCA-BDAD-441D-9975-79D6F3FDEFF8}" dt="2023-11-03T16:33:15.742" v="1107" actId="26606"/>
          <ac:spMkLst>
            <pc:docMk/>
            <pc:sldMk cId="614415899" sldId="320"/>
            <ac:spMk id="42" creationId="{2BFE3F30-11E0-4842-8523-7222538C8293}"/>
          </ac:spMkLst>
        </pc:spChg>
        <pc:picChg chg="add del">
          <ac:chgData name="shyam prasad" userId="1266635b9dd78f24" providerId="LiveId" clId="{67389BCA-BDAD-441D-9975-79D6F3FDEFF8}" dt="2023-11-03T16:32:32.035" v="1092" actId="26606"/>
          <ac:picMkLst>
            <pc:docMk/>
            <pc:sldMk cId="614415899" sldId="320"/>
            <ac:picMk id="5" creationId="{26426FBC-D832-A4CB-1CF9-FF9B34148907}"/>
          </ac:picMkLst>
        </pc:picChg>
        <pc:picChg chg="add mod">
          <ac:chgData name="shyam prasad" userId="1266635b9dd78f24" providerId="LiveId" clId="{67389BCA-BDAD-441D-9975-79D6F3FDEFF8}" dt="2023-11-04T20:59:52.095" v="3439" actId="14100"/>
          <ac:picMkLst>
            <pc:docMk/>
            <pc:sldMk cId="614415899" sldId="320"/>
            <ac:picMk id="6" creationId="{B297B9D6-A187-4C3C-DD82-1124AA82DA67}"/>
          </ac:picMkLst>
        </pc:picChg>
        <pc:picChg chg="add del">
          <ac:chgData name="shyam prasad" userId="1266635b9dd78f24" providerId="LiveId" clId="{67389BCA-BDAD-441D-9975-79D6F3FDEFF8}" dt="2023-11-03T16:32:36.984" v="1096" actId="26606"/>
          <ac:picMkLst>
            <pc:docMk/>
            <pc:sldMk cId="614415899" sldId="320"/>
            <ac:picMk id="7" creationId="{175DC3D3-10CE-F8F1-3719-9838BAA00CCB}"/>
          </ac:picMkLst>
        </pc:picChg>
        <pc:picChg chg="add del">
          <ac:chgData name="shyam prasad" userId="1266635b9dd78f24" providerId="LiveId" clId="{67389BCA-BDAD-441D-9975-79D6F3FDEFF8}" dt="2023-11-03T16:32:44.841" v="1100" actId="26606"/>
          <ac:picMkLst>
            <pc:docMk/>
            <pc:sldMk cId="614415899" sldId="320"/>
            <ac:picMk id="25" creationId="{722DA440-2533-71F2-EDDD-2358811B8E63}"/>
          </ac:picMkLst>
        </pc:picChg>
        <pc:picChg chg="add del">
          <ac:chgData name="shyam prasad" userId="1266635b9dd78f24" providerId="LiveId" clId="{67389BCA-BDAD-441D-9975-79D6F3FDEFF8}" dt="2023-11-03T16:33:01.785" v="1102" actId="26606"/>
          <ac:picMkLst>
            <pc:docMk/>
            <pc:sldMk cId="614415899" sldId="320"/>
            <ac:picMk id="30" creationId="{88FA139A-C60C-E0F5-B91F-386ABFDE6D72}"/>
          </ac:picMkLst>
        </pc:picChg>
        <pc:picChg chg="add del">
          <ac:chgData name="shyam prasad" userId="1266635b9dd78f24" providerId="LiveId" clId="{67389BCA-BDAD-441D-9975-79D6F3FDEFF8}" dt="2023-11-03T16:33:15.727" v="1106" actId="26606"/>
          <ac:picMkLst>
            <pc:docMk/>
            <pc:sldMk cId="614415899" sldId="320"/>
            <ac:picMk id="38" creationId="{175DC3D3-10CE-F8F1-3719-9838BAA00CCB}"/>
          </ac:picMkLst>
        </pc:picChg>
        <pc:picChg chg="add del mod">
          <ac:chgData name="shyam prasad" userId="1266635b9dd78f24" providerId="LiveId" clId="{67389BCA-BDAD-441D-9975-79D6F3FDEFF8}" dt="2023-11-04T19:46:56.128" v="2874" actId="478"/>
          <ac:picMkLst>
            <pc:docMk/>
            <pc:sldMk cId="614415899" sldId="320"/>
            <ac:picMk id="44" creationId="{88FA139A-C60C-E0F5-B91F-386ABFDE6D72}"/>
          </ac:picMkLst>
        </pc:picChg>
        <pc:picChg chg="add del mod">
          <ac:chgData name="shyam prasad" userId="1266635b9dd78f24" providerId="LiveId" clId="{67389BCA-BDAD-441D-9975-79D6F3FDEFF8}" dt="2023-11-04T20:59:25.874" v="3431" actId="478"/>
          <ac:picMkLst>
            <pc:docMk/>
            <pc:sldMk cId="614415899" sldId="320"/>
            <ac:picMk id="11266" creationId="{B19C523B-F16E-B5B8-A562-87122E67B4E2}"/>
          </ac:picMkLst>
        </pc:picChg>
        <pc:cxnChg chg="add del">
          <ac:chgData name="shyam prasad" userId="1266635b9dd78f24" providerId="LiveId" clId="{67389BCA-BDAD-441D-9975-79D6F3FDEFF8}" dt="2023-11-03T16:32:32.035" v="1092" actId="26606"/>
          <ac:cxnSpMkLst>
            <pc:docMk/>
            <pc:sldMk cId="614415899" sldId="320"/>
            <ac:cxnSpMk id="11" creationId="{055CEADF-09EA-423C-8C45-F94AF44D5AF0}"/>
          </ac:cxnSpMkLst>
        </pc:cxnChg>
        <pc:cxnChg chg="add del">
          <ac:chgData name="shyam prasad" userId="1266635b9dd78f24" providerId="LiveId" clId="{67389BCA-BDAD-441D-9975-79D6F3FDEFF8}" dt="2023-11-03T16:32:32.771" v="1094" actId="26606"/>
          <ac:cxnSpMkLst>
            <pc:docMk/>
            <pc:sldMk cId="614415899" sldId="320"/>
            <ac:cxnSpMk id="12" creationId="{02CC3441-26B3-4381-B3DF-8AE3C288BC0D}"/>
          </ac:cxnSpMkLst>
        </pc:cxnChg>
        <pc:cxnChg chg="add del">
          <ac:chgData name="shyam prasad" userId="1266635b9dd78f24" providerId="LiveId" clId="{67389BCA-BDAD-441D-9975-79D6F3FDEFF8}" dt="2023-11-03T16:32:36.984" v="1096" actId="26606"/>
          <ac:cxnSpMkLst>
            <pc:docMk/>
            <pc:sldMk cId="614415899" sldId="320"/>
            <ac:cxnSpMk id="16" creationId="{6987BDFB-DE64-4B56-B44F-45FAE19FA94E}"/>
          </ac:cxnSpMkLst>
        </pc:cxnChg>
        <pc:cxnChg chg="add del">
          <ac:chgData name="shyam prasad" userId="1266635b9dd78f24" providerId="LiveId" clId="{67389BCA-BDAD-441D-9975-79D6F3FDEFF8}" dt="2023-11-03T16:32:44.841" v="1100" actId="26606"/>
          <ac:cxnSpMkLst>
            <pc:docMk/>
            <pc:sldMk cId="614415899" sldId="320"/>
            <ac:cxnSpMk id="24" creationId="{67E7D319-545A-41CD-95DF-4DE4FA8A46B1}"/>
          </ac:cxnSpMkLst>
        </pc:cxnChg>
        <pc:cxnChg chg="add del">
          <ac:chgData name="shyam prasad" userId="1266635b9dd78f24" providerId="LiveId" clId="{67389BCA-BDAD-441D-9975-79D6F3FDEFF8}" dt="2023-11-03T16:33:01.785" v="1102" actId="26606"/>
          <ac:cxnSpMkLst>
            <pc:docMk/>
            <pc:sldMk cId="614415899" sldId="320"/>
            <ac:cxnSpMk id="29" creationId="{67E7D319-545A-41CD-95DF-4DE4FA8A46B1}"/>
          </ac:cxnSpMkLst>
        </pc:cxnChg>
        <pc:cxnChg chg="add del">
          <ac:chgData name="shyam prasad" userId="1266635b9dd78f24" providerId="LiveId" clId="{67389BCA-BDAD-441D-9975-79D6F3FDEFF8}" dt="2023-11-03T16:33:15.727" v="1106" actId="26606"/>
          <ac:cxnSpMkLst>
            <pc:docMk/>
            <pc:sldMk cId="614415899" sldId="320"/>
            <ac:cxnSpMk id="37" creationId="{6987BDFB-DE64-4B56-B44F-45FAE19FA94E}"/>
          </ac:cxnSpMkLst>
        </pc:cxnChg>
        <pc:cxnChg chg="add">
          <ac:chgData name="shyam prasad" userId="1266635b9dd78f24" providerId="LiveId" clId="{67389BCA-BDAD-441D-9975-79D6F3FDEFF8}" dt="2023-11-03T16:33:15.742" v="1107" actId="26606"/>
          <ac:cxnSpMkLst>
            <pc:docMk/>
            <pc:sldMk cId="614415899" sldId="320"/>
            <ac:cxnSpMk id="43" creationId="{67E7D319-545A-41CD-95DF-4DE4FA8A46B1}"/>
          </ac:cxnSpMkLst>
        </pc:cxnChg>
      </pc:sldChg>
      <pc:sldChg chg="addSp delSp modSp new mod ord setBg setClrOvrMap">
        <pc:chgData name="shyam prasad" userId="1266635b9dd78f24" providerId="LiveId" clId="{67389BCA-BDAD-441D-9975-79D6F3FDEFF8}" dt="2023-11-04T20:17:17.611" v="3114" actId="255"/>
        <pc:sldMkLst>
          <pc:docMk/>
          <pc:sldMk cId="2102599088" sldId="321"/>
        </pc:sldMkLst>
        <pc:spChg chg="mod">
          <ac:chgData name="shyam prasad" userId="1266635b9dd78f24" providerId="LiveId" clId="{67389BCA-BDAD-441D-9975-79D6F3FDEFF8}" dt="2023-11-04T20:16:06.247" v="3086" actId="20577"/>
          <ac:spMkLst>
            <pc:docMk/>
            <pc:sldMk cId="2102599088" sldId="321"/>
            <ac:spMk id="2" creationId="{B9A80ED2-4BBE-5F72-7E05-14031CCDE087}"/>
          </ac:spMkLst>
        </pc:spChg>
        <pc:spChg chg="mod">
          <ac:chgData name="shyam prasad" userId="1266635b9dd78f24" providerId="LiveId" clId="{67389BCA-BDAD-441D-9975-79D6F3FDEFF8}" dt="2023-11-04T20:17:17.611" v="3114" actId="255"/>
          <ac:spMkLst>
            <pc:docMk/>
            <pc:sldMk cId="2102599088" sldId="321"/>
            <ac:spMk id="3" creationId="{356C6879-0BB6-CF8A-52A2-6A7D3172A31E}"/>
          </ac:spMkLst>
        </pc:spChg>
        <pc:spChg chg="add del">
          <ac:chgData name="shyam prasad" userId="1266635b9dd78f24" providerId="LiveId" clId="{67389BCA-BDAD-441D-9975-79D6F3FDEFF8}" dt="2023-11-04T17:46:01.188" v="1764" actId="26606"/>
          <ac:spMkLst>
            <pc:docMk/>
            <pc:sldMk cId="2102599088" sldId="321"/>
            <ac:spMk id="9" creationId="{E844E128-FF69-4E9F-8327-6B504B3C5AE1}"/>
          </ac:spMkLst>
        </pc:spChg>
        <pc:spChg chg="add del">
          <ac:chgData name="shyam prasad" userId="1266635b9dd78f24" providerId="LiveId" clId="{67389BCA-BDAD-441D-9975-79D6F3FDEFF8}" dt="2023-11-04T17:46:02.811" v="1766" actId="26606"/>
          <ac:spMkLst>
            <pc:docMk/>
            <pc:sldMk cId="2102599088" sldId="321"/>
            <ac:spMk id="13" creationId="{67B74F2B-9534-4540-96B0-5C8E958B940F}"/>
          </ac:spMkLst>
        </pc:spChg>
        <pc:spChg chg="add">
          <ac:chgData name="shyam prasad" userId="1266635b9dd78f24" providerId="LiveId" clId="{67389BCA-BDAD-441D-9975-79D6F3FDEFF8}" dt="2023-11-04T17:46:02.845" v="1767" actId="26606"/>
          <ac:spMkLst>
            <pc:docMk/>
            <pc:sldMk cId="2102599088" sldId="321"/>
            <ac:spMk id="17" creationId="{E844E128-FF69-4E9F-8327-6B504B3C5AE1}"/>
          </ac:spMkLst>
        </pc:spChg>
        <pc:picChg chg="add del">
          <ac:chgData name="shyam prasad" userId="1266635b9dd78f24" providerId="LiveId" clId="{67389BCA-BDAD-441D-9975-79D6F3FDEFF8}" dt="2023-11-04T17:46:01.188" v="1764" actId="26606"/>
          <ac:picMkLst>
            <pc:docMk/>
            <pc:sldMk cId="2102599088" sldId="321"/>
            <ac:picMk id="5" creationId="{75AE0B80-5996-B72B-155B-DBCB1A135E71}"/>
          </ac:picMkLst>
        </pc:picChg>
        <pc:picChg chg="add del">
          <ac:chgData name="shyam prasad" userId="1266635b9dd78f24" providerId="LiveId" clId="{67389BCA-BDAD-441D-9975-79D6F3FDEFF8}" dt="2023-11-04T17:46:02.811" v="1766" actId="26606"/>
          <ac:picMkLst>
            <pc:docMk/>
            <pc:sldMk cId="2102599088" sldId="321"/>
            <ac:picMk id="14" creationId="{19239D1B-ACD1-A3AB-E899-130E3ECE0D9C}"/>
          </ac:picMkLst>
        </pc:picChg>
        <pc:picChg chg="add">
          <ac:chgData name="shyam prasad" userId="1266635b9dd78f24" providerId="LiveId" clId="{67389BCA-BDAD-441D-9975-79D6F3FDEFF8}" dt="2023-11-04T17:46:02.845" v="1767" actId="26606"/>
          <ac:picMkLst>
            <pc:docMk/>
            <pc:sldMk cId="2102599088" sldId="321"/>
            <ac:picMk id="18" creationId="{75AE0B80-5996-B72B-155B-DBCB1A135E71}"/>
          </ac:picMkLst>
        </pc:picChg>
        <pc:cxnChg chg="add del">
          <ac:chgData name="shyam prasad" userId="1266635b9dd78f24" providerId="LiveId" clId="{67389BCA-BDAD-441D-9975-79D6F3FDEFF8}" dt="2023-11-04T17:46:01.188" v="1764" actId="26606"/>
          <ac:cxnSpMkLst>
            <pc:docMk/>
            <pc:sldMk cId="2102599088" sldId="321"/>
            <ac:cxnSpMk id="11" creationId="{055CEADF-09EA-423C-8C45-F94AF44D5AF0}"/>
          </ac:cxnSpMkLst>
        </pc:cxnChg>
        <pc:cxnChg chg="add del">
          <ac:chgData name="shyam prasad" userId="1266635b9dd78f24" providerId="LiveId" clId="{67389BCA-BDAD-441D-9975-79D6F3FDEFF8}" dt="2023-11-04T17:46:02.811" v="1766" actId="26606"/>
          <ac:cxnSpMkLst>
            <pc:docMk/>
            <pc:sldMk cId="2102599088" sldId="321"/>
            <ac:cxnSpMk id="15" creationId="{33BECB2B-2CFA-412C-880F-C4B60974936F}"/>
          </ac:cxnSpMkLst>
        </pc:cxnChg>
        <pc:cxnChg chg="add">
          <ac:chgData name="shyam prasad" userId="1266635b9dd78f24" providerId="LiveId" clId="{67389BCA-BDAD-441D-9975-79D6F3FDEFF8}" dt="2023-11-04T17:46:02.845" v="1767" actId="26606"/>
          <ac:cxnSpMkLst>
            <pc:docMk/>
            <pc:sldMk cId="2102599088" sldId="321"/>
            <ac:cxnSpMk id="19" creationId="{055CEADF-09EA-423C-8C45-F94AF44D5AF0}"/>
          </ac:cxnSpMkLst>
        </pc:cxnChg>
      </pc:sldChg>
      <pc:sldChg chg="new del">
        <pc:chgData name="shyam prasad" userId="1266635b9dd78f24" providerId="LiveId" clId="{67389BCA-BDAD-441D-9975-79D6F3FDEFF8}" dt="2023-11-04T17:38:23.428" v="1443" actId="47"/>
        <pc:sldMkLst>
          <pc:docMk/>
          <pc:sldMk cId="3959584703" sldId="321"/>
        </pc:sldMkLst>
      </pc:sldChg>
      <pc:sldChg chg="addSp delSp modSp new mod setBg setClrOvrMap">
        <pc:chgData name="shyam prasad" userId="1266635b9dd78f24" providerId="LiveId" clId="{67389BCA-BDAD-441D-9975-79D6F3FDEFF8}" dt="2023-11-04T20:16:27.641" v="3106" actId="255"/>
        <pc:sldMkLst>
          <pc:docMk/>
          <pc:sldMk cId="1859175223" sldId="322"/>
        </pc:sldMkLst>
        <pc:spChg chg="mod">
          <ac:chgData name="shyam prasad" userId="1266635b9dd78f24" providerId="LiveId" clId="{67389BCA-BDAD-441D-9975-79D6F3FDEFF8}" dt="2023-11-04T20:16:27.641" v="3106" actId="255"/>
          <ac:spMkLst>
            <pc:docMk/>
            <pc:sldMk cId="1859175223" sldId="322"/>
            <ac:spMk id="2" creationId="{70D9E2FC-9DE3-FCFE-1368-1C5343DF63E4}"/>
          </ac:spMkLst>
        </pc:spChg>
        <pc:spChg chg="del">
          <ac:chgData name="shyam prasad" userId="1266635b9dd78f24" providerId="LiveId" clId="{67389BCA-BDAD-441D-9975-79D6F3FDEFF8}" dt="2023-11-04T17:50:32.281" v="1825"/>
          <ac:spMkLst>
            <pc:docMk/>
            <pc:sldMk cId="1859175223" sldId="322"/>
            <ac:spMk id="3" creationId="{1E81BB9B-6C8A-9FA0-10A4-FBFC73EC6CA7}"/>
          </ac:spMkLst>
        </pc:spChg>
        <pc:spChg chg="add del mod">
          <ac:chgData name="shyam prasad" userId="1266635b9dd78f24" providerId="LiveId" clId="{67389BCA-BDAD-441D-9975-79D6F3FDEFF8}" dt="2023-11-04T17:52:55.286" v="1844"/>
          <ac:spMkLst>
            <pc:docMk/>
            <pc:sldMk cId="1859175223" sldId="322"/>
            <ac:spMk id="6" creationId="{3386C99A-23B6-6B18-74B1-6C794D262BE9}"/>
          </ac:spMkLst>
        </pc:spChg>
        <pc:spChg chg="add del mod">
          <ac:chgData name="shyam prasad" userId="1266635b9dd78f24" providerId="LiveId" clId="{67389BCA-BDAD-441D-9975-79D6F3FDEFF8}" dt="2023-11-04T17:52:55.286" v="1846"/>
          <ac:spMkLst>
            <pc:docMk/>
            <pc:sldMk cId="1859175223" sldId="322"/>
            <ac:spMk id="7" creationId="{118C1490-8FF8-E1DE-DEEC-1D58768F530A}"/>
          </ac:spMkLst>
        </pc:spChg>
        <pc:spChg chg="add mod">
          <ac:chgData name="shyam prasad" userId="1266635b9dd78f24" providerId="LiveId" clId="{67389BCA-BDAD-441D-9975-79D6F3FDEFF8}" dt="2023-11-04T18:00:29.372" v="1963" actId="1076"/>
          <ac:spMkLst>
            <pc:docMk/>
            <pc:sldMk cId="1859175223" sldId="322"/>
            <ac:spMk id="8" creationId="{13EACB32-551F-AF5C-B6B2-5714B3E8068F}"/>
          </ac:spMkLst>
        </pc:spChg>
        <pc:spChg chg="add">
          <ac:chgData name="shyam prasad" userId="1266635b9dd78f24" providerId="LiveId" clId="{67389BCA-BDAD-441D-9975-79D6F3FDEFF8}" dt="2023-11-04T17:50:40.439" v="1828" actId="26606"/>
          <ac:spMkLst>
            <pc:docMk/>
            <pc:sldMk cId="1859175223" sldId="322"/>
            <ac:spMk id="10" creationId="{39E3965E-AC41-4711-9D10-E25ABB132D86}"/>
          </ac:spMkLst>
        </pc:spChg>
        <pc:spChg chg="add">
          <ac:chgData name="shyam prasad" userId="1266635b9dd78f24" providerId="LiveId" clId="{67389BCA-BDAD-441D-9975-79D6F3FDEFF8}" dt="2023-11-04T17:50:40.439" v="1828" actId="26606"/>
          <ac:spMkLst>
            <pc:docMk/>
            <pc:sldMk cId="1859175223" sldId="322"/>
            <ac:spMk id="14" creationId="{6482F060-A4AF-4E0B-B364-7C6BA4AE9C03}"/>
          </ac:spMkLst>
        </pc:spChg>
        <pc:picChg chg="add mod">
          <ac:chgData name="shyam prasad" userId="1266635b9dd78f24" providerId="LiveId" clId="{67389BCA-BDAD-441D-9975-79D6F3FDEFF8}" dt="2023-11-04T17:51:32.254" v="1836" actId="14100"/>
          <ac:picMkLst>
            <pc:docMk/>
            <pc:sldMk cId="1859175223" sldId="322"/>
            <ac:picMk id="5" creationId="{BC9545C0-8F70-663F-AE9C-E2167CE1F6B1}"/>
          </ac:picMkLst>
        </pc:picChg>
        <pc:cxnChg chg="add">
          <ac:chgData name="shyam prasad" userId="1266635b9dd78f24" providerId="LiveId" clId="{67389BCA-BDAD-441D-9975-79D6F3FDEFF8}" dt="2023-11-04T17:50:40.439" v="1828" actId="26606"/>
          <ac:cxnSpMkLst>
            <pc:docMk/>
            <pc:sldMk cId="1859175223" sldId="322"/>
            <ac:cxnSpMk id="12" creationId="{1F5DC8C3-BA5F-4EED-BB9A-A14272BD82A1}"/>
          </ac:cxnSpMkLst>
        </pc:cxnChg>
        <pc:cxnChg chg="add">
          <ac:chgData name="shyam prasad" userId="1266635b9dd78f24" providerId="LiveId" clId="{67389BCA-BDAD-441D-9975-79D6F3FDEFF8}" dt="2023-11-04T17:50:40.439" v="1828" actId="26606"/>
          <ac:cxnSpMkLst>
            <pc:docMk/>
            <pc:sldMk cId="1859175223" sldId="322"/>
            <ac:cxnSpMk id="16" creationId="{B9EB6DAA-2F0C-43D5-A577-15D5D2C4E3F5}"/>
          </ac:cxnSpMkLst>
        </pc:cxnChg>
      </pc:sldChg>
      <pc:sldChg chg="addSp delSp modSp add mod">
        <pc:chgData name="shyam prasad" userId="1266635b9dd78f24" providerId="LiveId" clId="{67389BCA-BDAD-441D-9975-79D6F3FDEFF8}" dt="2023-11-04T20:15:15.027" v="3040" actId="20577"/>
        <pc:sldMkLst>
          <pc:docMk/>
          <pc:sldMk cId="535008448" sldId="323"/>
        </pc:sldMkLst>
        <pc:spChg chg="mod">
          <ac:chgData name="shyam prasad" userId="1266635b9dd78f24" providerId="LiveId" clId="{67389BCA-BDAD-441D-9975-79D6F3FDEFF8}" dt="2023-11-04T20:15:15.027" v="3040" actId="20577"/>
          <ac:spMkLst>
            <pc:docMk/>
            <pc:sldMk cId="535008448" sldId="323"/>
            <ac:spMk id="2" creationId="{5BF6C787-FEBD-15F0-65BF-D07F8FAA3F8C}"/>
          </ac:spMkLst>
        </pc:spChg>
        <pc:spChg chg="add mod">
          <ac:chgData name="shyam prasad" userId="1266635b9dd78f24" providerId="LiveId" clId="{67389BCA-BDAD-441D-9975-79D6F3FDEFF8}" dt="2023-11-04T20:14:53.108" v="3024" actId="207"/>
          <ac:spMkLst>
            <pc:docMk/>
            <pc:sldMk cId="535008448" sldId="323"/>
            <ac:spMk id="8" creationId="{422513E1-B5F2-0A8B-3B72-D602A87421BB}"/>
          </ac:spMkLst>
        </pc:spChg>
        <pc:picChg chg="add del mod">
          <ac:chgData name="shyam prasad" userId="1266635b9dd78f24" providerId="LiveId" clId="{67389BCA-BDAD-441D-9975-79D6F3FDEFF8}" dt="2023-11-04T18:30:24.287" v="2009" actId="478"/>
          <ac:picMkLst>
            <pc:docMk/>
            <pc:sldMk cId="535008448" sldId="323"/>
            <ac:picMk id="4" creationId="{7FBCE141-DFA9-B2DD-B998-9987AD87B75C}"/>
          </ac:picMkLst>
        </pc:picChg>
        <pc:picChg chg="del">
          <ac:chgData name="shyam prasad" userId="1266635b9dd78f24" providerId="LiveId" clId="{67389BCA-BDAD-441D-9975-79D6F3FDEFF8}" dt="2023-11-04T18:29:34.548" v="1998" actId="478"/>
          <ac:picMkLst>
            <pc:docMk/>
            <pc:sldMk cId="535008448" sldId="323"/>
            <ac:picMk id="6" creationId="{4CB2AB24-04D8-7D12-B918-1A9AEA6811DB}"/>
          </ac:picMkLst>
        </pc:picChg>
        <pc:picChg chg="add mod">
          <ac:chgData name="shyam prasad" userId="1266635b9dd78f24" providerId="LiveId" clId="{67389BCA-BDAD-441D-9975-79D6F3FDEFF8}" dt="2023-11-04T19:01:04.611" v="2027" actId="14100"/>
          <ac:picMkLst>
            <pc:docMk/>
            <pc:sldMk cId="535008448" sldId="323"/>
            <ac:picMk id="7" creationId="{0FAB7586-E161-3CD6-8E14-A0DAEF6BD0C4}"/>
          </ac:picMkLst>
        </pc:picChg>
      </pc:sldChg>
      <pc:sldChg chg="new del">
        <pc:chgData name="shyam prasad" userId="1266635b9dd78f24" providerId="LiveId" clId="{67389BCA-BDAD-441D-9975-79D6F3FDEFF8}" dt="2023-11-04T18:27:45.010" v="1996" actId="2696"/>
        <pc:sldMkLst>
          <pc:docMk/>
          <pc:sldMk cId="3926447179" sldId="323"/>
        </pc:sldMkLst>
      </pc:sldChg>
      <pc:sldChg chg="addSp delSp modSp add del mod">
        <pc:chgData name="shyam prasad" userId="1266635b9dd78f24" providerId="LiveId" clId="{67389BCA-BDAD-441D-9975-79D6F3FDEFF8}" dt="2023-11-04T20:08:43.280" v="2925" actId="255"/>
        <pc:sldMkLst>
          <pc:docMk/>
          <pc:sldMk cId="344797352" sldId="324"/>
        </pc:sldMkLst>
        <pc:spChg chg="mod">
          <ac:chgData name="shyam prasad" userId="1266635b9dd78f24" providerId="LiveId" clId="{67389BCA-BDAD-441D-9975-79D6F3FDEFF8}" dt="2023-11-04T19:03:32.757" v="2038" actId="1076"/>
          <ac:spMkLst>
            <pc:docMk/>
            <pc:sldMk cId="344797352" sldId="324"/>
            <ac:spMk id="2" creationId="{69902AD5-0778-F7EC-0F47-E5D814A21655}"/>
          </ac:spMkLst>
        </pc:spChg>
        <pc:spChg chg="mod">
          <ac:chgData name="shyam prasad" userId="1266635b9dd78f24" providerId="LiveId" clId="{67389BCA-BDAD-441D-9975-79D6F3FDEFF8}" dt="2023-11-04T20:08:43.280" v="2925" actId="255"/>
          <ac:spMkLst>
            <pc:docMk/>
            <pc:sldMk cId="344797352" sldId="324"/>
            <ac:spMk id="3" creationId="{8326504D-00C8-8019-4671-0B311CBEE52C}"/>
          </ac:spMkLst>
        </pc:spChg>
        <pc:picChg chg="add del mod">
          <ac:chgData name="shyam prasad" userId="1266635b9dd78f24" providerId="LiveId" clId="{67389BCA-BDAD-441D-9975-79D6F3FDEFF8}" dt="2023-11-04T19:04:10.249" v="2045" actId="21"/>
          <ac:picMkLst>
            <pc:docMk/>
            <pc:sldMk cId="344797352" sldId="324"/>
            <ac:picMk id="4" creationId="{22262AEC-ABC6-4E66-17D6-4ADA5A67418F}"/>
          </ac:picMkLst>
        </pc:picChg>
        <pc:picChg chg="del">
          <ac:chgData name="shyam prasad" userId="1266635b9dd78f24" providerId="LiveId" clId="{67389BCA-BDAD-441D-9975-79D6F3FDEFF8}" dt="2023-11-04T19:03:49.720" v="2041" actId="478"/>
          <ac:picMkLst>
            <pc:docMk/>
            <pc:sldMk cId="344797352" sldId="324"/>
            <ac:picMk id="44" creationId="{88FA139A-C60C-E0F5-B91F-386ABFDE6D72}"/>
          </ac:picMkLst>
        </pc:picChg>
        <pc:picChg chg="add mod">
          <ac:chgData name="shyam prasad" userId="1266635b9dd78f24" providerId="LiveId" clId="{67389BCA-BDAD-441D-9975-79D6F3FDEFF8}" dt="2023-11-04T19:05:03.015" v="2051" actId="14100"/>
          <ac:picMkLst>
            <pc:docMk/>
            <pc:sldMk cId="344797352" sldId="324"/>
            <ac:picMk id="7170" creationId="{EEB5F444-C45E-7343-A078-0E65BC8887DC}"/>
          </ac:picMkLst>
        </pc:picChg>
      </pc:sldChg>
      <pc:sldChg chg="addSp delSp modSp add mod ord">
        <pc:chgData name="shyam prasad" userId="1266635b9dd78f24" providerId="LiveId" clId="{67389BCA-BDAD-441D-9975-79D6F3FDEFF8}" dt="2023-11-04T20:18:05.400" v="3126" actId="1076"/>
        <pc:sldMkLst>
          <pc:docMk/>
          <pc:sldMk cId="999754462" sldId="325"/>
        </pc:sldMkLst>
        <pc:spChg chg="mod">
          <ac:chgData name="shyam prasad" userId="1266635b9dd78f24" providerId="LiveId" clId="{67389BCA-BDAD-441D-9975-79D6F3FDEFF8}" dt="2023-11-04T20:18:05.400" v="3126" actId="1076"/>
          <ac:spMkLst>
            <pc:docMk/>
            <pc:sldMk cId="999754462" sldId="325"/>
            <ac:spMk id="2" creationId="{69902AD5-0778-F7EC-0F47-E5D814A21655}"/>
          </ac:spMkLst>
        </pc:spChg>
        <pc:spChg chg="mod">
          <ac:chgData name="shyam prasad" userId="1266635b9dd78f24" providerId="LiveId" clId="{67389BCA-BDAD-441D-9975-79D6F3FDEFF8}" dt="2023-11-04T19:32:21.224" v="2634" actId="20577"/>
          <ac:spMkLst>
            <pc:docMk/>
            <pc:sldMk cId="999754462" sldId="325"/>
            <ac:spMk id="3" creationId="{8326504D-00C8-8019-4671-0B311CBEE52C}"/>
          </ac:spMkLst>
        </pc:spChg>
        <pc:picChg chg="del">
          <ac:chgData name="shyam prasad" userId="1266635b9dd78f24" providerId="LiveId" clId="{67389BCA-BDAD-441D-9975-79D6F3FDEFF8}" dt="2023-11-04T19:22:15.864" v="2395" actId="478"/>
          <ac:picMkLst>
            <pc:docMk/>
            <pc:sldMk cId="999754462" sldId="325"/>
            <ac:picMk id="7170" creationId="{EEB5F444-C45E-7343-A078-0E65BC8887DC}"/>
          </ac:picMkLst>
        </pc:picChg>
        <pc:picChg chg="add mod">
          <ac:chgData name="shyam prasad" userId="1266635b9dd78f24" providerId="LiveId" clId="{67389BCA-BDAD-441D-9975-79D6F3FDEFF8}" dt="2023-11-04T19:24:05.431" v="2403" actId="14100"/>
          <ac:picMkLst>
            <pc:docMk/>
            <pc:sldMk cId="999754462" sldId="325"/>
            <ac:picMk id="8194" creationId="{ADE952FE-FCB2-71D2-4B40-8D797D2015F5}"/>
          </ac:picMkLst>
        </pc:picChg>
      </pc:sldChg>
      <pc:sldChg chg="addSp delSp modSp add del mod ord">
        <pc:chgData name="shyam prasad" userId="1266635b9dd78f24" providerId="LiveId" clId="{67389BCA-BDAD-441D-9975-79D6F3FDEFF8}" dt="2023-11-04T19:33:30.176" v="2642" actId="47"/>
        <pc:sldMkLst>
          <pc:docMk/>
          <pc:sldMk cId="1682049324" sldId="326"/>
        </pc:sldMkLst>
        <pc:spChg chg="del">
          <ac:chgData name="shyam prasad" userId="1266635b9dd78f24" providerId="LiveId" clId="{67389BCA-BDAD-441D-9975-79D6F3FDEFF8}" dt="2023-11-04T19:33:01.466" v="2638" actId="21"/>
          <ac:spMkLst>
            <pc:docMk/>
            <pc:sldMk cId="1682049324" sldId="326"/>
            <ac:spMk id="3" creationId="{8326504D-00C8-8019-4671-0B311CBEE52C}"/>
          </ac:spMkLst>
        </pc:spChg>
        <pc:spChg chg="add mod">
          <ac:chgData name="shyam prasad" userId="1266635b9dd78f24" providerId="LiveId" clId="{67389BCA-BDAD-441D-9975-79D6F3FDEFF8}" dt="2023-11-04T19:33:01.466" v="2638" actId="21"/>
          <ac:spMkLst>
            <pc:docMk/>
            <pc:sldMk cId="1682049324" sldId="326"/>
            <ac:spMk id="5" creationId="{7D25F4F5-063C-AB3E-1435-948FE48E216E}"/>
          </ac:spMkLst>
        </pc:spChg>
      </pc:sldChg>
      <pc:sldChg chg="new del">
        <pc:chgData name="shyam prasad" userId="1266635b9dd78f24" providerId="LiveId" clId="{67389BCA-BDAD-441D-9975-79D6F3FDEFF8}" dt="2023-11-04T19:39:06.317" v="2702" actId="47"/>
        <pc:sldMkLst>
          <pc:docMk/>
          <pc:sldMk cId="2264896334" sldId="326"/>
        </pc:sldMkLst>
      </pc:sldChg>
      <pc:sldChg chg="addSp modSp new del">
        <pc:chgData name="shyam prasad" userId="1266635b9dd78f24" providerId="LiveId" clId="{67389BCA-BDAD-441D-9975-79D6F3FDEFF8}" dt="2023-11-04T20:24:40.361" v="3160" actId="47"/>
        <pc:sldMkLst>
          <pc:docMk/>
          <pc:sldMk cId="3391514266" sldId="326"/>
        </pc:sldMkLst>
        <pc:picChg chg="add mod">
          <ac:chgData name="shyam prasad" userId="1266635b9dd78f24" providerId="LiveId" clId="{67389BCA-BDAD-441D-9975-79D6F3FDEFF8}" dt="2023-11-04T19:39:58.161" v="2710" actId="14100"/>
          <ac:picMkLst>
            <pc:docMk/>
            <pc:sldMk cId="3391514266" sldId="326"/>
            <ac:picMk id="10242" creationId="{4472675C-A7B1-40C4-41F0-9C14D4940A8C}"/>
          </ac:picMkLst>
        </pc:picChg>
      </pc:sldChg>
      <pc:sldChg chg="addSp delSp modSp add mod ord addAnim setClrOvrMap">
        <pc:chgData name="shyam prasad" userId="1266635b9dd78f24" providerId="LiveId" clId="{67389BCA-BDAD-441D-9975-79D6F3FDEFF8}" dt="2023-11-04T20:08:11.996" v="2923" actId="20577"/>
        <pc:sldMkLst>
          <pc:docMk/>
          <pc:sldMk cId="1358758602" sldId="327"/>
        </pc:sldMkLst>
        <pc:spChg chg="mod">
          <ac:chgData name="shyam prasad" userId="1266635b9dd78f24" providerId="LiveId" clId="{67389BCA-BDAD-441D-9975-79D6F3FDEFF8}" dt="2023-11-04T20:07:33.566" v="2913" actId="255"/>
          <ac:spMkLst>
            <pc:docMk/>
            <pc:sldMk cId="1358758602" sldId="327"/>
            <ac:spMk id="2" creationId="{69902AD5-0778-F7EC-0F47-E5D814A21655}"/>
          </ac:spMkLst>
        </pc:spChg>
        <pc:spChg chg="mod ord">
          <ac:chgData name="shyam prasad" userId="1266635b9dd78f24" providerId="LiveId" clId="{67389BCA-BDAD-441D-9975-79D6F3FDEFF8}" dt="2023-11-04T20:08:11.996" v="2923" actId="20577"/>
          <ac:spMkLst>
            <pc:docMk/>
            <pc:sldMk cId="1358758602" sldId="327"/>
            <ac:spMk id="3" creationId="{8326504D-00C8-8019-4671-0B311CBEE52C}"/>
          </ac:spMkLst>
        </pc:spChg>
        <pc:spChg chg="add del">
          <ac:chgData name="shyam prasad" userId="1266635b9dd78f24" providerId="LiveId" clId="{67389BCA-BDAD-441D-9975-79D6F3FDEFF8}" dt="2023-11-04T19:42:23.653" v="2733" actId="26606"/>
          <ac:spMkLst>
            <pc:docMk/>
            <pc:sldMk cId="1358758602" sldId="327"/>
            <ac:spMk id="41" creationId="{E9BA134F-37B6-498A-B46D-040B86E5DA35}"/>
          </ac:spMkLst>
        </pc:spChg>
        <pc:spChg chg="add del">
          <ac:chgData name="shyam prasad" userId="1266635b9dd78f24" providerId="LiveId" clId="{67389BCA-BDAD-441D-9975-79D6F3FDEFF8}" dt="2023-11-04T19:42:23.653" v="2733" actId="26606"/>
          <ac:spMkLst>
            <pc:docMk/>
            <pc:sldMk cId="1358758602" sldId="327"/>
            <ac:spMk id="42" creationId="{2BFE3F30-11E0-4842-8523-7222538C8293}"/>
          </ac:spMkLst>
        </pc:spChg>
        <pc:spChg chg="add del">
          <ac:chgData name="shyam prasad" userId="1266635b9dd78f24" providerId="LiveId" clId="{67389BCA-BDAD-441D-9975-79D6F3FDEFF8}" dt="2023-11-04T19:42:02.564" v="2726" actId="26606"/>
          <ac:spMkLst>
            <pc:docMk/>
            <pc:sldMk cId="1358758602" sldId="327"/>
            <ac:spMk id="48" creationId="{39E3965E-AC41-4711-9D10-E25ABB132D86}"/>
          </ac:spMkLst>
        </pc:spChg>
        <pc:spChg chg="add del">
          <ac:chgData name="shyam prasad" userId="1266635b9dd78f24" providerId="LiveId" clId="{67389BCA-BDAD-441D-9975-79D6F3FDEFF8}" dt="2023-11-04T19:42:02.564" v="2726" actId="26606"/>
          <ac:spMkLst>
            <pc:docMk/>
            <pc:sldMk cId="1358758602" sldId="327"/>
            <ac:spMk id="52" creationId="{0AF4F2BA-3C03-4E2C-8ABC-0949B61B3C5E}"/>
          </ac:spMkLst>
        </pc:spChg>
        <pc:spChg chg="add del">
          <ac:chgData name="shyam prasad" userId="1266635b9dd78f24" providerId="LiveId" clId="{67389BCA-BDAD-441D-9975-79D6F3FDEFF8}" dt="2023-11-04T19:42:02.564" v="2726" actId="26606"/>
          <ac:spMkLst>
            <pc:docMk/>
            <pc:sldMk cId="1358758602" sldId="327"/>
            <ac:spMk id="54" creationId="{4B986F88-1433-4AF7-AF71-41A89DC93F15}"/>
          </ac:spMkLst>
        </pc:spChg>
        <pc:spChg chg="add del">
          <ac:chgData name="shyam prasad" userId="1266635b9dd78f24" providerId="LiveId" clId="{67389BCA-BDAD-441D-9975-79D6F3FDEFF8}" dt="2023-11-04T19:42:02.564" v="2726" actId="26606"/>
          <ac:spMkLst>
            <pc:docMk/>
            <pc:sldMk cId="1358758602" sldId="327"/>
            <ac:spMk id="58" creationId="{A44FFD5D-B985-4624-BBCD-50AD2E1686B4}"/>
          </ac:spMkLst>
        </pc:spChg>
        <pc:spChg chg="add del">
          <ac:chgData name="shyam prasad" userId="1266635b9dd78f24" providerId="LiveId" clId="{67389BCA-BDAD-441D-9975-79D6F3FDEFF8}" dt="2023-11-04T19:42:10.536" v="2728" actId="26606"/>
          <ac:spMkLst>
            <pc:docMk/>
            <pc:sldMk cId="1358758602" sldId="327"/>
            <ac:spMk id="60" creationId="{39E3965E-AC41-4711-9D10-E25ABB132D86}"/>
          </ac:spMkLst>
        </pc:spChg>
        <pc:spChg chg="add del">
          <ac:chgData name="shyam prasad" userId="1266635b9dd78f24" providerId="LiveId" clId="{67389BCA-BDAD-441D-9975-79D6F3FDEFF8}" dt="2023-11-04T19:42:10.536" v="2728" actId="26606"/>
          <ac:spMkLst>
            <pc:docMk/>
            <pc:sldMk cId="1358758602" sldId="327"/>
            <ac:spMk id="62" creationId="{6482F060-A4AF-4E0B-B364-7C6BA4AE9C03}"/>
          </ac:spMkLst>
        </pc:spChg>
        <pc:spChg chg="add del">
          <ac:chgData name="shyam prasad" userId="1266635b9dd78f24" providerId="LiveId" clId="{67389BCA-BDAD-441D-9975-79D6F3FDEFF8}" dt="2023-11-04T19:42:12.779" v="2730" actId="26606"/>
          <ac:spMkLst>
            <pc:docMk/>
            <pc:sldMk cId="1358758602" sldId="327"/>
            <ac:spMk id="65" creationId="{E844E128-FF69-4E9F-8327-6B504B3C5AE1}"/>
          </ac:spMkLst>
        </pc:spChg>
        <pc:spChg chg="add del">
          <ac:chgData name="shyam prasad" userId="1266635b9dd78f24" providerId="LiveId" clId="{67389BCA-BDAD-441D-9975-79D6F3FDEFF8}" dt="2023-11-04T19:42:23.638" v="2732" actId="26606"/>
          <ac:spMkLst>
            <pc:docMk/>
            <pc:sldMk cId="1358758602" sldId="327"/>
            <ac:spMk id="68" creationId="{39E3965E-AC41-4711-9D10-E25ABB132D86}"/>
          </ac:spMkLst>
        </pc:spChg>
        <pc:spChg chg="add del">
          <ac:chgData name="shyam prasad" userId="1266635b9dd78f24" providerId="LiveId" clId="{67389BCA-BDAD-441D-9975-79D6F3FDEFF8}" dt="2023-11-04T19:42:23.638" v="2732" actId="26606"/>
          <ac:spMkLst>
            <pc:docMk/>
            <pc:sldMk cId="1358758602" sldId="327"/>
            <ac:spMk id="70" creationId="{6482F060-A4AF-4E0B-B364-7C6BA4AE9C03}"/>
          </ac:spMkLst>
        </pc:spChg>
        <pc:spChg chg="add del">
          <ac:chgData name="shyam prasad" userId="1266635b9dd78f24" providerId="LiveId" clId="{67389BCA-BDAD-441D-9975-79D6F3FDEFF8}" dt="2023-11-04T19:42:51.358" v="2740" actId="26606"/>
          <ac:spMkLst>
            <pc:docMk/>
            <pc:sldMk cId="1358758602" sldId="327"/>
            <ac:spMk id="73" creationId="{39E3965E-AC41-4711-9D10-E25ABB132D86}"/>
          </ac:spMkLst>
        </pc:spChg>
        <pc:spChg chg="add del">
          <ac:chgData name="shyam prasad" userId="1266635b9dd78f24" providerId="LiveId" clId="{67389BCA-BDAD-441D-9975-79D6F3FDEFF8}" dt="2023-11-04T19:42:51.358" v="2740" actId="26606"/>
          <ac:spMkLst>
            <pc:docMk/>
            <pc:sldMk cId="1358758602" sldId="327"/>
            <ac:spMk id="75" creationId="{2FDF0794-1B86-42B2-B8C7-F60123E638ED}"/>
          </ac:spMkLst>
        </pc:spChg>
        <pc:spChg chg="add del">
          <ac:chgData name="shyam prasad" userId="1266635b9dd78f24" providerId="LiveId" clId="{67389BCA-BDAD-441D-9975-79D6F3FDEFF8}" dt="2023-11-04T19:42:51.358" v="2740" actId="26606"/>
          <ac:spMkLst>
            <pc:docMk/>
            <pc:sldMk cId="1358758602" sldId="327"/>
            <ac:spMk id="76" creationId="{EEFC1EB0-DB92-4E98-B3A9-0CD6FA5A8B62}"/>
          </ac:spMkLst>
        </pc:spChg>
        <pc:spChg chg="add del">
          <ac:chgData name="shyam prasad" userId="1266635b9dd78f24" providerId="LiveId" clId="{67389BCA-BDAD-441D-9975-79D6F3FDEFF8}" dt="2023-11-04T19:45:09.089" v="2866" actId="26606"/>
          <ac:spMkLst>
            <pc:docMk/>
            <pc:sldMk cId="1358758602" sldId="327"/>
            <ac:spMk id="82" creationId="{39E3965E-AC41-4711-9D10-E25ABB132D86}"/>
          </ac:spMkLst>
        </pc:spChg>
        <pc:spChg chg="add del">
          <ac:chgData name="shyam prasad" userId="1266635b9dd78f24" providerId="LiveId" clId="{67389BCA-BDAD-441D-9975-79D6F3FDEFF8}" dt="2023-11-04T19:45:09.089" v="2866" actId="26606"/>
          <ac:spMkLst>
            <pc:docMk/>
            <pc:sldMk cId="1358758602" sldId="327"/>
            <ac:spMk id="86" creationId="{6482F060-A4AF-4E0B-B364-7C6BA4AE9C03}"/>
          </ac:spMkLst>
        </pc:spChg>
        <pc:spChg chg="add del">
          <ac:chgData name="shyam prasad" userId="1266635b9dd78f24" providerId="LiveId" clId="{67389BCA-BDAD-441D-9975-79D6F3FDEFF8}" dt="2023-11-04T19:45:44.634" v="2872" actId="26606"/>
          <ac:spMkLst>
            <pc:docMk/>
            <pc:sldMk cId="1358758602" sldId="327"/>
            <ac:spMk id="93" creationId="{E844E128-FF69-4E9F-8327-6B504B3C5AE1}"/>
          </ac:spMkLst>
        </pc:spChg>
        <pc:spChg chg="add del">
          <ac:chgData name="shyam prasad" userId="1266635b9dd78f24" providerId="LiveId" clId="{67389BCA-BDAD-441D-9975-79D6F3FDEFF8}" dt="2023-11-04T19:45:41.885" v="2869" actId="26606"/>
          <ac:spMkLst>
            <pc:docMk/>
            <pc:sldMk cId="1358758602" sldId="327"/>
            <ac:spMk id="100" creationId="{E844E128-FF69-4E9F-8327-6B504B3C5AE1}"/>
          </ac:spMkLst>
        </pc:spChg>
        <pc:spChg chg="add del">
          <ac:chgData name="shyam prasad" userId="1266635b9dd78f24" providerId="LiveId" clId="{67389BCA-BDAD-441D-9975-79D6F3FDEFF8}" dt="2023-11-04T19:45:44.634" v="2871" actId="26606"/>
          <ac:spMkLst>
            <pc:docMk/>
            <pc:sldMk cId="1358758602" sldId="327"/>
            <ac:spMk id="104" creationId="{E844E128-FF69-4E9F-8327-6B504B3C5AE1}"/>
          </ac:spMkLst>
        </pc:spChg>
        <pc:spChg chg="add del">
          <ac:chgData name="shyam prasad" userId="1266635b9dd78f24" providerId="LiveId" clId="{67389BCA-BDAD-441D-9975-79D6F3FDEFF8}" dt="2023-11-04T20:07:11.991" v="2909" actId="26606"/>
          <ac:spMkLst>
            <pc:docMk/>
            <pc:sldMk cId="1358758602" sldId="327"/>
            <ac:spMk id="107" creationId="{E844E128-FF69-4E9F-8327-6B504B3C5AE1}"/>
          </ac:spMkLst>
        </pc:spChg>
        <pc:spChg chg="add">
          <ac:chgData name="shyam prasad" userId="1266635b9dd78f24" providerId="LiveId" clId="{67389BCA-BDAD-441D-9975-79D6F3FDEFF8}" dt="2023-11-04T20:07:11.991" v="2909" actId="26606"/>
          <ac:spMkLst>
            <pc:docMk/>
            <pc:sldMk cId="1358758602" sldId="327"/>
            <ac:spMk id="113" creationId="{39E3965E-AC41-4711-9D10-E25ABB132D86}"/>
          </ac:spMkLst>
        </pc:spChg>
        <pc:spChg chg="add">
          <ac:chgData name="shyam prasad" userId="1266635b9dd78f24" providerId="LiveId" clId="{67389BCA-BDAD-441D-9975-79D6F3FDEFF8}" dt="2023-11-04T20:07:11.991" v="2909" actId="26606"/>
          <ac:spMkLst>
            <pc:docMk/>
            <pc:sldMk cId="1358758602" sldId="327"/>
            <ac:spMk id="117" creationId="{6482F060-A4AF-4E0B-B364-7C6BA4AE9C03}"/>
          </ac:spMkLst>
        </pc:spChg>
        <pc:picChg chg="add mod ord">
          <ac:chgData name="shyam prasad" userId="1266635b9dd78f24" providerId="LiveId" clId="{67389BCA-BDAD-441D-9975-79D6F3FDEFF8}" dt="2023-11-04T20:07:11.991" v="2909" actId="26606"/>
          <ac:picMkLst>
            <pc:docMk/>
            <pc:sldMk cId="1358758602" sldId="327"/>
            <ac:picMk id="4" creationId="{A4621C44-76D2-2660-A0E6-98EB6085977B}"/>
          </ac:picMkLst>
        </pc:picChg>
        <pc:picChg chg="del">
          <ac:chgData name="shyam prasad" userId="1266635b9dd78f24" providerId="LiveId" clId="{67389BCA-BDAD-441D-9975-79D6F3FDEFF8}" dt="2023-11-04T19:41:49.093" v="2723" actId="478"/>
          <ac:picMkLst>
            <pc:docMk/>
            <pc:sldMk cId="1358758602" sldId="327"/>
            <ac:picMk id="44" creationId="{88FA139A-C60C-E0F5-B91F-386ABFDE6D72}"/>
          </ac:picMkLst>
        </pc:picChg>
        <pc:cxnChg chg="add del">
          <ac:chgData name="shyam prasad" userId="1266635b9dd78f24" providerId="LiveId" clId="{67389BCA-BDAD-441D-9975-79D6F3FDEFF8}" dt="2023-11-04T19:42:23.653" v="2733" actId="26606"/>
          <ac:cxnSpMkLst>
            <pc:docMk/>
            <pc:sldMk cId="1358758602" sldId="327"/>
            <ac:cxnSpMk id="43" creationId="{67E7D319-545A-41CD-95DF-4DE4FA8A46B1}"/>
          </ac:cxnSpMkLst>
        </pc:cxnChg>
        <pc:cxnChg chg="add del">
          <ac:chgData name="shyam prasad" userId="1266635b9dd78f24" providerId="LiveId" clId="{67389BCA-BDAD-441D-9975-79D6F3FDEFF8}" dt="2023-11-04T19:42:02.564" v="2726" actId="26606"/>
          <ac:cxnSpMkLst>
            <pc:docMk/>
            <pc:sldMk cId="1358758602" sldId="327"/>
            <ac:cxnSpMk id="50" creationId="{1F5DC8C3-BA5F-4EED-BB9A-A14272BD82A1}"/>
          </ac:cxnSpMkLst>
        </pc:cxnChg>
        <pc:cxnChg chg="add del">
          <ac:chgData name="shyam prasad" userId="1266635b9dd78f24" providerId="LiveId" clId="{67389BCA-BDAD-441D-9975-79D6F3FDEFF8}" dt="2023-11-04T19:42:02.564" v="2726" actId="26606"/>
          <ac:cxnSpMkLst>
            <pc:docMk/>
            <pc:sldMk cId="1358758602" sldId="327"/>
            <ac:cxnSpMk id="56" creationId="{A07787ED-5EDC-4C54-AD87-55B60D0FE397}"/>
          </ac:cxnSpMkLst>
        </pc:cxnChg>
        <pc:cxnChg chg="add del">
          <ac:chgData name="shyam prasad" userId="1266635b9dd78f24" providerId="LiveId" clId="{67389BCA-BDAD-441D-9975-79D6F3FDEFF8}" dt="2023-11-04T19:42:10.536" v="2728" actId="26606"/>
          <ac:cxnSpMkLst>
            <pc:docMk/>
            <pc:sldMk cId="1358758602" sldId="327"/>
            <ac:cxnSpMk id="61" creationId="{1F5DC8C3-BA5F-4EED-BB9A-A14272BD82A1}"/>
          </ac:cxnSpMkLst>
        </pc:cxnChg>
        <pc:cxnChg chg="add del">
          <ac:chgData name="shyam prasad" userId="1266635b9dd78f24" providerId="LiveId" clId="{67389BCA-BDAD-441D-9975-79D6F3FDEFF8}" dt="2023-11-04T19:42:10.536" v="2728" actId="26606"/>
          <ac:cxnSpMkLst>
            <pc:docMk/>
            <pc:sldMk cId="1358758602" sldId="327"/>
            <ac:cxnSpMk id="63" creationId="{B9EB6DAA-2F0C-43D5-A577-15D5D2C4E3F5}"/>
          </ac:cxnSpMkLst>
        </pc:cxnChg>
        <pc:cxnChg chg="add del">
          <ac:chgData name="shyam prasad" userId="1266635b9dd78f24" providerId="LiveId" clId="{67389BCA-BDAD-441D-9975-79D6F3FDEFF8}" dt="2023-11-04T19:42:12.779" v="2730" actId="26606"/>
          <ac:cxnSpMkLst>
            <pc:docMk/>
            <pc:sldMk cId="1358758602" sldId="327"/>
            <ac:cxnSpMk id="66" creationId="{055CEADF-09EA-423C-8C45-F94AF44D5AF0}"/>
          </ac:cxnSpMkLst>
        </pc:cxnChg>
        <pc:cxnChg chg="add del">
          <ac:chgData name="shyam prasad" userId="1266635b9dd78f24" providerId="LiveId" clId="{67389BCA-BDAD-441D-9975-79D6F3FDEFF8}" dt="2023-11-04T19:42:23.638" v="2732" actId="26606"/>
          <ac:cxnSpMkLst>
            <pc:docMk/>
            <pc:sldMk cId="1358758602" sldId="327"/>
            <ac:cxnSpMk id="69" creationId="{1F5DC8C3-BA5F-4EED-BB9A-A14272BD82A1}"/>
          </ac:cxnSpMkLst>
        </pc:cxnChg>
        <pc:cxnChg chg="add del">
          <ac:chgData name="shyam prasad" userId="1266635b9dd78f24" providerId="LiveId" clId="{67389BCA-BDAD-441D-9975-79D6F3FDEFF8}" dt="2023-11-04T19:42:23.638" v="2732" actId="26606"/>
          <ac:cxnSpMkLst>
            <pc:docMk/>
            <pc:sldMk cId="1358758602" sldId="327"/>
            <ac:cxnSpMk id="71" creationId="{B9EB6DAA-2F0C-43D5-A577-15D5D2C4E3F5}"/>
          </ac:cxnSpMkLst>
        </pc:cxnChg>
        <pc:cxnChg chg="add del">
          <ac:chgData name="shyam prasad" userId="1266635b9dd78f24" providerId="LiveId" clId="{67389BCA-BDAD-441D-9975-79D6F3FDEFF8}" dt="2023-11-04T19:42:51.358" v="2740" actId="26606"/>
          <ac:cxnSpMkLst>
            <pc:docMk/>
            <pc:sldMk cId="1358758602" sldId="327"/>
            <ac:cxnSpMk id="74" creationId="{1F5DC8C3-BA5F-4EED-BB9A-A14272BD82A1}"/>
          </ac:cxnSpMkLst>
        </pc:cxnChg>
        <pc:cxnChg chg="add del">
          <ac:chgData name="shyam prasad" userId="1266635b9dd78f24" providerId="LiveId" clId="{67389BCA-BDAD-441D-9975-79D6F3FDEFF8}" dt="2023-11-04T19:42:51.358" v="2740" actId="26606"/>
          <ac:cxnSpMkLst>
            <pc:docMk/>
            <pc:sldMk cId="1358758602" sldId="327"/>
            <ac:cxnSpMk id="77" creationId="{96D07482-83A3-4451-943C-B46961082957}"/>
          </ac:cxnSpMkLst>
        </pc:cxnChg>
        <pc:cxnChg chg="add del">
          <ac:chgData name="shyam prasad" userId="1266635b9dd78f24" providerId="LiveId" clId="{67389BCA-BDAD-441D-9975-79D6F3FDEFF8}" dt="2023-11-04T19:45:09.089" v="2866" actId="26606"/>
          <ac:cxnSpMkLst>
            <pc:docMk/>
            <pc:sldMk cId="1358758602" sldId="327"/>
            <ac:cxnSpMk id="84" creationId="{1F5DC8C3-BA5F-4EED-BB9A-A14272BD82A1}"/>
          </ac:cxnSpMkLst>
        </pc:cxnChg>
        <pc:cxnChg chg="add del">
          <ac:chgData name="shyam prasad" userId="1266635b9dd78f24" providerId="LiveId" clId="{67389BCA-BDAD-441D-9975-79D6F3FDEFF8}" dt="2023-11-04T19:45:09.089" v="2866" actId="26606"/>
          <ac:cxnSpMkLst>
            <pc:docMk/>
            <pc:sldMk cId="1358758602" sldId="327"/>
            <ac:cxnSpMk id="88" creationId="{B9EB6DAA-2F0C-43D5-A577-15D5D2C4E3F5}"/>
          </ac:cxnSpMkLst>
        </pc:cxnChg>
        <pc:cxnChg chg="add del">
          <ac:chgData name="shyam prasad" userId="1266635b9dd78f24" providerId="LiveId" clId="{67389BCA-BDAD-441D-9975-79D6F3FDEFF8}" dt="2023-11-04T19:45:44.634" v="2872" actId="26606"/>
          <ac:cxnSpMkLst>
            <pc:docMk/>
            <pc:sldMk cId="1358758602" sldId="327"/>
            <ac:cxnSpMk id="95" creationId="{055CEADF-09EA-423C-8C45-F94AF44D5AF0}"/>
          </ac:cxnSpMkLst>
        </pc:cxnChg>
        <pc:cxnChg chg="add del">
          <ac:chgData name="shyam prasad" userId="1266635b9dd78f24" providerId="LiveId" clId="{67389BCA-BDAD-441D-9975-79D6F3FDEFF8}" dt="2023-11-04T19:45:41.885" v="2869" actId="26606"/>
          <ac:cxnSpMkLst>
            <pc:docMk/>
            <pc:sldMk cId="1358758602" sldId="327"/>
            <ac:cxnSpMk id="102" creationId="{055CEADF-09EA-423C-8C45-F94AF44D5AF0}"/>
          </ac:cxnSpMkLst>
        </pc:cxnChg>
        <pc:cxnChg chg="add del">
          <ac:chgData name="shyam prasad" userId="1266635b9dd78f24" providerId="LiveId" clId="{67389BCA-BDAD-441D-9975-79D6F3FDEFF8}" dt="2023-11-04T19:45:44.634" v="2871" actId="26606"/>
          <ac:cxnSpMkLst>
            <pc:docMk/>
            <pc:sldMk cId="1358758602" sldId="327"/>
            <ac:cxnSpMk id="105" creationId="{055CEADF-09EA-423C-8C45-F94AF44D5AF0}"/>
          </ac:cxnSpMkLst>
        </pc:cxnChg>
        <pc:cxnChg chg="add del">
          <ac:chgData name="shyam prasad" userId="1266635b9dd78f24" providerId="LiveId" clId="{67389BCA-BDAD-441D-9975-79D6F3FDEFF8}" dt="2023-11-04T20:07:11.991" v="2909" actId="26606"/>
          <ac:cxnSpMkLst>
            <pc:docMk/>
            <pc:sldMk cId="1358758602" sldId="327"/>
            <ac:cxnSpMk id="108" creationId="{055CEADF-09EA-423C-8C45-F94AF44D5AF0}"/>
          </ac:cxnSpMkLst>
        </pc:cxnChg>
        <pc:cxnChg chg="add">
          <ac:chgData name="shyam prasad" userId="1266635b9dd78f24" providerId="LiveId" clId="{67389BCA-BDAD-441D-9975-79D6F3FDEFF8}" dt="2023-11-04T20:07:11.991" v="2909" actId="26606"/>
          <ac:cxnSpMkLst>
            <pc:docMk/>
            <pc:sldMk cId="1358758602" sldId="327"/>
            <ac:cxnSpMk id="115" creationId="{1F5DC8C3-BA5F-4EED-BB9A-A14272BD82A1}"/>
          </ac:cxnSpMkLst>
        </pc:cxnChg>
        <pc:cxnChg chg="add">
          <ac:chgData name="shyam prasad" userId="1266635b9dd78f24" providerId="LiveId" clId="{67389BCA-BDAD-441D-9975-79D6F3FDEFF8}" dt="2023-11-04T20:07:11.991" v="2909" actId="26606"/>
          <ac:cxnSpMkLst>
            <pc:docMk/>
            <pc:sldMk cId="1358758602" sldId="327"/>
            <ac:cxnSpMk id="119" creationId="{B9EB6DAA-2F0C-43D5-A577-15D5D2C4E3F5}"/>
          </ac:cxnSpMkLst>
        </pc:cxnChg>
      </pc:sldChg>
      <pc:sldChg chg="addSp delSp modSp add del mod ord modClrScheme addAnim delAnim setClrOvrMap delDesignElem chgLayout">
        <pc:chgData name="shyam prasad" userId="1266635b9dd78f24" providerId="LiveId" clId="{67389BCA-BDAD-441D-9975-79D6F3FDEFF8}" dt="2023-11-04T19:39:01.373" v="2700" actId="47"/>
        <pc:sldMkLst>
          <pc:docMk/>
          <pc:sldMk cId="3508672668" sldId="327"/>
        </pc:sldMkLst>
        <pc:spChg chg="del mod">
          <ac:chgData name="shyam prasad" userId="1266635b9dd78f24" providerId="LiveId" clId="{67389BCA-BDAD-441D-9975-79D6F3FDEFF8}" dt="2023-11-04T19:38:50.559" v="2697" actId="21"/>
          <ac:spMkLst>
            <pc:docMk/>
            <pc:sldMk cId="3508672668" sldId="327"/>
            <ac:spMk id="2" creationId="{70D9E2FC-9DE3-FCFE-1368-1C5343DF63E4}"/>
          </ac:spMkLst>
        </pc:spChg>
        <pc:spChg chg="add del mod">
          <ac:chgData name="shyam prasad" userId="1266635b9dd78f24" providerId="LiveId" clId="{67389BCA-BDAD-441D-9975-79D6F3FDEFF8}" dt="2023-11-04T19:34:08.244" v="2664" actId="21"/>
          <ac:spMkLst>
            <pc:docMk/>
            <pc:sldMk cId="3508672668" sldId="327"/>
            <ac:spMk id="4" creationId="{104B2F67-6E41-54A1-B9AF-DC18BA469FD5}"/>
          </ac:spMkLst>
        </pc:spChg>
        <pc:spChg chg="add del mod">
          <ac:chgData name="shyam prasad" userId="1266635b9dd78f24" providerId="LiveId" clId="{67389BCA-BDAD-441D-9975-79D6F3FDEFF8}" dt="2023-11-04T19:38:54.900" v="2698" actId="21"/>
          <ac:spMkLst>
            <pc:docMk/>
            <pc:sldMk cId="3508672668" sldId="327"/>
            <ac:spMk id="7" creationId="{257259D7-EC8C-7C14-EE4C-7EDA5506E0EC}"/>
          </ac:spMkLst>
        </pc:spChg>
        <pc:spChg chg="del">
          <ac:chgData name="shyam prasad" userId="1266635b9dd78f24" providerId="LiveId" clId="{67389BCA-BDAD-441D-9975-79D6F3FDEFF8}" dt="2023-11-04T19:33:36.100" v="2643" actId="21"/>
          <ac:spMkLst>
            <pc:docMk/>
            <pc:sldMk cId="3508672668" sldId="327"/>
            <ac:spMk id="8" creationId="{13EACB32-551F-AF5C-B6B2-5714B3E8068F}"/>
          </ac:spMkLst>
        </pc:spChg>
        <pc:spChg chg="add mod">
          <ac:chgData name="shyam prasad" userId="1266635b9dd78f24" providerId="LiveId" clId="{67389BCA-BDAD-441D-9975-79D6F3FDEFF8}" dt="2023-11-04T19:38:58.015" v="2699" actId="700"/>
          <ac:spMkLst>
            <pc:docMk/>
            <pc:sldMk cId="3508672668" sldId="327"/>
            <ac:spMk id="9" creationId="{C74B274D-5D9D-A717-54C8-F1EE8AD3E5AE}"/>
          </ac:spMkLst>
        </pc:spChg>
        <pc:spChg chg="add del">
          <ac:chgData name="shyam prasad" userId="1266635b9dd78f24" providerId="LiveId" clId="{67389BCA-BDAD-441D-9975-79D6F3FDEFF8}" dt="2023-11-04T19:35:51.389" v="2673" actId="26606"/>
          <ac:spMkLst>
            <pc:docMk/>
            <pc:sldMk cId="3508672668" sldId="327"/>
            <ac:spMk id="10" creationId="{39E3965E-AC41-4711-9D10-E25ABB132D86}"/>
          </ac:spMkLst>
        </pc:spChg>
        <pc:spChg chg="add mod">
          <ac:chgData name="shyam prasad" userId="1266635b9dd78f24" providerId="LiveId" clId="{67389BCA-BDAD-441D-9975-79D6F3FDEFF8}" dt="2023-11-04T19:38:58.015" v="2699" actId="700"/>
          <ac:spMkLst>
            <pc:docMk/>
            <pc:sldMk cId="3508672668" sldId="327"/>
            <ac:spMk id="11" creationId="{0553C18A-3558-43C5-29CA-F62F5FF33221}"/>
          </ac:spMkLst>
        </pc:spChg>
        <pc:spChg chg="add del">
          <ac:chgData name="shyam prasad" userId="1266635b9dd78f24" providerId="LiveId" clId="{67389BCA-BDAD-441D-9975-79D6F3FDEFF8}" dt="2023-11-04T19:35:51.389" v="2673" actId="26606"/>
          <ac:spMkLst>
            <pc:docMk/>
            <pc:sldMk cId="3508672668" sldId="327"/>
            <ac:spMk id="14" creationId="{6482F060-A4AF-4E0B-B364-7C6BA4AE9C03}"/>
          </ac:spMkLst>
        </pc:spChg>
        <pc:spChg chg="add del">
          <ac:chgData name="shyam prasad" userId="1266635b9dd78f24" providerId="LiveId" clId="{67389BCA-BDAD-441D-9975-79D6F3FDEFF8}" dt="2023-11-04T19:35:51.379" v="2672" actId="26606"/>
          <ac:spMkLst>
            <pc:docMk/>
            <pc:sldMk cId="3508672668" sldId="327"/>
            <ac:spMk id="9223" creationId="{39E3965E-AC41-4711-9D10-E25ABB132D86}"/>
          </ac:spMkLst>
        </pc:spChg>
        <pc:spChg chg="add del">
          <ac:chgData name="shyam prasad" userId="1266635b9dd78f24" providerId="LiveId" clId="{67389BCA-BDAD-441D-9975-79D6F3FDEFF8}" dt="2023-11-04T19:35:51.379" v="2672" actId="26606"/>
          <ac:spMkLst>
            <pc:docMk/>
            <pc:sldMk cId="3508672668" sldId="327"/>
            <ac:spMk id="9227" creationId="{33428ACC-71EC-4171-9527-10983BA6B41D}"/>
          </ac:spMkLst>
        </pc:spChg>
        <pc:spChg chg="add del">
          <ac:chgData name="shyam prasad" userId="1266635b9dd78f24" providerId="LiveId" clId="{67389BCA-BDAD-441D-9975-79D6F3FDEFF8}" dt="2023-11-04T19:35:51.379" v="2672" actId="26606"/>
          <ac:spMkLst>
            <pc:docMk/>
            <pc:sldMk cId="3508672668" sldId="327"/>
            <ac:spMk id="9231" creationId="{8D4480B4-953D-41FA-9052-09AB3A026947}"/>
          </ac:spMkLst>
        </pc:spChg>
        <pc:spChg chg="add del">
          <ac:chgData name="shyam prasad" userId="1266635b9dd78f24" providerId="LiveId" clId="{67389BCA-BDAD-441D-9975-79D6F3FDEFF8}" dt="2023-11-04T19:37:38.479" v="2694" actId="26606"/>
          <ac:spMkLst>
            <pc:docMk/>
            <pc:sldMk cId="3508672668" sldId="327"/>
            <ac:spMk id="9233" creationId="{39E3965E-AC41-4711-9D10-E25ABB132D86}"/>
          </ac:spMkLst>
        </pc:spChg>
        <pc:spChg chg="add del">
          <ac:chgData name="shyam prasad" userId="1266635b9dd78f24" providerId="LiveId" clId="{67389BCA-BDAD-441D-9975-79D6F3FDEFF8}" dt="2023-11-04T19:37:38.479" v="2694" actId="26606"/>
          <ac:spMkLst>
            <pc:docMk/>
            <pc:sldMk cId="3508672668" sldId="327"/>
            <ac:spMk id="9235" creationId="{A9286AD2-18A9-4868-A4E3-7A2097A20810}"/>
          </ac:spMkLst>
        </pc:spChg>
        <pc:spChg chg="add del">
          <ac:chgData name="shyam prasad" userId="1266635b9dd78f24" providerId="LiveId" clId="{67389BCA-BDAD-441D-9975-79D6F3FDEFF8}" dt="2023-11-04T19:37:24.763" v="2685" actId="26606"/>
          <ac:spMkLst>
            <pc:docMk/>
            <pc:sldMk cId="3508672668" sldId="327"/>
            <ac:spMk id="9241" creationId="{39E3965E-AC41-4711-9D10-E25ABB132D86}"/>
          </ac:spMkLst>
        </pc:spChg>
        <pc:spChg chg="add del">
          <ac:chgData name="shyam prasad" userId="1266635b9dd78f24" providerId="LiveId" clId="{67389BCA-BDAD-441D-9975-79D6F3FDEFF8}" dt="2023-11-04T19:37:24.763" v="2685" actId="26606"/>
          <ac:spMkLst>
            <pc:docMk/>
            <pc:sldMk cId="3508672668" sldId="327"/>
            <ac:spMk id="9245" creationId="{E75F8FC7-2268-462F-AFF6-A4A975C3444E}"/>
          </ac:spMkLst>
        </pc:spChg>
        <pc:spChg chg="add del">
          <ac:chgData name="shyam prasad" userId="1266635b9dd78f24" providerId="LiveId" clId="{67389BCA-BDAD-441D-9975-79D6F3FDEFF8}" dt="2023-11-04T19:37:24.763" v="2685" actId="26606"/>
          <ac:spMkLst>
            <pc:docMk/>
            <pc:sldMk cId="3508672668" sldId="327"/>
            <ac:spMk id="9249" creationId="{7EE051E9-6C07-4FBB-B4F7-EDF8DDEAA6DA}"/>
          </ac:spMkLst>
        </pc:spChg>
        <pc:spChg chg="add del">
          <ac:chgData name="shyam prasad" userId="1266635b9dd78f24" providerId="LiveId" clId="{67389BCA-BDAD-441D-9975-79D6F3FDEFF8}" dt="2023-11-04T19:37:27.433" v="2687" actId="26606"/>
          <ac:spMkLst>
            <pc:docMk/>
            <pc:sldMk cId="3508672668" sldId="327"/>
            <ac:spMk id="9251" creationId="{39E3965E-AC41-4711-9D10-E25ABB132D86}"/>
          </ac:spMkLst>
        </pc:spChg>
        <pc:spChg chg="add del">
          <ac:chgData name="shyam prasad" userId="1266635b9dd78f24" providerId="LiveId" clId="{67389BCA-BDAD-441D-9975-79D6F3FDEFF8}" dt="2023-11-04T19:37:27.433" v="2687" actId="26606"/>
          <ac:spMkLst>
            <pc:docMk/>
            <pc:sldMk cId="3508672668" sldId="327"/>
            <ac:spMk id="9253" creationId="{2779F603-B669-4AD6-82F9-E09F76165B99}"/>
          </ac:spMkLst>
        </pc:spChg>
        <pc:spChg chg="add del">
          <ac:chgData name="shyam prasad" userId="1266635b9dd78f24" providerId="LiveId" clId="{67389BCA-BDAD-441D-9975-79D6F3FDEFF8}" dt="2023-11-04T19:37:27.433" v="2687" actId="26606"/>
          <ac:spMkLst>
            <pc:docMk/>
            <pc:sldMk cId="3508672668" sldId="327"/>
            <ac:spMk id="9255" creationId="{596FA172-921E-4C46-94E3-3FC0695A7AA8}"/>
          </ac:spMkLst>
        </pc:spChg>
        <pc:spChg chg="add del">
          <ac:chgData name="shyam prasad" userId="1266635b9dd78f24" providerId="LiveId" clId="{67389BCA-BDAD-441D-9975-79D6F3FDEFF8}" dt="2023-11-04T19:37:29.128" v="2689" actId="26606"/>
          <ac:spMkLst>
            <pc:docMk/>
            <pc:sldMk cId="3508672668" sldId="327"/>
            <ac:spMk id="9257" creationId="{39E3965E-AC41-4711-9D10-E25ABB132D86}"/>
          </ac:spMkLst>
        </pc:spChg>
        <pc:spChg chg="add del">
          <ac:chgData name="shyam prasad" userId="1266635b9dd78f24" providerId="LiveId" clId="{67389BCA-BDAD-441D-9975-79D6F3FDEFF8}" dt="2023-11-04T19:37:29.128" v="2689" actId="26606"/>
          <ac:spMkLst>
            <pc:docMk/>
            <pc:sldMk cId="3508672668" sldId="327"/>
            <ac:spMk id="9259" creationId="{B4D0E555-16F6-44D0-BF56-AF5FF5BDE9D6}"/>
          </ac:spMkLst>
        </pc:spChg>
        <pc:spChg chg="add del">
          <ac:chgData name="shyam prasad" userId="1266635b9dd78f24" providerId="LiveId" clId="{67389BCA-BDAD-441D-9975-79D6F3FDEFF8}" dt="2023-11-04T19:37:29.128" v="2689" actId="26606"/>
          <ac:spMkLst>
            <pc:docMk/>
            <pc:sldMk cId="3508672668" sldId="327"/>
            <ac:spMk id="9260" creationId="{8117041D-1A7B-4ECA-AB68-3CFDB6726B8E}"/>
          </ac:spMkLst>
        </pc:spChg>
        <pc:spChg chg="add del">
          <ac:chgData name="shyam prasad" userId="1266635b9dd78f24" providerId="LiveId" clId="{67389BCA-BDAD-441D-9975-79D6F3FDEFF8}" dt="2023-11-04T19:37:34.642" v="2691" actId="26606"/>
          <ac:spMkLst>
            <pc:docMk/>
            <pc:sldMk cId="3508672668" sldId="327"/>
            <ac:spMk id="9263" creationId="{39E3965E-AC41-4711-9D10-E25ABB132D86}"/>
          </ac:spMkLst>
        </pc:spChg>
        <pc:spChg chg="add del">
          <ac:chgData name="shyam prasad" userId="1266635b9dd78f24" providerId="LiveId" clId="{67389BCA-BDAD-441D-9975-79D6F3FDEFF8}" dt="2023-11-04T19:37:34.642" v="2691" actId="26606"/>
          <ac:spMkLst>
            <pc:docMk/>
            <pc:sldMk cId="3508672668" sldId="327"/>
            <ac:spMk id="9265" creationId="{F452A527-3631-41ED-858D-3777A7D1496A}"/>
          </ac:spMkLst>
        </pc:spChg>
        <pc:spChg chg="add del">
          <ac:chgData name="shyam prasad" userId="1266635b9dd78f24" providerId="LiveId" clId="{67389BCA-BDAD-441D-9975-79D6F3FDEFF8}" dt="2023-11-04T19:37:38.463" v="2693" actId="26606"/>
          <ac:spMkLst>
            <pc:docMk/>
            <pc:sldMk cId="3508672668" sldId="327"/>
            <ac:spMk id="9268" creationId="{39E3965E-AC41-4711-9D10-E25ABB132D86}"/>
          </ac:spMkLst>
        </pc:spChg>
        <pc:spChg chg="add del">
          <ac:chgData name="shyam prasad" userId="1266635b9dd78f24" providerId="LiveId" clId="{67389BCA-BDAD-441D-9975-79D6F3FDEFF8}" dt="2023-11-04T19:37:38.463" v="2693" actId="26606"/>
          <ac:spMkLst>
            <pc:docMk/>
            <pc:sldMk cId="3508672668" sldId="327"/>
            <ac:spMk id="9270" creationId="{A9286AD2-18A9-4868-A4E3-7A2097A20810}"/>
          </ac:spMkLst>
        </pc:spChg>
        <pc:spChg chg="add del">
          <ac:chgData name="shyam prasad" userId="1266635b9dd78f24" providerId="LiveId" clId="{67389BCA-BDAD-441D-9975-79D6F3FDEFF8}" dt="2023-11-04T19:37:38.463" v="2693" actId="26606"/>
          <ac:spMkLst>
            <pc:docMk/>
            <pc:sldMk cId="3508672668" sldId="327"/>
            <ac:spMk id="9272" creationId="{B0A5E7FB-1FB5-4C57-9C8C-70E550767218}"/>
          </ac:spMkLst>
        </pc:spChg>
        <pc:spChg chg="add del">
          <ac:chgData name="shyam prasad" userId="1266635b9dd78f24" providerId="LiveId" clId="{67389BCA-BDAD-441D-9975-79D6F3FDEFF8}" dt="2023-11-04T19:38:58.015" v="2699" actId="700"/>
          <ac:spMkLst>
            <pc:docMk/>
            <pc:sldMk cId="3508672668" sldId="327"/>
            <ac:spMk id="9274" creationId="{39E3965E-AC41-4711-9D10-E25ABB132D86}"/>
          </ac:spMkLst>
        </pc:spChg>
        <pc:spChg chg="add del">
          <ac:chgData name="shyam prasad" userId="1266635b9dd78f24" providerId="LiveId" clId="{67389BCA-BDAD-441D-9975-79D6F3FDEFF8}" dt="2023-11-04T19:38:58.015" v="2699" actId="700"/>
          <ac:spMkLst>
            <pc:docMk/>
            <pc:sldMk cId="3508672668" sldId="327"/>
            <ac:spMk id="9276" creationId="{A9286AD2-18A9-4868-A4E3-7A2097A20810}"/>
          </ac:spMkLst>
        </pc:spChg>
        <pc:picChg chg="del">
          <ac:chgData name="shyam prasad" userId="1266635b9dd78f24" providerId="LiveId" clId="{67389BCA-BDAD-441D-9975-79D6F3FDEFF8}" dt="2023-11-04T19:34:01.668" v="2663" actId="478"/>
          <ac:picMkLst>
            <pc:docMk/>
            <pc:sldMk cId="3508672668" sldId="327"/>
            <ac:picMk id="5" creationId="{BC9545C0-8F70-663F-AE9C-E2167CE1F6B1}"/>
          </ac:picMkLst>
        </pc:picChg>
        <pc:picChg chg="add del mod">
          <ac:chgData name="shyam prasad" userId="1266635b9dd78f24" providerId="LiveId" clId="{67389BCA-BDAD-441D-9975-79D6F3FDEFF8}" dt="2023-11-04T19:37:04.466" v="2679" actId="478"/>
          <ac:picMkLst>
            <pc:docMk/>
            <pc:sldMk cId="3508672668" sldId="327"/>
            <ac:picMk id="9218" creationId="{FDCB6B24-E06B-9279-23BF-75300845B3C7}"/>
          </ac:picMkLst>
        </pc:picChg>
        <pc:picChg chg="add del mod">
          <ac:chgData name="shyam prasad" userId="1266635b9dd78f24" providerId="LiveId" clId="{67389BCA-BDAD-441D-9975-79D6F3FDEFF8}" dt="2023-11-04T19:38:46.678" v="2696" actId="478"/>
          <ac:picMkLst>
            <pc:docMk/>
            <pc:sldMk cId="3508672668" sldId="327"/>
            <ac:picMk id="9220" creationId="{2F49EAE1-ECB3-02D7-ADF8-DD94ED3466CE}"/>
          </ac:picMkLst>
        </pc:picChg>
        <pc:cxnChg chg="add del">
          <ac:chgData name="shyam prasad" userId="1266635b9dd78f24" providerId="LiveId" clId="{67389BCA-BDAD-441D-9975-79D6F3FDEFF8}" dt="2023-11-04T19:35:51.389" v="2673" actId="26606"/>
          <ac:cxnSpMkLst>
            <pc:docMk/>
            <pc:sldMk cId="3508672668" sldId="327"/>
            <ac:cxnSpMk id="12" creationId="{1F5DC8C3-BA5F-4EED-BB9A-A14272BD82A1}"/>
          </ac:cxnSpMkLst>
        </pc:cxnChg>
        <pc:cxnChg chg="add del">
          <ac:chgData name="shyam prasad" userId="1266635b9dd78f24" providerId="LiveId" clId="{67389BCA-BDAD-441D-9975-79D6F3FDEFF8}" dt="2023-11-04T19:35:51.389" v="2673" actId="26606"/>
          <ac:cxnSpMkLst>
            <pc:docMk/>
            <pc:sldMk cId="3508672668" sldId="327"/>
            <ac:cxnSpMk id="16" creationId="{B9EB6DAA-2F0C-43D5-A577-15D5D2C4E3F5}"/>
          </ac:cxnSpMkLst>
        </pc:cxnChg>
        <pc:cxnChg chg="add del">
          <ac:chgData name="shyam prasad" userId="1266635b9dd78f24" providerId="LiveId" clId="{67389BCA-BDAD-441D-9975-79D6F3FDEFF8}" dt="2023-11-04T19:35:51.379" v="2672" actId="26606"/>
          <ac:cxnSpMkLst>
            <pc:docMk/>
            <pc:sldMk cId="3508672668" sldId="327"/>
            <ac:cxnSpMk id="9225" creationId="{1F5DC8C3-BA5F-4EED-BB9A-A14272BD82A1}"/>
          </ac:cxnSpMkLst>
        </pc:cxnChg>
        <pc:cxnChg chg="add del">
          <ac:chgData name="shyam prasad" userId="1266635b9dd78f24" providerId="LiveId" clId="{67389BCA-BDAD-441D-9975-79D6F3FDEFF8}" dt="2023-11-04T19:35:51.379" v="2672" actId="26606"/>
          <ac:cxnSpMkLst>
            <pc:docMk/>
            <pc:sldMk cId="3508672668" sldId="327"/>
            <ac:cxnSpMk id="9229" creationId="{BA22713B-ABB6-4391-97F9-0449A2B9B664}"/>
          </ac:cxnSpMkLst>
        </pc:cxnChg>
        <pc:cxnChg chg="add del">
          <ac:chgData name="shyam prasad" userId="1266635b9dd78f24" providerId="LiveId" clId="{67389BCA-BDAD-441D-9975-79D6F3FDEFF8}" dt="2023-11-04T19:37:38.479" v="2694" actId="26606"/>
          <ac:cxnSpMkLst>
            <pc:docMk/>
            <pc:sldMk cId="3508672668" sldId="327"/>
            <ac:cxnSpMk id="9234" creationId="{1F5DC8C3-BA5F-4EED-BB9A-A14272BD82A1}"/>
          </ac:cxnSpMkLst>
        </pc:cxnChg>
        <pc:cxnChg chg="add del">
          <ac:chgData name="shyam prasad" userId="1266635b9dd78f24" providerId="LiveId" clId="{67389BCA-BDAD-441D-9975-79D6F3FDEFF8}" dt="2023-11-04T19:37:38.479" v="2694" actId="26606"/>
          <ac:cxnSpMkLst>
            <pc:docMk/>
            <pc:sldMk cId="3508672668" sldId="327"/>
            <ac:cxnSpMk id="9236" creationId="{E7A7CD63-7EC3-44F3-95D0-595C4019FF24}"/>
          </ac:cxnSpMkLst>
        </pc:cxnChg>
        <pc:cxnChg chg="add del">
          <ac:chgData name="shyam prasad" userId="1266635b9dd78f24" providerId="LiveId" clId="{67389BCA-BDAD-441D-9975-79D6F3FDEFF8}" dt="2023-11-04T19:37:24.763" v="2685" actId="26606"/>
          <ac:cxnSpMkLst>
            <pc:docMk/>
            <pc:sldMk cId="3508672668" sldId="327"/>
            <ac:cxnSpMk id="9243" creationId="{1F5DC8C3-BA5F-4EED-BB9A-A14272BD82A1}"/>
          </ac:cxnSpMkLst>
        </pc:cxnChg>
        <pc:cxnChg chg="add del">
          <ac:chgData name="shyam prasad" userId="1266635b9dd78f24" providerId="LiveId" clId="{67389BCA-BDAD-441D-9975-79D6F3FDEFF8}" dt="2023-11-04T19:37:24.763" v="2685" actId="26606"/>
          <ac:cxnSpMkLst>
            <pc:docMk/>
            <pc:sldMk cId="3508672668" sldId="327"/>
            <ac:cxnSpMk id="9247" creationId="{BEF45B32-FB97-49CC-B778-CA7CF87BEF7A}"/>
          </ac:cxnSpMkLst>
        </pc:cxnChg>
        <pc:cxnChg chg="add del">
          <ac:chgData name="shyam prasad" userId="1266635b9dd78f24" providerId="LiveId" clId="{67389BCA-BDAD-441D-9975-79D6F3FDEFF8}" dt="2023-11-04T19:37:27.433" v="2687" actId="26606"/>
          <ac:cxnSpMkLst>
            <pc:docMk/>
            <pc:sldMk cId="3508672668" sldId="327"/>
            <ac:cxnSpMk id="9252" creationId="{1F5DC8C3-BA5F-4EED-BB9A-A14272BD82A1}"/>
          </ac:cxnSpMkLst>
        </pc:cxnChg>
        <pc:cxnChg chg="add del">
          <ac:chgData name="shyam prasad" userId="1266635b9dd78f24" providerId="LiveId" clId="{67389BCA-BDAD-441D-9975-79D6F3FDEFF8}" dt="2023-11-04T19:37:27.433" v="2687" actId="26606"/>
          <ac:cxnSpMkLst>
            <pc:docMk/>
            <pc:sldMk cId="3508672668" sldId="327"/>
            <ac:cxnSpMk id="9254" creationId="{7ABFD994-C2DC-4E7D-9411-C7FF7813EF47}"/>
          </ac:cxnSpMkLst>
        </pc:cxnChg>
        <pc:cxnChg chg="add del">
          <ac:chgData name="shyam prasad" userId="1266635b9dd78f24" providerId="LiveId" clId="{67389BCA-BDAD-441D-9975-79D6F3FDEFF8}" dt="2023-11-04T19:37:29.128" v="2689" actId="26606"/>
          <ac:cxnSpMkLst>
            <pc:docMk/>
            <pc:sldMk cId="3508672668" sldId="327"/>
            <ac:cxnSpMk id="9258" creationId="{1F5DC8C3-BA5F-4EED-BB9A-A14272BD82A1}"/>
          </ac:cxnSpMkLst>
        </pc:cxnChg>
        <pc:cxnChg chg="add del">
          <ac:chgData name="shyam prasad" userId="1266635b9dd78f24" providerId="LiveId" clId="{67389BCA-BDAD-441D-9975-79D6F3FDEFF8}" dt="2023-11-04T19:37:29.128" v="2689" actId="26606"/>
          <ac:cxnSpMkLst>
            <pc:docMk/>
            <pc:sldMk cId="3508672668" sldId="327"/>
            <ac:cxnSpMk id="9261" creationId="{ABCD2462-4C1E-401A-AC2D-F799A138B245}"/>
          </ac:cxnSpMkLst>
        </pc:cxnChg>
        <pc:cxnChg chg="add del">
          <ac:chgData name="shyam prasad" userId="1266635b9dd78f24" providerId="LiveId" clId="{67389BCA-BDAD-441D-9975-79D6F3FDEFF8}" dt="2023-11-04T19:37:34.642" v="2691" actId="26606"/>
          <ac:cxnSpMkLst>
            <pc:docMk/>
            <pc:sldMk cId="3508672668" sldId="327"/>
            <ac:cxnSpMk id="9264" creationId="{1F5DC8C3-BA5F-4EED-BB9A-A14272BD82A1}"/>
          </ac:cxnSpMkLst>
        </pc:cxnChg>
        <pc:cxnChg chg="add del">
          <ac:chgData name="shyam prasad" userId="1266635b9dd78f24" providerId="LiveId" clId="{67389BCA-BDAD-441D-9975-79D6F3FDEFF8}" dt="2023-11-04T19:37:34.642" v="2691" actId="26606"/>
          <ac:cxnSpMkLst>
            <pc:docMk/>
            <pc:sldMk cId="3508672668" sldId="327"/>
            <ac:cxnSpMk id="9266" creationId="{D28A9C89-B313-458F-9C85-515930A51A93}"/>
          </ac:cxnSpMkLst>
        </pc:cxnChg>
        <pc:cxnChg chg="add del">
          <ac:chgData name="shyam prasad" userId="1266635b9dd78f24" providerId="LiveId" clId="{67389BCA-BDAD-441D-9975-79D6F3FDEFF8}" dt="2023-11-04T19:37:38.463" v="2693" actId="26606"/>
          <ac:cxnSpMkLst>
            <pc:docMk/>
            <pc:sldMk cId="3508672668" sldId="327"/>
            <ac:cxnSpMk id="9269" creationId="{1F5DC8C3-BA5F-4EED-BB9A-A14272BD82A1}"/>
          </ac:cxnSpMkLst>
        </pc:cxnChg>
        <pc:cxnChg chg="add del">
          <ac:chgData name="shyam prasad" userId="1266635b9dd78f24" providerId="LiveId" clId="{67389BCA-BDAD-441D-9975-79D6F3FDEFF8}" dt="2023-11-04T19:37:38.463" v="2693" actId="26606"/>
          <ac:cxnSpMkLst>
            <pc:docMk/>
            <pc:sldMk cId="3508672668" sldId="327"/>
            <ac:cxnSpMk id="9271" creationId="{E7A7CD63-7EC3-44F3-95D0-595C4019FF24}"/>
          </ac:cxnSpMkLst>
        </pc:cxnChg>
        <pc:cxnChg chg="add del">
          <ac:chgData name="shyam prasad" userId="1266635b9dd78f24" providerId="LiveId" clId="{67389BCA-BDAD-441D-9975-79D6F3FDEFF8}" dt="2023-11-04T19:38:58.015" v="2699" actId="700"/>
          <ac:cxnSpMkLst>
            <pc:docMk/>
            <pc:sldMk cId="3508672668" sldId="327"/>
            <ac:cxnSpMk id="9275" creationId="{1F5DC8C3-BA5F-4EED-BB9A-A14272BD82A1}"/>
          </ac:cxnSpMkLst>
        </pc:cxnChg>
        <pc:cxnChg chg="add del">
          <ac:chgData name="shyam prasad" userId="1266635b9dd78f24" providerId="LiveId" clId="{67389BCA-BDAD-441D-9975-79D6F3FDEFF8}" dt="2023-11-04T19:38:58.015" v="2699" actId="700"/>
          <ac:cxnSpMkLst>
            <pc:docMk/>
            <pc:sldMk cId="3508672668" sldId="327"/>
            <ac:cxnSpMk id="9277" creationId="{E7A7CD63-7EC3-44F3-95D0-595C4019FF24}"/>
          </ac:cxnSpMkLst>
        </pc:cxnChg>
      </pc:sldChg>
      <pc:sldChg chg="addSp delSp modSp add mod ord">
        <pc:chgData name="shyam prasad" userId="1266635b9dd78f24" providerId="LiveId" clId="{67389BCA-BDAD-441D-9975-79D6F3FDEFF8}" dt="2023-11-04T20:24:05.914" v="3159" actId="14100"/>
        <pc:sldMkLst>
          <pc:docMk/>
          <pc:sldMk cId="525409519" sldId="328"/>
        </pc:sldMkLst>
        <pc:spChg chg="del">
          <ac:chgData name="shyam prasad" userId="1266635b9dd78f24" providerId="LiveId" clId="{67389BCA-BDAD-441D-9975-79D6F3FDEFF8}" dt="2023-11-04T20:18:45.109" v="3132" actId="21"/>
          <ac:spMkLst>
            <pc:docMk/>
            <pc:sldMk cId="525409519" sldId="328"/>
            <ac:spMk id="2" creationId="{DBC67EC7-82DD-113A-5B4C-3C3EB875FC0A}"/>
          </ac:spMkLst>
        </pc:spChg>
        <pc:spChg chg="del">
          <ac:chgData name="shyam prasad" userId="1266635b9dd78f24" providerId="LiveId" clId="{67389BCA-BDAD-441D-9975-79D6F3FDEFF8}" dt="2023-11-04T20:18:39.829" v="3131" actId="21"/>
          <ac:spMkLst>
            <pc:docMk/>
            <pc:sldMk cId="525409519" sldId="328"/>
            <ac:spMk id="4" creationId="{2248323D-09BD-4672-DF6B-D1EE4E618F0F}"/>
          </ac:spMkLst>
        </pc:spChg>
        <pc:spChg chg="add del mod">
          <ac:chgData name="shyam prasad" userId="1266635b9dd78f24" providerId="LiveId" clId="{67389BCA-BDAD-441D-9975-79D6F3FDEFF8}" dt="2023-11-04T20:18:58.718" v="3135" actId="21"/>
          <ac:spMkLst>
            <pc:docMk/>
            <pc:sldMk cId="525409519" sldId="328"/>
            <ac:spMk id="5" creationId="{8B263B40-E211-73AF-0F02-675F0A29F10F}"/>
          </ac:spMkLst>
        </pc:spChg>
        <pc:spChg chg="add del mod">
          <ac:chgData name="shyam prasad" userId="1266635b9dd78f24" providerId="LiveId" clId="{67389BCA-BDAD-441D-9975-79D6F3FDEFF8}" dt="2023-11-04T20:18:51.387" v="3133" actId="21"/>
          <ac:spMkLst>
            <pc:docMk/>
            <pc:sldMk cId="525409519" sldId="328"/>
            <ac:spMk id="8" creationId="{FB5A69BA-B2C2-2870-47DC-49E72C6BD9A4}"/>
          </ac:spMkLst>
        </pc:spChg>
        <pc:picChg chg="del">
          <ac:chgData name="shyam prasad" userId="1266635b9dd78f24" providerId="LiveId" clId="{67389BCA-BDAD-441D-9975-79D6F3FDEFF8}" dt="2023-11-04T20:18:35.679" v="3130" actId="478"/>
          <ac:picMkLst>
            <pc:docMk/>
            <pc:sldMk cId="525409519" sldId="328"/>
            <ac:picMk id="7" creationId="{D402B62D-9C19-B3B3-7B5B-F59AF3B64F46}"/>
          </ac:picMkLst>
        </pc:picChg>
        <pc:picChg chg="add del mod">
          <ac:chgData name="shyam prasad" userId="1266635b9dd78f24" providerId="LiveId" clId="{67389BCA-BDAD-441D-9975-79D6F3FDEFF8}" dt="2023-11-04T20:23:16.923" v="3151" actId="478"/>
          <ac:picMkLst>
            <pc:docMk/>
            <pc:sldMk cId="525409519" sldId="328"/>
            <ac:picMk id="9" creationId="{B8B66227-3D81-E20A-913E-C563204CBA38}"/>
          </ac:picMkLst>
        </pc:picChg>
        <pc:picChg chg="del">
          <ac:chgData name="shyam prasad" userId="1266635b9dd78f24" providerId="LiveId" clId="{67389BCA-BDAD-441D-9975-79D6F3FDEFF8}" dt="2023-11-04T20:18:54.232" v="3134" actId="21"/>
          <ac:picMkLst>
            <pc:docMk/>
            <pc:sldMk cId="525409519" sldId="328"/>
            <ac:picMk id="6146" creationId="{254DB60C-54B2-7215-E587-195043D75C96}"/>
          </ac:picMkLst>
        </pc:picChg>
        <pc:picChg chg="add del mod">
          <ac:chgData name="shyam prasad" userId="1266635b9dd78f24" providerId="LiveId" clId="{67389BCA-BDAD-441D-9975-79D6F3FDEFF8}" dt="2023-11-04T20:21:13.460" v="3145" actId="478"/>
          <ac:picMkLst>
            <pc:docMk/>
            <pc:sldMk cId="525409519" sldId="328"/>
            <ac:picMk id="13314" creationId="{8B4B914B-220F-8627-DCAC-1A4C23DEAD78}"/>
          </ac:picMkLst>
        </pc:picChg>
        <pc:picChg chg="add mod">
          <ac:chgData name="shyam prasad" userId="1266635b9dd78f24" providerId="LiveId" clId="{67389BCA-BDAD-441D-9975-79D6F3FDEFF8}" dt="2023-11-04T20:24:05.914" v="3159" actId="14100"/>
          <ac:picMkLst>
            <pc:docMk/>
            <pc:sldMk cId="525409519" sldId="328"/>
            <ac:picMk id="13316" creationId="{019AFA64-92F1-E154-8AB7-034B1C40DE66}"/>
          </ac:picMkLst>
        </pc:picChg>
      </pc:sldChg>
      <pc:sldChg chg="addSp delSp modSp add del mod">
        <pc:chgData name="shyam prasad" userId="1266635b9dd78f24" providerId="LiveId" clId="{67389BCA-BDAD-441D-9975-79D6F3FDEFF8}" dt="2023-11-04T19:52:23.023" v="2903" actId="47"/>
        <pc:sldMkLst>
          <pc:docMk/>
          <pc:sldMk cId="2963222199" sldId="328"/>
        </pc:sldMkLst>
        <pc:spChg chg="del mod">
          <ac:chgData name="shyam prasad" userId="1266635b9dd78f24" providerId="LiveId" clId="{67389BCA-BDAD-441D-9975-79D6F3FDEFF8}" dt="2023-11-04T19:51:00.344" v="2895" actId="21"/>
          <ac:spMkLst>
            <pc:docMk/>
            <pc:sldMk cId="2963222199" sldId="328"/>
            <ac:spMk id="2" creationId="{5864BC4F-3D59-464A-857E-6F155B368ED7}"/>
          </ac:spMkLst>
        </pc:spChg>
        <pc:spChg chg="add del mod">
          <ac:chgData name="shyam prasad" userId="1266635b9dd78f24" providerId="LiveId" clId="{67389BCA-BDAD-441D-9975-79D6F3FDEFF8}" dt="2023-11-04T19:51:03.384" v="2896" actId="21"/>
          <ac:spMkLst>
            <pc:docMk/>
            <pc:sldMk cId="2963222199" sldId="328"/>
            <ac:spMk id="4" creationId="{47EEDB3D-1D1F-AD73-D0E9-22E50058F63E}"/>
          </ac:spMkLst>
        </pc:spChg>
        <pc:spChg chg="del">
          <ac:chgData name="shyam prasad" userId="1266635b9dd78f24" providerId="LiveId" clId="{67389BCA-BDAD-441D-9975-79D6F3FDEFF8}" dt="2023-11-04T19:51:07.044" v="2897" actId="21"/>
          <ac:spMkLst>
            <pc:docMk/>
            <pc:sldMk cId="2963222199" sldId="328"/>
            <ac:spMk id="10" creationId="{7C7E7B18-D05F-4C44-8718-8C671160FC98}"/>
          </ac:spMkLst>
        </pc:spChg>
        <pc:spChg chg="add mod">
          <ac:chgData name="shyam prasad" userId="1266635b9dd78f24" providerId="LiveId" clId="{67389BCA-BDAD-441D-9975-79D6F3FDEFF8}" dt="2023-11-04T19:51:07.044" v="2897" actId="21"/>
          <ac:spMkLst>
            <pc:docMk/>
            <pc:sldMk cId="2963222199" sldId="328"/>
            <ac:spMk id="12" creationId="{1339858B-5182-8AD4-915D-72C38629AB59}"/>
          </ac:spMkLst>
        </pc:spChg>
        <pc:picChg chg="add del mod">
          <ac:chgData name="shyam prasad" userId="1266635b9dd78f24" providerId="LiveId" clId="{67389BCA-BDAD-441D-9975-79D6F3FDEFF8}" dt="2023-11-04T19:51:39.604" v="2900" actId="21"/>
          <ac:picMkLst>
            <pc:docMk/>
            <pc:sldMk cId="2963222199" sldId="328"/>
            <ac:picMk id="13" creationId="{02921CB9-4BC1-0FD1-3180-1BB2E4BB873D}"/>
          </ac:picMkLst>
        </pc:picChg>
        <pc:picChg chg="add del mod">
          <ac:chgData name="shyam prasad" userId="1266635b9dd78f24" providerId="LiveId" clId="{67389BCA-BDAD-441D-9975-79D6F3FDEFF8}" dt="2023-11-04T19:51:49.830" v="2902"/>
          <ac:picMkLst>
            <pc:docMk/>
            <pc:sldMk cId="2963222199" sldId="328"/>
            <ac:picMk id="14" creationId="{0D536A70-FF7D-F858-C4AE-7BE631BAD7A0}"/>
          </ac:picMkLst>
        </pc:picChg>
      </pc:sldChg>
      <pc:sldChg chg="new del">
        <pc:chgData name="shyam prasad" userId="1266635b9dd78f24" providerId="LiveId" clId="{67389BCA-BDAD-441D-9975-79D6F3FDEFF8}" dt="2023-11-04T20:21:56.550" v="3150" actId="47"/>
        <pc:sldMkLst>
          <pc:docMk/>
          <pc:sldMk cId="924536744" sldId="329"/>
        </pc:sldMkLst>
      </pc:sldChg>
      <pc:sldChg chg="add del">
        <pc:chgData name="shyam prasad" userId="1266635b9dd78f24" providerId="LiveId" clId="{67389BCA-BDAD-441D-9975-79D6F3FDEFF8}" dt="2023-11-04T20:19:05.102" v="3137"/>
        <pc:sldMkLst>
          <pc:docMk/>
          <pc:sldMk cId="1682988888" sldId="329"/>
        </pc:sldMkLst>
      </pc:sldChg>
      <pc:sldChg chg="add">
        <pc:chgData name="shyam prasad" userId="1266635b9dd78f24" providerId="LiveId" clId="{67389BCA-BDAD-441D-9975-79D6F3FDEFF8}" dt="2023-11-04T20:25:36.991" v="3161" actId="2890"/>
        <pc:sldMkLst>
          <pc:docMk/>
          <pc:sldMk cId="2923342630" sldId="329"/>
        </pc:sldMkLst>
      </pc:sldChg>
      <pc:sldChg chg="addSp delSp modSp add mod ord">
        <pc:chgData name="shyam prasad" userId="1266635b9dd78f24" providerId="LiveId" clId="{67389BCA-BDAD-441D-9975-79D6F3FDEFF8}" dt="2023-11-04T21:56:45.096" v="4756" actId="123"/>
        <pc:sldMkLst>
          <pc:docMk/>
          <pc:sldMk cId="923509214" sldId="330"/>
        </pc:sldMkLst>
        <pc:spChg chg="mod">
          <ac:chgData name="shyam prasad" userId="1266635b9dd78f24" providerId="LiveId" clId="{67389BCA-BDAD-441D-9975-79D6F3FDEFF8}" dt="2023-11-04T21:56:19.673" v="4752" actId="26606"/>
          <ac:spMkLst>
            <pc:docMk/>
            <pc:sldMk cId="923509214" sldId="330"/>
            <ac:spMk id="2" creationId="{75AC86D3-8FD1-4F47-A319-7D0542E48B2F}"/>
          </ac:spMkLst>
        </pc:spChg>
        <pc:spChg chg="add del mod">
          <ac:chgData name="shyam prasad" userId="1266635b9dd78f24" providerId="LiveId" clId="{67389BCA-BDAD-441D-9975-79D6F3FDEFF8}" dt="2023-11-04T21:56:45.096" v="4756" actId="123"/>
          <ac:spMkLst>
            <pc:docMk/>
            <pc:sldMk cId="923509214" sldId="330"/>
            <ac:spMk id="5" creationId="{1AE4D6F6-2F29-DB56-2932-7B3BA700AEAE}"/>
          </ac:spMkLst>
        </pc:spChg>
        <pc:spChg chg="add del">
          <ac:chgData name="shyam prasad" userId="1266635b9dd78f24" providerId="LiveId" clId="{67389BCA-BDAD-441D-9975-79D6F3FDEFF8}" dt="2023-11-04T21:56:19.673" v="4752" actId="26606"/>
          <ac:spMkLst>
            <pc:docMk/>
            <pc:sldMk cId="923509214" sldId="330"/>
            <ac:spMk id="18" creationId="{E844E128-FF69-4E9F-8327-6B504B3C5AE1}"/>
          </ac:spMkLst>
        </pc:spChg>
        <pc:spChg chg="add del">
          <ac:chgData name="shyam prasad" userId="1266635b9dd78f24" providerId="LiveId" clId="{67389BCA-BDAD-441D-9975-79D6F3FDEFF8}" dt="2023-11-04T21:56:19.641" v="4751" actId="26606"/>
          <ac:spMkLst>
            <pc:docMk/>
            <pc:sldMk cId="923509214" sldId="330"/>
            <ac:spMk id="23" creationId="{990D0034-F768-41E7-85D4-F38C4DE85770}"/>
          </ac:spMkLst>
        </pc:spChg>
        <pc:spChg chg="add del">
          <ac:chgData name="shyam prasad" userId="1266635b9dd78f24" providerId="LiveId" clId="{67389BCA-BDAD-441D-9975-79D6F3FDEFF8}" dt="2023-11-04T21:55:23.232" v="4732" actId="26606"/>
          <ac:spMkLst>
            <pc:docMk/>
            <pc:sldMk cId="923509214" sldId="330"/>
            <ac:spMk id="25" creationId="{1AE4D6F6-2F29-DB56-2932-7B3BA700AEAE}"/>
          </ac:spMkLst>
        </pc:spChg>
        <pc:spChg chg="add del">
          <ac:chgData name="shyam prasad" userId="1266635b9dd78f24" providerId="LiveId" clId="{67389BCA-BDAD-441D-9975-79D6F3FDEFF8}" dt="2023-11-04T21:55:23.232" v="4732" actId="26606"/>
          <ac:spMkLst>
            <pc:docMk/>
            <pc:sldMk cId="923509214" sldId="330"/>
            <ac:spMk id="26" creationId="{E844E128-FF69-4E9F-8327-6B504B3C5AE1}"/>
          </ac:spMkLst>
        </pc:spChg>
        <pc:spChg chg="add del">
          <ac:chgData name="shyam prasad" userId="1266635b9dd78f24" providerId="LiveId" clId="{67389BCA-BDAD-441D-9975-79D6F3FDEFF8}" dt="2023-11-04T21:56:19.641" v="4751" actId="26606"/>
          <ac:spMkLst>
            <pc:docMk/>
            <pc:sldMk cId="923509214" sldId="330"/>
            <ac:spMk id="29" creationId="{95B38FD6-641F-41BF-B466-C1C6366420F0}"/>
          </ac:spMkLst>
        </pc:spChg>
        <pc:spChg chg="add del">
          <ac:chgData name="shyam prasad" userId="1266635b9dd78f24" providerId="LiveId" clId="{67389BCA-BDAD-441D-9975-79D6F3FDEFF8}" dt="2023-11-04T21:55:50.433" v="4747" actId="26606"/>
          <ac:spMkLst>
            <pc:docMk/>
            <pc:sldMk cId="923509214" sldId="330"/>
            <ac:spMk id="30" creationId="{E844E128-FF69-4E9F-8327-6B504B3C5AE1}"/>
          </ac:spMkLst>
        </pc:spChg>
        <pc:spChg chg="add del mod ord">
          <ac:chgData name="shyam prasad" userId="1266635b9dd78f24" providerId="LiveId" clId="{67389BCA-BDAD-441D-9975-79D6F3FDEFF8}" dt="2023-11-04T21:55:50.433" v="4747" actId="26606"/>
          <ac:spMkLst>
            <pc:docMk/>
            <pc:sldMk cId="923509214" sldId="330"/>
            <ac:spMk id="32" creationId="{1AE4D6F6-2F29-DB56-2932-7B3BA700AEAE}"/>
          </ac:spMkLst>
        </pc:spChg>
        <pc:spChg chg="add del">
          <ac:chgData name="shyam prasad" userId="1266635b9dd78f24" providerId="LiveId" clId="{67389BCA-BDAD-441D-9975-79D6F3FDEFF8}" dt="2023-11-04T21:56:19.641" v="4751" actId="26606"/>
          <ac:spMkLst>
            <pc:docMk/>
            <pc:sldMk cId="923509214" sldId="330"/>
            <ac:spMk id="35" creationId="{1FE461C7-FF45-427F-83D7-18DFBD48188D}"/>
          </ac:spMkLst>
        </pc:spChg>
        <pc:spChg chg="add">
          <ac:chgData name="shyam prasad" userId="1266635b9dd78f24" providerId="LiveId" clId="{67389BCA-BDAD-441D-9975-79D6F3FDEFF8}" dt="2023-11-04T21:56:19.673" v="4752" actId="26606"/>
          <ac:spMkLst>
            <pc:docMk/>
            <pc:sldMk cId="923509214" sldId="330"/>
            <ac:spMk id="37" creationId="{E844E128-FF69-4E9F-8327-6B504B3C5AE1}"/>
          </ac:spMkLst>
        </pc:spChg>
        <pc:spChg chg="add del">
          <ac:chgData name="shyam prasad" userId="1266635b9dd78f24" providerId="LiveId" clId="{67389BCA-BDAD-441D-9975-79D6F3FDEFF8}" dt="2023-11-04T21:55:35.512" v="4739" actId="26606"/>
          <ac:spMkLst>
            <pc:docMk/>
            <pc:sldMk cId="923509214" sldId="330"/>
            <ac:spMk id="38" creationId="{E844E128-FF69-4E9F-8327-6B504B3C5AE1}"/>
          </ac:spMkLst>
        </pc:spChg>
        <pc:spChg chg="add del">
          <ac:chgData name="shyam prasad" userId="1266635b9dd78f24" providerId="LiveId" clId="{67389BCA-BDAD-441D-9975-79D6F3FDEFF8}" dt="2023-11-04T21:55:36.524" v="4741" actId="26606"/>
          <ac:spMkLst>
            <pc:docMk/>
            <pc:sldMk cId="923509214" sldId="330"/>
            <ac:spMk id="42" creationId="{E844E128-FF69-4E9F-8327-6B504B3C5AE1}"/>
          </ac:spMkLst>
        </pc:spChg>
        <pc:spChg chg="add del">
          <ac:chgData name="shyam prasad" userId="1266635b9dd78f24" providerId="LiveId" clId="{67389BCA-BDAD-441D-9975-79D6F3FDEFF8}" dt="2023-11-04T21:55:48.598" v="4743" actId="26606"/>
          <ac:spMkLst>
            <pc:docMk/>
            <pc:sldMk cId="923509214" sldId="330"/>
            <ac:spMk id="45" creationId="{E844E128-FF69-4E9F-8327-6B504B3C5AE1}"/>
          </ac:spMkLst>
        </pc:spChg>
        <pc:graphicFrameChg chg="add del">
          <ac:chgData name="shyam prasad" userId="1266635b9dd78f24" providerId="LiveId" clId="{67389BCA-BDAD-441D-9975-79D6F3FDEFF8}" dt="2023-11-04T21:55:16.309" v="4730" actId="26606"/>
          <ac:graphicFrameMkLst>
            <pc:docMk/>
            <pc:sldMk cId="923509214" sldId="330"/>
            <ac:graphicFrameMk id="22" creationId="{6618122D-3F4E-D706-7987-FA0F27DFD8E2}"/>
          </ac:graphicFrameMkLst>
        </pc:graphicFrameChg>
        <pc:picChg chg="add del">
          <ac:chgData name="shyam prasad" userId="1266635b9dd78f24" providerId="LiveId" clId="{67389BCA-BDAD-441D-9975-79D6F3FDEFF8}" dt="2023-11-04T21:55:23.232" v="4732" actId="26606"/>
          <ac:picMkLst>
            <pc:docMk/>
            <pc:sldMk cId="923509214" sldId="330"/>
            <ac:picMk id="24" creationId="{71F5318C-E51C-EAF1-3D8A-A1404188FB31}"/>
          </ac:picMkLst>
        </pc:picChg>
        <pc:picChg chg="add del">
          <ac:chgData name="shyam prasad" userId="1266635b9dd78f24" providerId="LiveId" clId="{67389BCA-BDAD-441D-9975-79D6F3FDEFF8}" dt="2023-11-04T21:56:19.641" v="4751" actId="26606"/>
          <ac:picMkLst>
            <pc:docMk/>
            <pc:sldMk cId="923509214" sldId="330"/>
            <ac:picMk id="27" creationId="{FD1CEFAE-3E2D-C032-95AA-30563B51612D}"/>
          </ac:picMkLst>
        </pc:picChg>
        <pc:picChg chg="add del mod">
          <ac:chgData name="shyam prasad" userId="1266635b9dd78f24" providerId="LiveId" clId="{67389BCA-BDAD-441D-9975-79D6F3FDEFF8}" dt="2023-11-04T21:55:50.433" v="4747" actId="26606"/>
          <ac:picMkLst>
            <pc:docMk/>
            <pc:sldMk cId="923509214" sldId="330"/>
            <ac:picMk id="33" creationId="{999CBC6E-0392-F0C4-BFF8-7436172294B0}"/>
          </ac:picMkLst>
        </pc:picChg>
        <pc:picChg chg="add">
          <ac:chgData name="shyam prasad" userId="1266635b9dd78f24" providerId="LiveId" clId="{67389BCA-BDAD-441D-9975-79D6F3FDEFF8}" dt="2023-11-04T21:56:19.673" v="4752" actId="26606"/>
          <ac:picMkLst>
            <pc:docMk/>
            <pc:sldMk cId="923509214" sldId="330"/>
            <ac:picMk id="41" creationId="{202E12B2-78A6-5700-06D7-EC8C3E246218}"/>
          </ac:picMkLst>
        </pc:picChg>
        <pc:cxnChg chg="add del">
          <ac:chgData name="shyam prasad" userId="1266635b9dd78f24" providerId="LiveId" clId="{67389BCA-BDAD-441D-9975-79D6F3FDEFF8}" dt="2023-11-04T21:56:19.673" v="4752" actId="26606"/>
          <ac:cxnSpMkLst>
            <pc:docMk/>
            <pc:sldMk cId="923509214" sldId="330"/>
            <ac:cxnSpMk id="20" creationId="{055CEADF-09EA-423C-8C45-F94AF44D5AF0}"/>
          </ac:cxnSpMkLst>
        </pc:cxnChg>
        <pc:cxnChg chg="add del">
          <ac:chgData name="shyam prasad" userId="1266635b9dd78f24" providerId="LiveId" clId="{67389BCA-BDAD-441D-9975-79D6F3FDEFF8}" dt="2023-11-04T21:55:23.232" v="4732" actId="26606"/>
          <ac:cxnSpMkLst>
            <pc:docMk/>
            <pc:sldMk cId="923509214" sldId="330"/>
            <ac:cxnSpMk id="28" creationId="{055CEADF-09EA-423C-8C45-F94AF44D5AF0}"/>
          </ac:cxnSpMkLst>
        </pc:cxnChg>
        <pc:cxnChg chg="add del">
          <ac:chgData name="shyam prasad" userId="1266635b9dd78f24" providerId="LiveId" clId="{67389BCA-BDAD-441D-9975-79D6F3FDEFF8}" dt="2023-11-04T21:55:50.433" v="4747" actId="26606"/>
          <ac:cxnSpMkLst>
            <pc:docMk/>
            <pc:sldMk cId="923509214" sldId="330"/>
            <ac:cxnSpMk id="31" creationId="{055CEADF-09EA-423C-8C45-F94AF44D5AF0}"/>
          </ac:cxnSpMkLst>
        </pc:cxnChg>
        <pc:cxnChg chg="add del">
          <ac:chgData name="shyam prasad" userId="1266635b9dd78f24" providerId="LiveId" clId="{67389BCA-BDAD-441D-9975-79D6F3FDEFF8}" dt="2023-11-04T21:56:19.641" v="4751" actId="26606"/>
          <ac:cxnSpMkLst>
            <pc:docMk/>
            <pc:sldMk cId="923509214" sldId="330"/>
            <ac:cxnSpMk id="34" creationId="{6BF9119E-766E-4526-AAE5-639F577C0493}"/>
          </ac:cxnSpMkLst>
        </pc:cxnChg>
        <pc:cxnChg chg="add">
          <ac:chgData name="shyam prasad" userId="1266635b9dd78f24" providerId="LiveId" clId="{67389BCA-BDAD-441D-9975-79D6F3FDEFF8}" dt="2023-11-04T21:56:19.673" v="4752" actId="26606"/>
          <ac:cxnSpMkLst>
            <pc:docMk/>
            <pc:sldMk cId="923509214" sldId="330"/>
            <ac:cxnSpMk id="39" creationId="{055CEADF-09EA-423C-8C45-F94AF44D5AF0}"/>
          </ac:cxnSpMkLst>
        </pc:cxnChg>
        <pc:cxnChg chg="add del">
          <ac:chgData name="shyam prasad" userId="1266635b9dd78f24" providerId="LiveId" clId="{67389BCA-BDAD-441D-9975-79D6F3FDEFF8}" dt="2023-11-04T21:55:35.512" v="4739" actId="26606"/>
          <ac:cxnSpMkLst>
            <pc:docMk/>
            <pc:sldMk cId="923509214" sldId="330"/>
            <ac:cxnSpMk id="40" creationId="{055CEADF-09EA-423C-8C45-F94AF44D5AF0}"/>
          </ac:cxnSpMkLst>
        </pc:cxnChg>
        <pc:cxnChg chg="add del">
          <ac:chgData name="shyam prasad" userId="1266635b9dd78f24" providerId="LiveId" clId="{67389BCA-BDAD-441D-9975-79D6F3FDEFF8}" dt="2023-11-04T21:55:36.524" v="4741" actId="26606"/>
          <ac:cxnSpMkLst>
            <pc:docMk/>
            <pc:sldMk cId="923509214" sldId="330"/>
            <ac:cxnSpMk id="43" creationId="{055CEADF-09EA-423C-8C45-F94AF44D5AF0}"/>
          </ac:cxnSpMkLst>
        </pc:cxnChg>
        <pc:cxnChg chg="add del">
          <ac:chgData name="shyam prasad" userId="1266635b9dd78f24" providerId="LiveId" clId="{67389BCA-BDAD-441D-9975-79D6F3FDEFF8}" dt="2023-11-04T21:55:48.598" v="4743" actId="26606"/>
          <ac:cxnSpMkLst>
            <pc:docMk/>
            <pc:sldMk cId="923509214" sldId="330"/>
            <ac:cxnSpMk id="46" creationId="{055CEADF-09EA-423C-8C45-F94AF44D5AF0}"/>
          </ac:cxnSpMkLst>
        </pc:cxnChg>
      </pc:sldChg>
      <pc:sldMasterChg chg="delSldLayout">
        <pc:chgData name="shyam prasad" userId="1266635b9dd78f24" providerId="LiveId" clId="{67389BCA-BDAD-441D-9975-79D6F3FDEFF8}" dt="2023-11-04T21:57:32.054" v="4757" actId="47"/>
        <pc:sldMasterMkLst>
          <pc:docMk/>
          <pc:sldMasterMk cId="354603096" sldId="2147483660"/>
        </pc:sldMasterMkLst>
        <pc:sldLayoutChg chg="del">
          <pc:chgData name="shyam prasad" userId="1266635b9dd78f24" providerId="LiveId" clId="{67389BCA-BDAD-441D-9975-79D6F3FDEFF8}" dt="2023-11-04T21:57:32.054" v="4757" actId="47"/>
          <pc:sldLayoutMkLst>
            <pc:docMk/>
            <pc:sldMasterMk cId="354603096" sldId="2147483660"/>
            <pc:sldLayoutMk cId="31774566"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527F8-412F-4691-BA2E-C4DB2967082B}"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C9188F41-C435-4DCA-ACCB-667422118A45}">
      <dgm:prSet/>
      <dgm:spPr/>
      <dgm:t>
        <a:bodyPr/>
        <a:lstStyle/>
        <a:p>
          <a:pPr>
            <a:lnSpc>
              <a:spcPct val="100000"/>
            </a:lnSpc>
          </a:pPr>
          <a:r>
            <a:rPr lang="en-US" b="1"/>
            <a:t>The Flight Path Patterns and Crash Causes</a:t>
          </a:r>
          <a:endParaRPr lang="en-US" b="1" dirty="0"/>
        </a:p>
      </dgm:t>
    </dgm:pt>
    <dgm:pt modelId="{706004D2-B03C-4A5F-AF69-0211E972A429}" type="parTrans" cxnId="{95700883-E0DE-4960-8702-B372F4030915}">
      <dgm:prSet/>
      <dgm:spPr/>
      <dgm:t>
        <a:bodyPr/>
        <a:lstStyle/>
        <a:p>
          <a:endParaRPr lang="en-US"/>
        </a:p>
      </dgm:t>
    </dgm:pt>
    <dgm:pt modelId="{52B4311E-C5F7-428D-8714-64F7C8CB5B73}" type="sibTrans" cxnId="{95700883-E0DE-4960-8702-B372F4030915}">
      <dgm:prSet/>
      <dgm:spPr/>
      <dgm:t>
        <a:bodyPr/>
        <a:lstStyle/>
        <a:p>
          <a:endParaRPr lang="en-US"/>
        </a:p>
      </dgm:t>
    </dgm:pt>
    <dgm:pt modelId="{3FFBDB6B-8AF7-47BF-AFD2-B74C04A086B7}">
      <dgm:prSet/>
      <dgm:spPr/>
      <dgm:t>
        <a:bodyPr/>
        <a:lstStyle/>
        <a:p>
          <a:pPr>
            <a:lnSpc>
              <a:spcPct val="100000"/>
            </a:lnSpc>
          </a:pPr>
          <a:r>
            <a:rPr lang="en-US" b="1"/>
            <a:t>Angle of Attack (A.O.A.) Sensors </a:t>
          </a:r>
          <a:endParaRPr lang="en-US" b="1" dirty="0"/>
        </a:p>
      </dgm:t>
    </dgm:pt>
    <dgm:pt modelId="{F199BD7F-CF85-4619-91B7-BCA4B67A4C5F}" type="parTrans" cxnId="{F8D62236-D263-4419-A6DA-FFC2824285CD}">
      <dgm:prSet/>
      <dgm:spPr/>
      <dgm:t>
        <a:bodyPr/>
        <a:lstStyle/>
        <a:p>
          <a:endParaRPr lang="en-US"/>
        </a:p>
      </dgm:t>
    </dgm:pt>
    <dgm:pt modelId="{540CC4B6-3ABC-4558-9080-96E6A2ADD79D}" type="sibTrans" cxnId="{F8D62236-D263-4419-A6DA-FFC2824285CD}">
      <dgm:prSet/>
      <dgm:spPr/>
      <dgm:t>
        <a:bodyPr/>
        <a:lstStyle/>
        <a:p>
          <a:endParaRPr lang="en-US"/>
        </a:p>
      </dgm:t>
    </dgm:pt>
    <dgm:pt modelId="{D42AFB1E-DC7B-40AB-9B7A-F3E27856C22C}">
      <dgm:prSet/>
      <dgm:spPr/>
      <dgm:t>
        <a:bodyPr/>
        <a:lstStyle/>
        <a:p>
          <a:pPr>
            <a:lnSpc>
              <a:spcPct val="100000"/>
            </a:lnSpc>
          </a:pPr>
          <a:r>
            <a:rPr lang="en-US" b="1"/>
            <a:t>Collaboration with Civil Aviation Authorities</a:t>
          </a:r>
          <a:endParaRPr lang="en-US" b="1" dirty="0"/>
        </a:p>
      </dgm:t>
    </dgm:pt>
    <dgm:pt modelId="{94FAC3F6-2E25-4B59-B6C4-9939904D53BB}" type="parTrans" cxnId="{77D4CF3E-3A74-4CF7-B573-0EE6B2A92830}">
      <dgm:prSet/>
      <dgm:spPr/>
      <dgm:t>
        <a:bodyPr/>
        <a:lstStyle/>
        <a:p>
          <a:endParaRPr lang="en-US"/>
        </a:p>
      </dgm:t>
    </dgm:pt>
    <dgm:pt modelId="{060D21C2-8AF1-4C8A-AFA6-AF8920EDA7CC}" type="sibTrans" cxnId="{77D4CF3E-3A74-4CF7-B573-0EE6B2A92830}">
      <dgm:prSet/>
      <dgm:spPr/>
      <dgm:t>
        <a:bodyPr/>
        <a:lstStyle/>
        <a:p>
          <a:endParaRPr lang="en-US"/>
        </a:p>
      </dgm:t>
    </dgm:pt>
    <dgm:pt modelId="{18F2DF33-7575-403E-B770-D41258FDF15A}">
      <dgm:prSet/>
      <dgm:spPr/>
      <dgm:t>
        <a:bodyPr/>
        <a:lstStyle/>
        <a:p>
          <a:pPr>
            <a:lnSpc>
              <a:spcPct val="100000"/>
            </a:lnSpc>
          </a:pPr>
          <a:r>
            <a:rPr lang="en-US" b="1"/>
            <a:t>Financial Repercussions</a:t>
          </a:r>
          <a:endParaRPr lang="en-US" b="1" dirty="0"/>
        </a:p>
      </dgm:t>
    </dgm:pt>
    <dgm:pt modelId="{F91C83C5-E76B-42E6-A036-364E0980B364}" type="parTrans" cxnId="{EA40EBDD-D3C7-45DF-875B-C01D0CE67D9A}">
      <dgm:prSet/>
      <dgm:spPr/>
      <dgm:t>
        <a:bodyPr/>
        <a:lstStyle/>
        <a:p>
          <a:endParaRPr lang="en-US"/>
        </a:p>
      </dgm:t>
    </dgm:pt>
    <dgm:pt modelId="{437F48A2-0481-4CCC-8CB8-9AE69B67AC61}" type="sibTrans" cxnId="{EA40EBDD-D3C7-45DF-875B-C01D0CE67D9A}">
      <dgm:prSet/>
      <dgm:spPr/>
      <dgm:t>
        <a:bodyPr/>
        <a:lstStyle/>
        <a:p>
          <a:endParaRPr lang="en-US"/>
        </a:p>
      </dgm:t>
    </dgm:pt>
    <dgm:pt modelId="{3C8E2E5F-F1E0-429E-968C-E0AE4A287289}" type="pres">
      <dgm:prSet presAssocID="{996527F8-412F-4691-BA2E-C4DB2967082B}" presName="root" presStyleCnt="0">
        <dgm:presLayoutVars>
          <dgm:dir/>
          <dgm:resizeHandles val="exact"/>
        </dgm:presLayoutVars>
      </dgm:prSet>
      <dgm:spPr/>
    </dgm:pt>
    <dgm:pt modelId="{BB75CAF1-8EA7-4B8A-B5B8-EF668D526B76}" type="pres">
      <dgm:prSet presAssocID="{C9188F41-C435-4DCA-ACCB-667422118A45}" presName="compNode" presStyleCnt="0"/>
      <dgm:spPr/>
    </dgm:pt>
    <dgm:pt modelId="{D0B61FAA-5D8F-46C6-86F1-83623AB9D851}" type="pres">
      <dgm:prSet presAssocID="{C9188F41-C435-4DCA-ACCB-667422118A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E93F9C54-6660-4351-AA95-4C7B60EC78DC}" type="pres">
      <dgm:prSet presAssocID="{C9188F41-C435-4DCA-ACCB-667422118A45}" presName="spaceRect" presStyleCnt="0"/>
      <dgm:spPr/>
    </dgm:pt>
    <dgm:pt modelId="{EDD6DB25-2F36-4AB9-9781-ED82C95B0F90}" type="pres">
      <dgm:prSet presAssocID="{C9188F41-C435-4DCA-ACCB-667422118A45}" presName="textRect" presStyleLbl="revTx" presStyleIdx="0" presStyleCnt="4">
        <dgm:presLayoutVars>
          <dgm:chMax val="1"/>
          <dgm:chPref val="1"/>
        </dgm:presLayoutVars>
      </dgm:prSet>
      <dgm:spPr/>
    </dgm:pt>
    <dgm:pt modelId="{DF483DD5-2342-4089-B3A6-41FFD093D6CC}" type="pres">
      <dgm:prSet presAssocID="{52B4311E-C5F7-428D-8714-64F7C8CB5B73}" presName="sibTrans" presStyleCnt="0"/>
      <dgm:spPr/>
    </dgm:pt>
    <dgm:pt modelId="{8D9DF81F-FA56-4C5A-9410-A22CF9ECE390}" type="pres">
      <dgm:prSet presAssocID="{3FFBDB6B-8AF7-47BF-AFD2-B74C04A086B7}" presName="compNode" presStyleCnt="0"/>
      <dgm:spPr/>
    </dgm:pt>
    <dgm:pt modelId="{4FF2ED0D-3EF9-4708-9267-663FE68A8B27}" type="pres">
      <dgm:prSet presAssocID="{3FFBDB6B-8AF7-47BF-AFD2-B74C04A086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2F5228FD-E0FB-41D9-8F38-1897937F1548}" type="pres">
      <dgm:prSet presAssocID="{3FFBDB6B-8AF7-47BF-AFD2-B74C04A086B7}" presName="spaceRect" presStyleCnt="0"/>
      <dgm:spPr/>
    </dgm:pt>
    <dgm:pt modelId="{8ED4B873-B946-4BFF-84DA-85E630AC446A}" type="pres">
      <dgm:prSet presAssocID="{3FFBDB6B-8AF7-47BF-AFD2-B74C04A086B7}" presName="textRect" presStyleLbl="revTx" presStyleIdx="1" presStyleCnt="4">
        <dgm:presLayoutVars>
          <dgm:chMax val="1"/>
          <dgm:chPref val="1"/>
        </dgm:presLayoutVars>
      </dgm:prSet>
      <dgm:spPr/>
    </dgm:pt>
    <dgm:pt modelId="{D9028036-CF28-40A2-AF67-0076EB39E49F}" type="pres">
      <dgm:prSet presAssocID="{540CC4B6-3ABC-4558-9080-96E6A2ADD79D}" presName="sibTrans" presStyleCnt="0"/>
      <dgm:spPr/>
    </dgm:pt>
    <dgm:pt modelId="{F9870B17-B5BA-47F8-BFCD-1B53E70C9EDC}" type="pres">
      <dgm:prSet presAssocID="{D42AFB1E-DC7B-40AB-9B7A-F3E27856C22C}" presName="compNode" presStyleCnt="0"/>
      <dgm:spPr/>
    </dgm:pt>
    <dgm:pt modelId="{F079C906-FABD-4E38-8909-4C9D53E0CA19}" type="pres">
      <dgm:prSet presAssocID="{D42AFB1E-DC7B-40AB-9B7A-F3E27856C2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029D6509-4EEB-40C4-8639-36BC94BB61D0}" type="pres">
      <dgm:prSet presAssocID="{D42AFB1E-DC7B-40AB-9B7A-F3E27856C22C}" presName="spaceRect" presStyleCnt="0"/>
      <dgm:spPr/>
    </dgm:pt>
    <dgm:pt modelId="{2CB6CEC3-FCD4-45D6-B131-AB7CE878626F}" type="pres">
      <dgm:prSet presAssocID="{D42AFB1E-DC7B-40AB-9B7A-F3E27856C22C}" presName="textRect" presStyleLbl="revTx" presStyleIdx="2" presStyleCnt="4">
        <dgm:presLayoutVars>
          <dgm:chMax val="1"/>
          <dgm:chPref val="1"/>
        </dgm:presLayoutVars>
      </dgm:prSet>
      <dgm:spPr/>
    </dgm:pt>
    <dgm:pt modelId="{61BB24AA-4910-4927-8ABE-115E8B407EA9}" type="pres">
      <dgm:prSet presAssocID="{060D21C2-8AF1-4C8A-AFA6-AF8920EDA7CC}" presName="sibTrans" presStyleCnt="0"/>
      <dgm:spPr/>
    </dgm:pt>
    <dgm:pt modelId="{B28F8B78-1808-4AF4-99C6-B1AE1F64C623}" type="pres">
      <dgm:prSet presAssocID="{18F2DF33-7575-403E-B770-D41258FDF15A}" presName="compNode" presStyleCnt="0"/>
      <dgm:spPr/>
    </dgm:pt>
    <dgm:pt modelId="{F0A7752A-B246-4ECF-94B9-7ED77FC3B685}" type="pres">
      <dgm:prSet presAssocID="{18F2DF33-7575-403E-B770-D41258FDF1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FE0847CE-0A15-4F86-9927-053901E16E76}" type="pres">
      <dgm:prSet presAssocID="{18F2DF33-7575-403E-B770-D41258FDF15A}" presName="spaceRect" presStyleCnt="0"/>
      <dgm:spPr/>
    </dgm:pt>
    <dgm:pt modelId="{EBE4B25B-366E-452A-9B74-BE6830144532}" type="pres">
      <dgm:prSet presAssocID="{18F2DF33-7575-403E-B770-D41258FDF15A}" presName="textRect" presStyleLbl="revTx" presStyleIdx="3" presStyleCnt="4">
        <dgm:presLayoutVars>
          <dgm:chMax val="1"/>
          <dgm:chPref val="1"/>
        </dgm:presLayoutVars>
      </dgm:prSet>
      <dgm:spPr/>
    </dgm:pt>
  </dgm:ptLst>
  <dgm:cxnLst>
    <dgm:cxn modelId="{7031D10B-B745-4F5F-B33E-88BFE7DF9BF3}" type="presOf" srcId="{18F2DF33-7575-403E-B770-D41258FDF15A}" destId="{EBE4B25B-366E-452A-9B74-BE6830144532}" srcOrd="0" destOrd="0" presId="urn:microsoft.com/office/officeart/2018/2/layout/IconLabelList"/>
    <dgm:cxn modelId="{A24F2B29-6994-4256-AA28-8E27A901E455}" type="presOf" srcId="{D42AFB1E-DC7B-40AB-9B7A-F3E27856C22C}" destId="{2CB6CEC3-FCD4-45D6-B131-AB7CE878626F}" srcOrd="0" destOrd="0" presId="urn:microsoft.com/office/officeart/2018/2/layout/IconLabelList"/>
    <dgm:cxn modelId="{F8D62236-D263-4419-A6DA-FFC2824285CD}" srcId="{996527F8-412F-4691-BA2E-C4DB2967082B}" destId="{3FFBDB6B-8AF7-47BF-AFD2-B74C04A086B7}" srcOrd="1" destOrd="0" parTransId="{F199BD7F-CF85-4619-91B7-BCA4B67A4C5F}" sibTransId="{540CC4B6-3ABC-4558-9080-96E6A2ADD79D}"/>
    <dgm:cxn modelId="{77D4CF3E-3A74-4CF7-B573-0EE6B2A92830}" srcId="{996527F8-412F-4691-BA2E-C4DB2967082B}" destId="{D42AFB1E-DC7B-40AB-9B7A-F3E27856C22C}" srcOrd="2" destOrd="0" parTransId="{94FAC3F6-2E25-4B59-B6C4-9939904D53BB}" sibTransId="{060D21C2-8AF1-4C8A-AFA6-AF8920EDA7CC}"/>
    <dgm:cxn modelId="{95700883-E0DE-4960-8702-B372F4030915}" srcId="{996527F8-412F-4691-BA2E-C4DB2967082B}" destId="{C9188F41-C435-4DCA-ACCB-667422118A45}" srcOrd="0" destOrd="0" parTransId="{706004D2-B03C-4A5F-AF69-0211E972A429}" sibTransId="{52B4311E-C5F7-428D-8714-64F7C8CB5B73}"/>
    <dgm:cxn modelId="{BED66189-EF80-496C-BF71-26AC858510B3}" type="presOf" srcId="{996527F8-412F-4691-BA2E-C4DB2967082B}" destId="{3C8E2E5F-F1E0-429E-968C-E0AE4A287289}" srcOrd="0" destOrd="0" presId="urn:microsoft.com/office/officeart/2018/2/layout/IconLabelList"/>
    <dgm:cxn modelId="{28942F98-5E8C-4C2C-9229-EDB10F2ECF07}" type="presOf" srcId="{C9188F41-C435-4DCA-ACCB-667422118A45}" destId="{EDD6DB25-2F36-4AB9-9781-ED82C95B0F90}" srcOrd="0" destOrd="0" presId="urn:microsoft.com/office/officeart/2018/2/layout/IconLabelList"/>
    <dgm:cxn modelId="{EA40EBDD-D3C7-45DF-875B-C01D0CE67D9A}" srcId="{996527F8-412F-4691-BA2E-C4DB2967082B}" destId="{18F2DF33-7575-403E-B770-D41258FDF15A}" srcOrd="3" destOrd="0" parTransId="{F91C83C5-E76B-42E6-A036-364E0980B364}" sibTransId="{437F48A2-0481-4CCC-8CB8-9AE69B67AC61}"/>
    <dgm:cxn modelId="{164970F2-5B8E-4C27-B7C7-A0DCA6E49417}" type="presOf" srcId="{3FFBDB6B-8AF7-47BF-AFD2-B74C04A086B7}" destId="{8ED4B873-B946-4BFF-84DA-85E630AC446A}" srcOrd="0" destOrd="0" presId="urn:microsoft.com/office/officeart/2018/2/layout/IconLabelList"/>
    <dgm:cxn modelId="{52BBC418-1234-4849-8933-A8DD8F2FD562}" type="presParOf" srcId="{3C8E2E5F-F1E0-429E-968C-E0AE4A287289}" destId="{BB75CAF1-8EA7-4B8A-B5B8-EF668D526B76}" srcOrd="0" destOrd="0" presId="urn:microsoft.com/office/officeart/2018/2/layout/IconLabelList"/>
    <dgm:cxn modelId="{1EBF9FB0-85B8-432C-B465-DC21DA1DF1E5}" type="presParOf" srcId="{BB75CAF1-8EA7-4B8A-B5B8-EF668D526B76}" destId="{D0B61FAA-5D8F-46C6-86F1-83623AB9D851}" srcOrd="0" destOrd="0" presId="urn:microsoft.com/office/officeart/2018/2/layout/IconLabelList"/>
    <dgm:cxn modelId="{A2AE1878-3894-46F6-B0E1-C5E22260D450}" type="presParOf" srcId="{BB75CAF1-8EA7-4B8A-B5B8-EF668D526B76}" destId="{E93F9C54-6660-4351-AA95-4C7B60EC78DC}" srcOrd="1" destOrd="0" presId="urn:microsoft.com/office/officeart/2018/2/layout/IconLabelList"/>
    <dgm:cxn modelId="{13469E31-34A6-4BB9-B3A8-79A8312A3EAA}" type="presParOf" srcId="{BB75CAF1-8EA7-4B8A-B5B8-EF668D526B76}" destId="{EDD6DB25-2F36-4AB9-9781-ED82C95B0F90}" srcOrd="2" destOrd="0" presId="urn:microsoft.com/office/officeart/2018/2/layout/IconLabelList"/>
    <dgm:cxn modelId="{D6464BCF-0392-4B04-AC35-87459236F770}" type="presParOf" srcId="{3C8E2E5F-F1E0-429E-968C-E0AE4A287289}" destId="{DF483DD5-2342-4089-B3A6-41FFD093D6CC}" srcOrd="1" destOrd="0" presId="urn:microsoft.com/office/officeart/2018/2/layout/IconLabelList"/>
    <dgm:cxn modelId="{FB802F74-71A1-4769-844E-FF82DFE3D48A}" type="presParOf" srcId="{3C8E2E5F-F1E0-429E-968C-E0AE4A287289}" destId="{8D9DF81F-FA56-4C5A-9410-A22CF9ECE390}" srcOrd="2" destOrd="0" presId="urn:microsoft.com/office/officeart/2018/2/layout/IconLabelList"/>
    <dgm:cxn modelId="{BA239DC9-1D1A-4857-AA5C-CD47BB5FA090}" type="presParOf" srcId="{8D9DF81F-FA56-4C5A-9410-A22CF9ECE390}" destId="{4FF2ED0D-3EF9-4708-9267-663FE68A8B27}" srcOrd="0" destOrd="0" presId="urn:microsoft.com/office/officeart/2018/2/layout/IconLabelList"/>
    <dgm:cxn modelId="{4FC606FE-E58E-401F-BF34-44AB0FF76239}" type="presParOf" srcId="{8D9DF81F-FA56-4C5A-9410-A22CF9ECE390}" destId="{2F5228FD-E0FB-41D9-8F38-1897937F1548}" srcOrd="1" destOrd="0" presId="urn:microsoft.com/office/officeart/2018/2/layout/IconLabelList"/>
    <dgm:cxn modelId="{E765E490-A5DE-4CBB-8CB2-2820E9C32A34}" type="presParOf" srcId="{8D9DF81F-FA56-4C5A-9410-A22CF9ECE390}" destId="{8ED4B873-B946-4BFF-84DA-85E630AC446A}" srcOrd="2" destOrd="0" presId="urn:microsoft.com/office/officeart/2018/2/layout/IconLabelList"/>
    <dgm:cxn modelId="{40B7A3B3-C096-4E30-9FBE-96E1B8A9283E}" type="presParOf" srcId="{3C8E2E5F-F1E0-429E-968C-E0AE4A287289}" destId="{D9028036-CF28-40A2-AF67-0076EB39E49F}" srcOrd="3" destOrd="0" presId="urn:microsoft.com/office/officeart/2018/2/layout/IconLabelList"/>
    <dgm:cxn modelId="{ED0304FA-3AD0-4987-AFCD-F5D8C18052CA}" type="presParOf" srcId="{3C8E2E5F-F1E0-429E-968C-E0AE4A287289}" destId="{F9870B17-B5BA-47F8-BFCD-1B53E70C9EDC}" srcOrd="4" destOrd="0" presId="urn:microsoft.com/office/officeart/2018/2/layout/IconLabelList"/>
    <dgm:cxn modelId="{D36920EB-1D28-4988-B1AF-F2CFD2A3A634}" type="presParOf" srcId="{F9870B17-B5BA-47F8-BFCD-1B53E70C9EDC}" destId="{F079C906-FABD-4E38-8909-4C9D53E0CA19}" srcOrd="0" destOrd="0" presId="urn:microsoft.com/office/officeart/2018/2/layout/IconLabelList"/>
    <dgm:cxn modelId="{B02E9239-8DA6-424B-A4F3-1B8501419082}" type="presParOf" srcId="{F9870B17-B5BA-47F8-BFCD-1B53E70C9EDC}" destId="{029D6509-4EEB-40C4-8639-36BC94BB61D0}" srcOrd="1" destOrd="0" presId="urn:microsoft.com/office/officeart/2018/2/layout/IconLabelList"/>
    <dgm:cxn modelId="{A2FF19E0-3273-4164-A118-543BC5020854}" type="presParOf" srcId="{F9870B17-B5BA-47F8-BFCD-1B53E70C9EDC}" destId="{2CB6CEC3-FCD4-45D6-B131-AB7CE878626F}" srcOrd="2" destOrd="0" presId="urn:microsoft.com/office/officeart/2018/2/layout/IconLabelList"/>
    <dgm:cxn modelId="{2CA91D43-6C80-49D7-A37C-F28E14BEE483}" type="presParOf" srcId="{3C8E2E5F-F1E0-429E-968C-E0AE4A287289}" destId="{61BB24AA-4910-4927-8ABE-115E8B407EA9}" srcOrd="5" destOrd="0" presId="urn:microsoft.com/office/officeart/2018/2/layout/IconLabelList"/>
    <dgm:cxn modelId="{2658D002-478C-4FC1-92B1-C416BA70D029}" type="presParOf" srcId="{3C8E2E5F-F1E0-429E-968C-E0AE4A287289}" destId="{B28F8B78-1808-4AF4-99C6-B1AE1F64C623}" srcOrd="6" destOrd="0" presId="urn:microsoft.com/office/officeart/2018/2/layout/IconLabelList"/>
    <dgm:cxn modelId="{7A8749A2-CB48-49ED-97E3-F60FC5F49C4D}" type="presParOf" srcId="{B28F8B78-1808-4AF4-99C6-B1AE1F64C623}" destId="{F0A7752A-B246-4ECF-94B9-7ED77FC3B685}" srcOrd="0" destOrd="0" presId="urn:microsoft.com/office/officeart/2018/2/layout/IconLabelList"/>
    <dgm:cxn modelId="{9A9BE759-43E3-4A58-A4A3-F788BBEFD7C1}" type="presParOf" srcId="{B28F8B78-1808-4AF4-99C6-B1AE1F64C623}" destId="{FE0847CE-0A15-4F86-9927-053901E16E76}" srcOrd="1" destOrd="0" presId="urn:microsoft.com/office/officeart/2018/2/layout/IconLabelList"/>
    <dgm:cxn modelId="{BBD4B4CE-5655-4CA0-9EDD-1E51A1CCA223}" type="presParOf" srcId="{B28F8B78-1808-4AF4-99C6-B1AE1F64C623}" destId="{EBE4B25B-366E-452A-9B74-BE68301445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B810F-787B-4ACC-A486-ABE613B1B335}" type="doc">
      <dgm:prSet loTypeId="urn:microsoft.com/office/officeart/2005/8/layout/hierarchy1" loCatId="hierarchy" qsTypeId="urn:microsoft.com/office/officeart/2005/8/quickstyle/simple4" qsCatId="simple" csTypeId="urn:microsoft.com/office/officeart/2005/8/colors/accent4_2" csCatId="accent4"/>
      <dgm:spPr/>
      <dgm:t>
        <a:bodyPr/>
        <a:lstStyle/>
        <a:p>
          <a:endParaRPr lang="en-US"/>
        </a:p>
      </dgm:t>
    </dgm:pt>
    <dgm:pt modelId="{402E53E2-8CFE-4673-BE79-2265D433C3DB}">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Boeing's Public Communication Strategies</a:t>
          </a:r>
        </a:p>
      </dgm:t>
    </dgm:pt>
    <dgm:pt modelId="{2A971EB9-164A-4F52-83FF-6F1236560AAA}" type="parTrans" cxnId="{87820DA2-982D-4849-A8FE-0F4D30E37B50}">
      <dgm:prSet/>
      <dgm:spPr/>
      <dgm:t>
        <a:bodyPr/>
        <a:lstStyle/>
        <a:p>
          <a:endParaRPr lang="en-US"/>
        </a:p>
      </dgm:t>
    </dgm:pt>
    <dgm:pt modelId="{68D18628-44CE-45CB-9CDC-F34FFD3D88A9}" type="sibTrans" cxnId="{87820DA2-982D-4849-A8FE-0F4D30E37B50}">
      <dgm:prSet/>
      <dgm:spPr/>
      <dgm:t>
        <a:bodyPr/>
        <a:lstStyle/>
        <a:p>
          <a:endParaRPr lang="en-US"/>
        </a:p>
      </dgm:t>
    </dgm:pt>
    <dgm:pt modelId="{5B334315-4236-4021-A402-53D647171475}">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Orders and Cancellations from Airlines</a:t>
          </a:r>
        </a:p>
      </dgm:t>
    </dgm:pt>
    <dgm:pt modelId="{791B16D1-23C6-4B12-BCD3-1FE5B85C9638}" type="parTrans" cxnId="{AF4D42D1-9B90-404F-9F55-615291261F8A}">
      <dgm:prSet/>
      <dgm:spPr/>
      <dgm:t>
        <a:bodyPr/>
        <a:lstStyle/>
        <a:p>
          <a:endParaRPr lang="en-US"/>
        </a:p>
      </dgm:t>
    </dgm:pt>
    <dgm:pt modelId="{20A3EA07-00F2-4B21-B8BB-A51EDB9E1B38}" type="sibTrans" cxnId="{AF4D42D1-9B90-404F-9F55-615291261F8A}">
      <dgm:prSet/>
      <dgm:spPr/>
      <dgm:t>
        <a:bodyPr/>
        <a:lstStyle/>
        <a:p>
          <a:endParaRPr lang="en-US"/>
        </a:p>
      </dgm:t>
    </dgm:pt>
    <dgm:pt modelId="{C8C9F768-1489-4015-B5BE-D0BD52495ADB}">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Stock Market Reactions</a:t>
          </a:r>
        </a:p>
      </dgm:t>
    </dgm:pt>
    <dgm:pt modelId="{224FC6C2-6E80-4757-80A9-9B98E611AEEB}" type="parTrans" cxnId="{327B2E2F-4F25-450B-BE65-F0792E221DF6}">
      <dgm:prSet/>
      <dgm:spPr/>
      <dgm:t>
        <a:bodyPr/>
        <a:lstStyle/>
        <a:p>
          <a:endParaRPr lang="en-US"/>
        </a:p>
      </dgm:t>
    </dgm:pt>
    <dgm:pt modelId="{4F0E7473-9D3C-43F7-A335-0741CDA15A39}" type="sibTrans" cxnId="{327B2E2F-4F25-450B-BE65-F0792E221DF6}">
      <dgm:prSet/>
      <dgm:spPr/>
      <dgm:t>
        <a:bodyPr/>
        <a:lstStyle/>
        <a:p>
          <a:endParaRPr lang="en-US"/>
        </a:p>
      </dgm:t>
    </dgm:pt>
    <dgm:pt modelId="{86EF73D8-EAAE-4F70-985A-9419D88D1F4C}">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Industry Testing Results</a:t>
          </a:r>
        </a:p>
      </dgm:t>
    </dgm:pt>
    <dgm:pt modelId="{556C751F-99B8-4C78-9E1C-B066BA38CBB2}" type="parTrans" cxnId="{6A5E9132-C308-4440-A7A5-DAEACBFF24BB}">
      <dgm:prSet/>
      <dgm:spPr/>
      <dgm:t>
        <a:bodyPr/>
        <a:lstStyle/>
        <a:p>
          <a:endParaRPr lang="en-US"/>
        </a:p>
      </dgm:t>
    </dgm:pt>
    <dgm:pt modelId="{026D3D62-EEA4-47DF-B92D-D4BA72CD7C75}" type="sibTrans" cxnId="{6A5E9132-C308-4440-A7A5-DAEACBFF24BB}">
      <dgm:prSet/>
      <dgm:spPr/>
      <dgm:t>
        <a:bodyPr/>
        <a:lstStyle/>
        <a:p>
          <a:endParaRPr lang="en-US"/>
        </a:p>
      </dgm:t>
    </dgm:pt>
    <dgm:pt modelId="{2AA3E314-CF7E-468F-AAD9-9FA165315BD1}">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Shareholder Proposals</a:t>
          </a:r>
        </a:p>
      </dgm:t>
    </dgm:pt>
    <dgm:pt modelId="{51DB3665-D2A1-4E44-8FD7-A73C8CAD7203}" type="parTrans" cxnId="{1EAD0710-7096-4328-8A2E-477408181FC1}">
      <dgm:prSet/>
      <dgm:spPr/>
      <dgm:t>
        <a:bodyPr/>
        <a:lstStyle/>
        <a:p>
          <a:endParaRPr lang="en-US"/>
        </a:p>
      </dgm:t>
    </dgm:pt>
    <dgm:pt modelId="{86E3A911-600B-4864-AD77-575CA63A1887}" type="sibTrans" cxnId="{1EAD0710-7096-4328-8A2E-477408181FC1}">
      <dgm:prSet/>
      <dgm:spPr/>
      <dgm:t>
        <a:bodyPr/>
        <a:lstStyle/>
        <a:p>
          <a:endParaRPr lang="en-US"/>
        </a:p>
      </dgm:t>
    </dgm:pt>
    <dgm:pt modelId="{53664029-BF42-41F5-BFE5-6B624681DF6C}" type="pres">
      <dgm:prSet presAssocID="{530B810F-787B-4ACC-A486-ABE613B1B335}" presName="hierChild1" presStyleCnt="0">
        <dgm:presLayoutVars>
          <dgm:chPref val="1"/>
          <dgm:dir/>
          <dgm:animOne val="branch"/>
          <dgm:animLvl val="lvl"/>
          <dgm:resizeHandles/>
        </dgm:presLayoutVars>
      </dgm:prSet>
      <dgm:spPr/>
    </dgm:pt>
    <dgm:pt modelId="{11B9662A-FCCC-405C-BCD3-8A7CB4D42839}" type="pres">
      <dgm:prSet presAssocID="{402E53E2-8CFE-4673-BE79-2265D433C3DB}" presName="hierRoot1" presStyleCnt="0"/>
      <dgm:spPr/>
    </dgm:pt>
    <dgm:pt modelId="{AE9551C8-6605-4040-B7D6-C3E2B35641A8}" type="pres">
      <dgm:prSet presAssocID="{402E53E2-8CFE-4673-BE79-2265D433C3DB}" presName="composite" presStyleCnt="0"/>
      <dgm:spPr/>
    </dgm:pt>
    <dgm:pt modelId="{B6C9124E-E8A8-4429-87CF-FBD7BF573761}" type="pres">
      <dgm:prSet presAssocID="{402E53E2-8CFE-4673-BE79-2265D433C3DB}" presName="background" presStyleLbl="node0" presStyleIdx="0" presStyleCnt="5"/>
      <dgm:spPr/>
    </dgm:pt>
    <dgm:pt modelId="{D9A5247C-EE84-41FA-A47E-C31507C08D26}" type="pres">
      <dgm:prSet presAssocID="{402E53E2-8CFE-4673-BE79-2265D433C3DB}" presName="text" presStyleLbl="fgAcc0" presStyleIdx="0" presStyleCnt="5">
        <dgm:presLayoutVars>
          <dgm:chPref val="3"/>
        </dgm:presLayoutVars>
      </dgm:prSet>
      <dgm:spPr/>
    </dgm:pt>
    <dgm:pt modelId="{E9A8F5DE-AD5E-48E0-867E-AF67C5A422A7}" type="pres">
      <dgm:prSet presAssocID="{402E53E2-8CFE-4673-BE79-2265D433C3DB}" presName="hierChild2" presStyleCnt="0"/>
      <dgm:spPr/>
    </dgm:pt>
    <dgm:pt modelId="{21640622-7300-4D83-9CE2-EC4B647E791C}" type="pres">
      <dgm:prSet presAssocID="{5B334315-4236-4021-A402-53D647171475}" presName="hierRoot1" presStyleCnt="0"/>
      <dgm:spPr/>
    </dgm:pt>
    <dgm:pt modelId="{943B029D-AF0E-4631-989F-421BD15D92C1}" type="pres">
      <dgm:prSet presAssocID="{5B334315-4236-4021-A402-53D647171475}" presName="composite" presStyleCnt="0"/>
      <dgm:spPr/>
    </dgm:pt>
    <dgm:pt modelId="{60AF94B3-A8A2-448E-A98F-DFE696FBBC91}" type="pres">
      <dgm:prSet presAssocID="{5B334315-4236-4021-A402-53D647171475}" presName="background" presStyleLbl="node0" presStyleIdx="1" presStyleCnt="5"/>
      <dgm:spPr/>
    </dgm:pt>
    <dgm:pt modelId="{B27D9DD7-F81D-40E2-B293-CA640AECDB35}" type="pres">
      <dgm:prSet presAssocID="{5B334315-4236-4021-A402-53D647171475}" presName="text" presStyleLbl="fgAcc0" presStyleIdx="1" presStyleCnt="5">
        <dgm:presLayoutVars>
          <dgm:chPref val="3"/>
        </dgm:presLayoutVars>
      </dgm:prSet>
      <dgm:spPr/>
    </dgm:pt>
    <dgm:pt modelId="{9035D21D-E174-4C0B-9BE1-9E23731CAE41}" type="pres">
      <dgm:prSet presAssocID="{5B334315-4236-4021-A402-53D647171475}" presName="hierChild2" presStyleCnt="0"/>
      <dgm:spPr/>
    </dgm:pt>
    <dgm:pt modelId="{52932481-C575-4FE4-9BF7-E2A181456AF6}" type="pres">
      <dgm:prSet presAssocID="{C8C9F768-1489-4015-B5BE-D0BD52495ADB}" presName="hierRoot1" presStyleCnt="0"/>
      <dgm:spPr/>
    </dgm:pt>
    <dgm:pt modelId="{5DDDDC0A-E05E-4DCF-ACC6-D762C3DAD6FB}" type="pres">
      <dgm:prSet presAssocID="{C8C9F768-1489-4015-B5BE-D0BD52495ADB}" presName="composite" presStyleCnt="0"/>
      <dgm:spPr/>
    </dgm:pt>
    <dgm:pt modelId="{E554E1B7-BD72-4ED5-9C51-127DFD084A2F}" type="pres">
      <dgm:prSet presAssocID="{C8C9F768-1489-4015-B5BE-D0BD52495ADB}" presName="background" presStyleLbl="node0" presStyleIdx="2" presStyleCnt="5"/>
      <dgm:spPr/>
    </dgm:pt>
    <dgm:pt modelId="{15618E4B-B7BD-45F1-AB61-17AB35E7C667}" type="pres">
      <dgm:prSet presAssocID="{C8C9F768-1489-4015-B5BE-D0BD52495ADB}" presName="text" presStyleLbl="fgAcc0" presStyleIdx="2" presStyleCnt="5">
        <dgm:presLayoutVars>
          <dgm:chPref val="3"/>
        </dgm:presLayoutVars>
      </dgm:prSet>
      <dgm:spPr/>
    </dgm:pt>
    <dgm:pt modelId="{FFCB0E61-775D-415A-B2DE-5287610D5B89}" type="pres">
      <dgm:prSet presAssocID="{C8C9F768-1489-4015-B5BE-D0BD52495ADB}" presName="hierChild2" presStyleCnt="0"/>
      <dgm:spPr/>
    </dgm:pt>
    <dgm:pt modelId="{988E231F-F9C0-4619-A15E-6AC59B63DE70}" type="pres">
      <dgm:prSet presAssocID="{86EF73D8-EAAE-4F70-985A-9419D88D1F4C}" presName="hierRoot1" presStyleCnt="0"/>
      <dgm:spPr/>
    </dgm:pt>
    <dgm:pt modelId="{55D04D0A-8086-4EC8-9A04-E71219C9DFED}" type="pres">
      <dgm:prSet presAssocID="{86EF73D8-EAAE-4F70-985A-9419D88D1F4C}" presName="composite" presStyleCnt="0"/>
      <dgm:spPr/>
    </dgm:pt>
    <dgm:pt modelId="{DE9097FF-1D8A-4A99-A5B6-12BF0C1CE8C2}" type="pres">
      <dgm:prSet presAssocID="{86EF73D8-EAAE-4F70-985A-9419D88D1F4C}" presName="background" presStyleLbl="node0" presStyleIdx="3" presStyleCnt="5"/>
      <dgm:spPr/>
    </dgm:pt>
    <dgm:pt modelId="{3203487B-2E2A-43AD-B079-1F70BC8787BC}" type="pres">
      <dgm:prSet presAssocID="{86EF73D8-EAAE-4F70-985A-9419D88D1F4C}" presName="text" presStyleLbl="fgAcc0" presStyleIdx="3" presStyleCnt="5">
        <dgm:presLayoutVars>
          <dgm:chPref val="3"/>
        </dgm:presLayoutVars>
      </dgm:prSet>
      <dgm:spPr/>
    </dgm:pt>
    <dgm:pt modelId="{363257AD-B2C9-462F-8B47-AE1FEF077664}" type="pres">
      <dgm:prSet presAssocID="{86EF73D8-EAAE-4F70-985A-9419D88D1F4C}" presName="hierChild2" presStyleCnt="0"/>
      <dgm:spPr/>
    </dgm:pt>
    <dgm:pt modelId="{0ED1D375-9795-4183-9CE4-0EF40292B515}" type="pres">
      <dgm:prSet presAssocID="{2AA3E314-CF7E-468F-AAD9-9FA165315BD1}" presName="hierRoot1" presStyleCnt="0"/>
      <dgm:spPr/>
    </dgm:pt>
    <dgm:pt modelId="{81BA76ED-005C-40D4-844C-FFED059C25B2}" type="pres">
      <dgm:prSet presAssocID="{2AA3E314-CF7E-468F-AAD9-9FA165315BD1}" presName="composite" presStyleCnt="0"/>
      <dgm:spPr/>
    </dgm:pt>
    <dgm:pt modelId="{45A98EFA-79DA-4D70-8BAD-150B1B1BE612}" type="pres">
      <dgm:prSet presAssocID="{2AA3E314-CF7E-468F-AAD9-9FA165315BD1}" presName="background" presStyleLbl="node0" presStyleIdx="4" presStyleCnt="5"/>
      <dgm:spPr/>
    </dgm:pt>
    <dgm:pt modelId="{FF89EE92-482F-4ECB-ADEF-75E9AADF6511}" type="pres">
      <dgm:prSet presAssocID="{2AA3E314-CF7E-468F-AAD9-9FA165315BD1}" presName="text" presStyleLbl="fgAcc0" presStyleIdx="4" presStyleCnt="5">
        <dgm:presLayoutVars>
          <dgm:chPref val="3"/>
        </dgm:presLayoutVars>
      </dgm:prSet>
      <dgm:spPr/>
    </dgm:pt>
    <dgm:pt modelId="{D6FCD1B0-5F9F-46E0-9860-BFA37ED77D06}" type="pres">
      <dgm:prSet presAssocID="{2AA3E314-CF7E-468F-AAD9-9FA165315BD1}" presName="hierChild2" presStyleCnt="0"/>
      <dgm:spPr/>
    </dgm:pt>
  </dgm:ptLst>
  <dgm:cxnLst>
    <dgm:cxn modelId="{1EAD0710-7096-4328-8A2E-477408181FC1}" srcId="{530B810F-787B-4ACC-A486-ABE613B1B335}" destId="{2AA3E314-CF7E-468F-AAD9-9FA165315BD1}" srcOrd="4" destOrd="0" parTransId="{51DB3665-D2A1-4E44-8FD7-A73C8CAD7203}" sibTransId="{86E3A911-600B-4864-AD77-575CA63A1887}"/>
    <dgm:cxn modelId="{327B2E2F-4F25-450B-BE65-F0792E221DF6}" srcId="{530B810F-787B-4ACC-A486-ABE613B1B335}" destId="{C8C9F768-1489-4015-B5BE-D0BD52495ADB}" srcOrd="2" destOrd="0" parTransId="{224FC6C2-6E80-4757-80A9-9B98E611AEEB}" sibTransId="{4F0E7473-9D3C-43F7-A335-0741CDA15A39}"/>
    <dgm:cxn modelId="{6A5E9132-C308-4440-A7A5-DAEACBFF24BB}" srcId="{530B810F-787B-4ACC-A486-ABE613B1B335}" destId="{86EF73D8-EAAE-4F70-985A-9419D88D1F4C}" srcOrd="3" destOrd="0" parTransId="{556C751F-99B8-4C78-9E1C-B066BA38CBB2}" sibTransId="{026D3D62-EEA4-47DF-B92D-D4BA72CD7C75}"/>
    <dgm:cxn modelId="{8E4EBC3E-5147-4D86-8711-07169CA7D83F}" type="presOf" srcId="{C8C9F768-1489-4015-B5BE-D0BD52495ADB}" destId="{15618E4B-B7BD-45F1-AB61-17AB35E7C667}" srcOrd="0" destOrd="0" presId="urn:microsoft.com/office/officeart/2005/8/layout/hierarchy1"/>
    <dgm:cxn modelId="{789D9D49-CE95-4D48-9166-8C4F294E74FF}" type="presOf" srcId="{86EF73D8-EAAE-4F70-985A-9419D88D1F4C}" destId="{3203487B-2E2A-43AD-B079-1F70BC8787BC}" srcOrd="0" destOrd="0" presId="urn:microsoft.com/office/officeart/2005/8/layout/hierarchy1"/>
    <dgm:cxn modelId="{87820DA2-982D-4849-A8FE-0F4D30E37B50}" srcId="{530B810F-787B-4ACC-A486-ABE613B1B335}" destId="{402E53E2-8CFE-4673-BE79-2265D433C3DB}" srcOrd="0" destOrd="0" parTransId="{2A971EB9-164A-4F52-83FF-6F1236560AAA}" sibTransId="{68D18628-44CE-45CB-9CDC-F34FFD3D88A9}"/>
    <dgm:cxn modelId="{BFC967A5-AE2C-4A85-8E0A-E8FB0B68CFCC}" type="presOf" srcId="{2AA3E314-CF7E-468F-AAD9-9FA165315BD1}" destId="{FF89EE92-482F-4ECB-ADEF-75E9AADF6511}" srcOrd="0" destOrd="0" presId="urn:microsoft.com/office/officeart/2005/8/layout/hierarchy1"/>
    <dgm:cxn modelId="{8011E4C7-9FB7-40E2-979A-6D59ECB7AAC9}" type="presOf" srcId="{5B334315-4236-4021-A402-53D647171475}" destId="{B27D9DD7-F81D-40E2-B293-CA640AECDB35}" srcOrd="0" destOrd="0" presId="urn:microsoft.com/office/officeart/2005/8/layout/hierarchy1"/>
    <dgm:cxn modelId="{AF4D42D1-9B90-404F-9F55-615291261F8A}" srcId="{530B810F-787B-4ACC-A486-ABE613B1B335}" destId="{5B334315-4236-4021-A402-53D647171475}" srcOrd="1" destOrd="0" parTransId="{791B16D1-23C6-4B12-BCD3-1FE5B85C9638}" sibTransId="{20A3EA07-00F2-4B21-B8BB-A51EDB9E1B38}"/>
    <dgm:cxn modelId="{CA2CECDA-1893-4A53-A980-A73052214FC8}" type="presOf" srcId="{402E53E2-8CFE-4673-BE79-2265D433C3DB}" destId="{D9A5247C-EE84-41FA-A47E-C31507C08D26}" srcOrd="0" destOrd="0" presId="urn:microsoft.com/office/officeart/2005/8/layout/hierarchy1"/>
    <dgm:cxn modelId="{B5DE9EE8-2284-4CAA-BF3F-89C17DBB6A0A}" type="presOf" srcId="{530B810F-787B-4ACC-A486-ABE613B1B335}" destId="{53664029-BF42-41F5-BFE5-6B624681DF6C}" srcOrd="0" destOrd="0" presId="urn:microsoft.com/office/officeart/2005/8/layout/hierarchy1"/>
    <dgm:cxn modelId="{8979F8D7-F2CF-47B3-843C-9FB9C8F65638}" type="presParOf" srcId="{53664029-BF42-41F5-BFE5-6B624681DF6C}" destId="{11B9662A-FCCC-405C-BCD3-8A7CB4D42839}" srcOrd="0" destOrd="0" presId="urn:microsoft.com/office/officeart/2005/8/layout/hierarchy1"/>
    <dgm:cxn modelId="{93F155DF-C827-4918-B418-122BF1D2ABA8}" type="presParOf" srcId="{11B9662A-FCCC-405C-BCD3-8A7CB4D42839}" destId="{AE9551C8-6605-4040-B7D6-C3E2B35641A8}" srcOrd="0" destOrd="0" presId="urn:microsoft.com/office/officeart/2005/8/layout/hierarchy1"/>
    <dgm:cxn modelId="{1893294B-FC9E-42C1-B3AE-B84501843BC8}" type="presParOf" srcId="{AE9551C8-6605-4040-B7D6-C3E2B35641A8}" destId="{B6C9124E-E8A8-4429-87CF-FBD7BF573761}" srcOrd="0" destOrd="0" presId="urn:microsoft.com/office/officeart/2005/8/layout/hierarchy1"/>
    <dgm:cxn modelId="{B43D885C-E7D0-49B2-9B9A-8212186F2213}" type="presParOf" srcId="{AE9551C8-6605-4040-B7D6-C3E2B35641A8}" destId="{D9A5247C-EE84-41FA-A47E-C31507C08D26}" srcOrd="1" destOrd="0" presId="urn:microsoft.com/office/officeart/2005/8/layout/hierarchy1"/>
    <dgm:cxn modelId="{4A4DF292-358B-44DC-BCEA-1B88858FEE4F}" type="presParOf" srcId="{11B9662A-FCCC-405C-BCD3-8A7CB4D42839}" destId="{E9A8F5DE-AD5E-48E0-867E-AF67C5A422A7}" srcOrd="1" destOrd="0" presId="urn:microsoft.com/office/officeart/2005/8/layout/hierarchy1"/>
    <dgm:cxn modelId="{5C56F8AB-841A-4754-AD7B-97E23A0F3598}" type="presParOf" srcId="{53664029-BF42-41F5-BFE5-6B624681DF6C}" destId="{21640622-7300-4D83-9CE2-EC4B647E791C}" srcOrd="1" destOrd="0" presId="urn:microsoft.com/office/officeart/2005/8/layout/hierarchy1"/>
    <dgm:cxn modelId="{89FD3BEF-47F1-4CAA-807D-D407CFDE8055}" type="presParOf" srcId="{21640622-7300-4D83-9CE2-EC4B647E791C}" destId="{943B029D-AF0E-4631-989F-421BD15D92C1}" srcOrd="0" destOrd="0" presId="urn:microsoft.com/office/officeart/2005/8/layout/hierarchy1"/>
    <dgm:cxn modelId="{E1900876-6F41-4470-BA6F-ABCE786B5BB8}" type="presParOf" srcId="{943B029D-AF0E-4631-989F-421BD15D92C1}" destId="{60AF94B3-A8A2-448E-A98F-DFE696FBBC91}" srcOrd="0" destOrd="0" presId="urn:microsoft.com/office/officeart/2005/8/layout/hierarchy1"/>
    <dgm:cxn modelId="{58BDAFF8-742A-42FC-A1A2-3B48684BD9BA}" type="presParOf" srcId="{943B029D-AF0E-4631-989F-421BD15D92C1}" destId="{B27D9DD7-F81D-40E2-B293-CA640AECDB35}" srcOrd="1" destOrd="0" presId="urn:microsoft.com/office/officeart/2005/8/layout/hierarchy1"/>
    <dgm:cxn modelId="{576EFC70-3863-4F38-A935-046BAC27BA81}" type="presParOf" srcId="{21640622-7300-4D83-9CE2-EC4B647E791C}" destId="{9035D21D-E174-4C0B-9BE1-9E23731CAE41}" srcOrd="1" destOrd="0" presId="urn:microsoft.com/office/officeart/2005/8/layout/hierarchy1"/>
    <dgm:cxn modelId="{316D72C1-5490-42D0-B4A5-B6D36DC90B5F}" type="presParOf" srcId="{53664029-BF42-41F5-BFE5-6B624681DF6C}" destId="{52932481-C575-4FE4-9BF7-E2A181456AF6}" srcOrd="2" destOrd="0" presId="urn:microsoft.com/office/officeart/2005/8/layout/hierarchy1"/>
    <dgm:cxn modelId="{D0C95C69-4B03-46F5-9BAC-F8C1137E2983}" type="presParOf" srcId="{52932481-C575-4FE4-9BF7-E2A181456AF6}" destId="{5DDDDC0A-E05E-4DCF-ACC6-D762C3DAD6FB}" srcOrd="0" destOrd="0" presId="urn:microsoft.com/office/officeart/2005/8/layout/hierarchy1"/>
    <dgm:cxn modelId="{B7277AF5-F7F6-48CF-A252-0A9A2C2E922D}" type="presParOf" srcId="{5DDDDC0A-E05E-4DCF-ACC6-D762C3DAD6FB}" destId="{E554E1B7-BD72-4ED5-9C51-127DFD084A2F}" srcOrd="0" destOrd="0" presId="urn:microsoft.com/office/officeart/2005/8/layout/hierarchy1"/>
    <dgm:cxn modelId="{E677B6D0-0255-4279-AC92-5D4518522990}" type="presParOf" srcId="{5DDDDC0A-E05E-4DCF-ACC6-D762C3DAD6FB}" destId="{15618E4B-B7BD-45F1-AB61-17AB35E7C667}" srcOrd="1" destOrd="0" presId="urn:microsoft.com/office/officeart/2005/8/layout/hierarchy1"/>
    <dgm:cxn modelId="{F2CA5638-D268-400B-AF68-FFB6054D4CAB}" type="presParOf" srcId="{52932481-C575-4FE4-9BF7-E2A181456AF6}" destId="{FFCB0E61-775D-415A-B2DE-5287610D5B89}" srcOrd="1" destOrd="0" presId="urn:microsoft.com/office/officeart/2005/8/layout/hierarchy1"/>
    <dgm:cxn modelId="{34653371-6801-4C89-A84C-50DBA222AB4C}" type="presParOf" srcId="{53664029-BF42-41F5-BFE5-6B624681DF6C}" destId="{988E231F-F9C0-4619-A15E-6AC59B63DE70}" srcOrd="3" destOrd="0" presId="urn:microsoft.com/office/officeart/2005/8/layout/hierarchy1"/>
    <dgm:cxn modelId="{03217966-5F55-4D23-B875-E21A7C7F9BA2}" type="presParOf" srcId="{988E231F-F9C0-4619-A15E-6AC59B63DE70}" destId="{55D04D0A-8086-4EC8-9A04-E71219C9DFED}" srcOrd="0" destOrd="0" presId="urn:microsoft.com/office/officeart/2005/8/layout/hierarchy1"/>
    <dgm:cxn modelId="{CA054481-2D3B-41F3-A1EA-36092DDAFAB1}" type="presParOf" srcId="{55D04D0A-8086-4EC8-9A04-E71219C9DFED}" destId="{DE9097FF-1D8A-4A99-A5B6-12BF0C1CE8C2}" srcOrd="0" destOrd="0" presId="urn:microsoft.com/office/officeart/2005/8/layout/hierarchy1"/>
    <dgm:cxn modelId="{EF5EE620-E415-475C-BDE3-F60724511671}" type="presParOf" srcId="{55D04D0A-8086-4EC8-9A04-E71219C9DFED}" destId="{3203487B-2E2A-43AD-B079-1F70BC8787BC}" srcOrd="1" destOrd="0" presId="urn:microsoft.com/office/officeart/2005/8/layout/hierarchy1"/>
    <dgm:cxn modelId="{12F050AD-DC47-4847-A749-47137C345F4A}" type="presParOf" srcId="{988E231F-F9C0-4619-A15E-6AC59B63DE70}" destId="{363257AD-B2C9-462F-8B47-AE1FEF077664}" srcOrd="1" destOrd="0" presId="urn:microsoft.com/office/officeart/2005/8/layout/hierarchy1"/>
    <dgm:cxn modelId="{4EB1D0B2-E121-4BF6-899C-D3DEF6980334}" type="presParOf" srcId="{53664029-BF42-41F5-BFE5-6B624681DF6C}" destId="{0ED1D375-9795-4183-9CE4-0EF40292B515}" srcOrd="4" destOrd="0" presId="urn:microsoft.com/office/officeart/2005/8/layout/hierarchy1"/>
    <dgm:cxn modelId="{EC23DBD5-CBCA-4B30-86E2-3B8C3552046B}" type="presParOf" srcId="{0ED1D375-9795-4183-9CE4-0EF40292B515}" destId="{81BA76ED-005C-40D4-844C-FFED059C25B2}" srcOrd="0" destOrd="0" presId="urn:microsoft.com/office/officeart/2005/8/layout/hierarchy1"/>
    <dgm:cxn modelId="{C049EA56-3BD5-4BC4-8D99-1F64FFFF9A57}" type="presParOf" srcId="{81BA76ED-005C-40D4-844C-FFED059C25B2}" destId="{45A98EFA-79DA-4D70-8BAD-150B1B1BE612}" srcOrd="0" destOrd="0" presId="urn:microsoft.com/office/officeart/2005/8/layout/hierarchy1"/>
    <dgm:cxn modelId="{62146F88-3DB5-4538-98B9-825DF1E67326}" type="presParOf" srcId="{81BA76ED-005C-40D4-844C-FFED059C25B2}" destId="{FF89EE92-482F-4ECB-ADEF-75E9AADF6511}" srcOrd="1" destOrd="0" presId="urn:microsoft.com/office/officeart/2005/8/layout/hierarchy1"/>
    <dgm:cxn modelId="{9DFC0543-5CC0-4EA5-8DA2-A626C42CD82A}" type="presParOf" srcId="{0ED1D375-9795-4183-9CE4-0EF40292B515}" destId="{D6FCD1B0-5F9F-46E0-9860-BFA37ED77D0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2CB8E-2C26-4DF7-8CE8-3CB4754136B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5E5B459-1482-4096-A816-6609952DCCD0}">
      <dgm:prSet custT="1"/>
      <dgm:spPr/>
      <dgm:t>
        <a:bodyPr/>
        <a:lstStyle/>
        <a:p>
          <a:pPr>
            <a:lnSpc>
              <a:spcPct val="100000"/>
            </a:lnSpc>
          </a:pPr>
          <a:r>
            <a:rPr lang="en-US" sz="2000" b="1" dirty="0">
              <a:latin typeface="Calibri" panose="020F0502020204030204" pitchFamily="34" charset="0"/>
              <a:ea typeface="Calibri" panose="020F0502020204030204" pitchFamily="34" charset="0"/>
              <a:cs typeface="Calibri" panose="020F0502020204030204" pitchFamily="34" charset="0"/>
            </a:rPr>
            <a:t>Cultural Shift Post-Merger</a:t>
          </a:r>
        </a:p>
      </dgm:t>
    </dgm:pt>
    <dgm:pt modelId="{B9D31DAE-1119-48D2-811A-758A640836CE}" type="parTrans" cxnId="{9BCB61A4-00A3-42D0-822D-EB6F1B8927B7}">
      <dgm:prSet/>
      <dgm:spPr/>
      <dgm:t>
        <a:bodyPr/>
        <a:lstStyle/>
        <a:p>
          <a:endParaRPr lang="en-US"/>
        </a:p>
      </dgm:t>
    </dgm:pt>
    <dgm:pt modelId="{DC801AE7-1DD2-4DFE-9FE8-FDE80B865A8F}" type="sibTrans" cxnId="{9BCB61A4-00A3-42D0-822D-EB6F1B8927B7}">
      <dgm:prSet/>
      <dgm:spPr/>
      <dgm:t>
        <a:bodyPr/>
        <a:lstStyle/>
        <a:p>
          <a:endParaRPr lang="en-US"/>
        </a:p>
      </dgm:t>
    </dgm:pt>
    <dgm:pt modelId="{CA66A3AB-79AF-4338-8891-7163C8FD2639}">
      <dgm:prSet custT="1"/>
      <dgm:spPr/>
      <dgm:t>
        <a:bodyPr/>
        <a:lstStyle/>
        <a:p>
          <a:pPr>
            <a:lnSpc>
              <a:spcPct val="100000"/>
            </a:lnSpc>
          </a:pPr>
          <a:r>
            <a:rPr lang="en-US" sz="2000" b="1" dirty="0">
              <a:latin typeface="Calibri" panose="020F0502020204030204" pitchFamily="34" charset="0"/>
              <a:ea typeface="Calibri" panose="020F0502020204030204" pitchFamily="34" charset="0"/>
              <a:cs typeface="Calibri" panose="020F0502020204030204" pitchFamily="34" charset="0"/>
            </a:rPr>
            <a:t>Impact on Values</a:t>
          </a:r>
        </a:p>
      </dgm:t>
    </dgm:pt>
    <dgm:pt modelId="{62E1ADC0-6B0D-44DF-87CC-7B247081636A}" type="parTrans" cxnId="{27E1FA51-FC0F-4B76-A982-BAB1BF892088}">
      <dgm:prSet/>
      <dgm:spPr/>
      <dgm:t>
        <a:bodyPr/>
        <a:lstStyle/>
        <a:p>
          <a:endParaRPr lang="en-US"/>
        </a:p>
      </dgm:t>
    </dgm:pt>
    <dgm:pt modelId="{25296E27-7405-4780-B060-DA37D72259A9}" type="sibTrans" cxnId="{27E1FA51-FC0F-4B76-A982-BAB1BF892088}">
      <dgm:prSet/>
      <dgm:spPr/>
      <dgm:t>
        <a:bodyPr/>
        <a:lstStyle/>
        <a:p>
          <a:endParaRPr lang="en-US"/>
        </a:p>
      </dgm:t>
    </dgm:pt>
    <dgm:pt modelId="{2BEF05AF-51AD-48CA-BE92-F55BB2BF495B}">
      <dgm:prSet custT="1"/>
      <dgm:spPr/>
      <dgm:t>
        <a:bodyPr/>
        <a:lstStyle/>
        <a:p>
          <a:pPr>
            <a:lnSpc>
              <a:spcPct val="100000"/>
            </a:lnSpc>
          </a:pPr>
          <a:r>
            <a:rPr lang="en-US" sz="2000" b="1" dirty="0">
              <a:latin typeface="Calibri" panose="020F0502020204030204" pitchFamily="34" charset="0"/>
              <a:ea typeface="Calibri" panose="020F0502020204030204" pitchFamily="34" charset="0"/>
              <a:cs typeface="Calibri" panose="020F0502020204030204" pitchFamily="34" charset="0"/>
            </a:rPr>
            <a:t>Focus on Cost-Cutting</a:t>
          </a:r>
        </a:p>
      </dgm:t>
    </dgm:pt>
    <dgm:pt modelId="{F5EF1AF1-B9D6-4D7D-A9AF-ADF01433970C}" type="parTrans" cxnId="{6A2A9300-DCD3-4FAE-B7E7-FECF44413D6B}">
      <dgm:prSet/>
      <dgm:spPr/>
      <dgm:t>
        <a:bodyPr/>
        <a:lstStyle/>
        <a:p>
          <a:endParaRPr lang="en-US"/>
        </a:p>
      </dgm:t>
    </dgm:pt>
    <dgm:pt modelId="{E37F1691-730C-4847-B8C6-4F75B8E743E1}" type="sibTrans" cxnId="{6A2A9300-DCD3-4FAE-B7E7-FECF44413D6B}">
      <dgm:prSet/>
      <dgm:spPr/>
      <dgm:t>
        <a:bodyPr/>
        <a:lstStyle/>
        <a:p>
          <a:endParaRPr lang="en-US"/>
        </a:p>
      </dgm:t>
    </dgm:pt>
    <dgm:pt modelId="{A701844F-981D-4866-B682-1259531A7830}">
      <dgm:prSet custT="1"/>
      <dgm:spPr/>
      <dgm:t>
        <a:bodyPr/>
        <a:lstStyle/>
        <a:p>
          <a:pPr>
            <a:lnSpc>
              <a:spcPct val="100000"/>
            </a:lnSpc>
          </a:pPr>
          <a:r>
            <a:rPr lang="en-US" sz="2000" b="1" dirty="0">
              <a:latin typeface="Calibri" panose="020F0502020204030204" pitchFamily="34" charset="0"/>
              <a:ea typeface="Calibri" panose="020F0502020204030204" pitchFamily="34" charset="0"/>
              <a:cs typeface="Calibri" panose="020F0502020204030204" pitchFamily="34" charset="0"/>
            </a:rPr>
            <a:t>Organizational Resistance</a:t>
          </a:r>
        </a:p>
      </dgm:t>
    </dgm:pt>
    <dgm:pt modelId="{728747B9-174D-493D-BE25-DC9BB462CBF7}" type="parTrans" cxnId="{10AE4ED8-4068-400D-8EB7-93D09CA04886}">
      <dgm:prSet/>
      <dgm:spPr/>
      <dgm:t>
        <a:bodyPr/>
        <a:lstStyle/>
        <a:p>
          <a:endParaRPr lang="en-US"/>
        </a:p>
      </dgm:t>
    </dgm:pt>
    <dgm:pt modelId="{5BBA0D02-8A76-48A3-A399-806D23E96D58}" type="sibTrans" cxnId="{10AE4ED8-4068-400D-8EB7-93D09CA04886}">
      <dgm:prSet/>
      <dgm:spPr/>
      <dgm:t>
        <a:bodyPr/>
        <a:lstStyle/>
        <a:p>
          <a:endParaRPr lang="en-US"/>
        </a:p>
      </dgm:t>
    </dgm:pt>
    <dgm:pt modelId="{289CBC1F-9532-4962-B62D-77F8DC1BF888}" type="pres">
      <dgm:prSet presAssocID="{0332CB8E-2C26-4DF7-8CE8-3CB4754136B1}" presName="root" presStyleCnt="0">
        <dgm:presLayoutVars>
          <dgm:dir/>
          <dgm:resizeHandles val="exact"/>
        </dgm:presLayoutVars>
      </dgm:prSet>
      <dgm:spPr/>
    </dgm:pt>
    <dgm:pt modelId="{3DB809BC-8069-4829-9CE5-6A0E51F60F5E}" type="pres">
      <dgm:prSet presAssocID="{95E5B459-1482-4096-A816-6609952DCCD0}" presName="compNode" presStyleCnt="0"/>
      <dgm:spPr/>
    </dgm:pt>
    <dgm:pt modelId="{EFBA8672-D8AD-43D8-B847-972299BACAE7}" type="pres">
      <dgm:prSet presAssocID="{95E5B459-1482-4096-A816-6609952DCC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nching Diagram"/>
        </a:ext>
      </dgm:extLst>
    </dgm:pt>
    <dgm:pt modelId="{F8EAEA34-2463-42A8-BEA0-0DA67F2FF4CB}" type="pres">
      <dgm:prSet presAssocID="{95E5B459-1482-4096-A816-6609952DCCD0}" presName="spaceRect" presStyleCnt="0"/>
      <dgm:spPr/>
    </dgm:pt>
    <dgm:pt modelId="{CCA1F374-33DA-4712-B057-56F75710F78F}" type="pres">
      <dgm:prSet presAssocID="{95E5B459-1482-4096-A816-6609952DCCD0}" presName="textRect" presStyleLbl="revTx" presStyleIdx="0" presStyleCnt="4">
        <dgm:presLayoutVars>
          <dgm:chMax val="1"/>
          <dgm:chPref val="1"/>
        </dgm:presLayoutVars>
      </dgm:prSet>
      <dgm:spPr/>
    </dgm:pt>
    <dgm:pt modelId="{1BC6C787-A650-4D32-AF39-EF05686952D8}" type="pres">
      <dgm:prSet presAssocID="{DC801AE7-1DD2-4DFE-9FE8-FDE80B865A8F}" presName="sibTrans" presStyleCnt="0"/>
      <dgm:spPr/>
    </dgm:pt>
    <dgm:pt modelId="{3DA8BA89-61E6-48F3-A7F4-FCEF269E6289}" type="pres">
      <dgm:prSet presAssocID="{CA66A3AB-79AF-4338-8891-7163C8FD2639}" presName="compNode" presStyleCnt="0"/>
      <dgm:spPr/>
    </dgm:pt>
    <dgm:pt modelId="{74B0D4A2-F88E-47BF-95F3-62D0C1ACED4E}" type="pres">
      <dgm:prSet presAssocID="{CA66A3AB-79AF-4338-8891-7163C8FD26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7F51FB24-7D10-427A-A20C-F169B24070D4}" type="pres">
      <dgm:prSet presAssocID="{CA66A3AB-79AF-4338-8891-7163C8FD2639}" presName="spaceRect" presStyleCnt="0"/>
      <dgm:spPr/>
    </dgm:pt>
    <dgm:pt modelId="{6E98256D-D944-4F7C-AF5C-E47CF1700C6D}" type="pres">
      <dgm:prSet presAssocID="{CA66A3AB-79AF-4338-8891-7163C8FD2639}" presName="textRect" presStyleLbl="revTx" presStyleIdx="1" presStyleCnt="4">
        <dgm:presLayoutVars>
          <dgm:chMax val="1"/>
          <dgm:chPref val="1"/>
        </dgm:presLayoutVars>
      </dgm:prSet>
      <dgm:spPr/>
    </dgm:pt>
    <dgm:pt modelId="{A9B02ABD-61FC-4ECF-8AAD-7108BA496F88}" type="pres">
      <dgm:prSet presAssocID="{25296E27-7405-4780-B060-DA37D72259A9}" presName="sibTrans" presStyleCnt="0"/>
      <dgm:spPr/>
    </dgm:pt>
    <dgm:pt modelId="{3EE99223-CE12-4CED-9DC6-27A34AE39DF7}" type="pres">
      <dgm:prSet presAssocID="{2BEF05AF-51AD-48CA-BE92-F55BB2BF495B}" presName="compNode" presStyleCnt="0"/>
      <dgm:spPr/>
    </dgm:pt>
    <dgm:pt modelId="{4DB02884-686B-46C8-9978-85A2D2D605F4}" type="pres">
      <dgm:prSet presAssocID="{2BEF05AF-51AD-48CA-BE92-F55BB2BF49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ssors"/>
        </a:ext>
      </dgm:extLst>
    </dgm:pt>
    <dgm:pt modelId="{11432FFE-6A2F-4D1B-9609-072EA5F668A7}" type="pres">
      <dgm:prSet presAssocID="{2BEF05AF-51AD-48CA-BE92-F55BB2BF495B}" presName="spaceRect" presStyleCnt="0"/>
      <dgm:spPr/>
    </dgm:pt>
    <dgm:pt modelId="{CA938D54-1F68-423E-81F2-3A419FA93DD3}" type="pres">
      <dgm:prSet presAssocID="{2BEF05AF-51AD-48CA-BE92-F55BB2BF495B}" presName="textRect" presStyleLbl="revTx" presStyleIdx="2" presStyleCnt="4">
        <dgm:presLayoutVars>
          <dgm:chMax val="1"/>
          <dgm:chPref val="1"/>
        </dgm:presLayoutVars>
      </dgm:prSet>
      <dgm:spPr/>
    </dgm:pt>
    <dgm:pt modelId="{FB0B1976-FE1F-497F-9BDA-6BE048A5AEE4}" type="pres">
      <dgm:prSet presAssocID="{E37F1691-730C-4847-B8C6-4F75B8E743E1}" presName="sibTrans" presStyleCnt="0"/>
      <dgm:spPr/>
    </dgm:pt>
    <dgm:pt modelId="{58D28497-A1B4-4648-AA47-B22542F98F6D}" type="pres">
      <dgm:prSet presAssocID="{A701844F-981D-4866-B682-1259531A7830}" presName="compNode" presStyleCnt="0"/>
      <dgm:spPr/>
    </dgm:pt>
    <dgm:pt modelId="{A351C43C-1E2A-499D-B771-42A48D4F8ED9}" type="pres">
      <dgm:prSet presAssocID="{A701844F-981D-4866-B682-1259531A78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B88503B7-7158-46E4-87C4-DFCA6E7CEA47}" type="pres">
      <dgm:prSet presAssocID="{A701844F-981D-4866-B682-1259531A7830}" presName="spaceRect" presStyleCnt="0"/>
      <dgm:spPr/>
    </dgm:pt>
    <dgm:pt modelId="{3A67FAF0-697E-4364-8A2A-2910CFDF5007}" type="pres">
      <dgm:prSet presAssocID="{A701844F-981D-4866-B682-1259531A7830}" presName="textRect" presStyleLbl="revTx" presStyleIdx="3" presStyleCnt="4">
        <dgm:presLayoutVars>
          <dgm:chMax val="1"/>
          <dgm:chPref val="1"/>
        </dgm:presLayoutVars>
      </dgm:prSet>
      <dgm:spPr/>
    </dgm:pt>
  </dgm:ptLst>
  <dgm:cxnLst>
    <dgm:cxn modelId="{6A2A9300-DCD3-4FAE-B7E7-FECF44413D6B}" srcId="{0332CB8E-2C26-4DF7-8CE8-3CB4754136B1}" destId="{2BEF05AF-51AD-48CA-BE92-F55BB2BF495B}" srcOrd="2" destOrd="0" parTransId="{F5EF1AF1-B9D6-4D7D-A9AF-ADF01433970C}" sibTransId="{E37F1691-730C-4847-B8C6-4F75B8E743E1}"/>
    <dgm:cxn modelId="{BC3FB20B-EE30-4519-898E-DDF55A6CB912}" type="presOf" srcId="{CA66A3AB-79AF-4338-8891-7163C8FD2639}" destId="{6E98256D-D944-4F7C-AF5C-E47CF1700C6D}" srcOrd="0" destOrd="0" presId="urn:microsoft.com/office/officeart/2018/2/layout/IconLabelList"/>
    <dgm:cxn modelId="{6EE3776A-2643-4835-B398-953DBD24C834}" type="presOf" srcId="{A701844F-981D-4866-B682-1259531A7830}" destId="{3A67FAF0-697E-4364-8A2A-2910CFDF5007}" srcOrd="0" destOrd="0" presId="urn:microsoft.com/office/officeart/2018/2/layout/IconLabelList"/>
    <dgm:cxn modelId="{27E1FA51-FC0F-4B76-A982-BAB1BF892088}" srcId="{0332CB8E-2C26-4DF7-8CE8-3CB4754136B1}" destId="{CA66A3AB-79AF-4338-8891-7163C8FD2639}" srcOrd="1" destOrd="0" parTransId="{62E1ADC0-6B0D-44DF-87CC-7B247081636A}" sibTransId="{25296E27-7405-4780-B060-DA37D72259A9}"/>
    <dgm:cxn modelId="{4BC84D82-C03F-45EC-88BD-47A0872B8C1C}" type="presOf" srcId="{2BEF05AF-51AD-48CA-BE92-F55BB2BF495B}" destId="{CA938D54-1F68-423E-81F2-3A419FA93DD3}" srcOrd="0" destOrd="0" presId="urn:microsoft.com/office/officeart/2018/2/layout/IconLabelList"/>
    <dgm:cxn modelId="{9BCB61A4-00A3-42D0-822D-EB6F1B8927B7}" srcId="{0332CB8E-2C26-4DF7-8CE8-3CB4754136B1}" destId="{95E5B459-1482-4096-A816-6609952DCCD0}" srcOrd="0" destOrd="0" parTransId="{B9D31DAE-1119-48D2-811A-758A640836CE}" sibTransId="{DC801AE7-1DD2-4DFE-9FE8-FDE80B865A8F}"/>
    <dgm:cxn modelId="{543702AA-5C11-4EC9-9F38-9FD9DC32B903}" type="presOf" srcId="{0332CB8E-2C26-4DF7-8CE8-3CB4754136B1}" destId="{289CBC1F-9532-4962-B62D-77F8DC1BF888}" srcOrd="0" destOrd="0" presId="urn:microsoft.com/office/officeart/2018/2/layout/IconLabelList"/>
    <dgm:cxn modelId="{90E1A6CF-62F6-4096-A7BD-960B100A3B2F}" type="presOf" srcId="{95E5B459-1482-4096-A816-6609952DCCD0}" destId="{CCA1F374-33DA-4712-B057-56F75710F78F}" srcOrd="0" destOrd="0" presId="urn:microsoft.com/office/officeart/2018/2/layout/IconLabelList"/>
    <dgm:cxn modelId="{10AE4ED8-4068-400D-8EB7-93D09CA04886}" srcId="{0332CB8E-2C26-4DF7-8CE8-3CB4754136B1}" destId="{A701844F-981D-4866-B682-1259531A7830}" srcOrd="3" destOrd="0" parTransId="{728747B9-174D-493D-BE25-DC9BB462CBF7}" sibTransId="{5BBA0D02-8A76-48A3-A399-806D23E96D58}"/>
    <dgm:cxn modelId="{13583CE6-DF83-48B3-8DA0-2AE2A886E2A1}" type="presParOf" srcId="{289CBC1F-9532-4962-B62D-77F8DC1BF888}" destId="{3DB809BC-8069-4829-9CE5-6A0E51F60F5E}" srcOrd="0" destOrd="0" presId="urn:microsoft.com/office/officeart/2018/2/layout/IconLabelList"/>
    <dgm:cxn modelId="{17545FD7-1650-4E18-AA25-805CAA6BF0D8}" type="presParOf" srcId="{3DB809BC-8069-4829-9CE5-6A0E51F60F5E}" destId="{EFBA8672-D8AD-43D8-B847-972299BACAE7}" srcOrd="0" destOrd="0" presId="urn:microsoft.com/office/officeart/2018/2/layout/IconLabelList"/>
    <dgm:cxn modelId="{2191E28F-5CAE-4FB2-AF3D-2C35425F0FDF}" type="presParOf" srcId="{3DB809BC-8069-4829-9CE5-6A0E51F60F5E}" destId="{F8EAEA34-2463-42A8-BEA0-0DA67F2FF4CB}" srcOrd="1" destOrd="0" presId="urn:microsoft.com/office/officeart/2018/2/layout/IconLabelList"/>
    <dgm:cxn modelId="{F263831A-11D0-4063-B107-869B362F212C}" type="presParOf" srcId="{3DB809BC-8069-4829-9CE5-6A0E51F60F5E}" destId="{CCA1F374-33DA-4712-B057-56F75710F78F}" srcOrd="2" destOrd="0" presId="urn:microsoft.com/office/officeart/2018/2/layout/IconLabelList"/>
    <dgm:cxn modelId="{D39ACABE-613A-4566-A4C6-B76C00F39C05}" type="presParOf" srcId="{289CBC1F-9532-4962-B62D-77F8DC1BF888}" destId="{1BC6C787-A650-4D32-AF39-EF05686952D8}" srcOrd="1" destOrd="0" presId="urn:microsoft.com/office/officeart/2018/2/layout/IconLabelList"/>
    <dgm:cxn modelId="{F89A4EC7-E836-48F1-86ED-3E63EB00486D}" type="presParOf" srcId="{289CBC1F-9532-4962-B62D-77F8DC1BF888}" destId="{3DA8BA89-61E6-48F3-A7F4-FCEF269E6289}" srcOrd="2" destOrd="0" presId="urn:microsoft.com/office/officeart/2018/2/layout/IconLabelList"/>
    <dgm:cxn modelId="{3516779B-54FF-4B64-A659-04472F14C419}" type="presParOf" srcId="{3DA8BA89-61E6-48F3-A7F4-FCEF269E6289}" destId="{74B0D4A2-F88E-47BF-95F3-62D0C1ACED4E}" srcOrd="0" destOrd="0" presId="urn:microsoft.com/office/officeart/2018/2/layout/IconLabelList"/>
    <dgm:cxn modelId="{21212BCF-BFD3-4241-AAEF-3229437DFD83}" type="presParOf" srcId="{3DA8BA89-61E6-48F3-A7F4-FCEF269E6289}" destId="{7F51FB24-7D10-427A-A20C-F169B24070D4}" srcOrd="1" destOrd="0" presId="urn:microsoft.com/office/officeart/2018/2/layout/IconLabelList"/>
    <dgm:cxn modelId="{E7EC6368-3E77-4A5F-B2F6-38F02E34839E}" type="presParOf" srcId="{3DA8BA89-61E6-48F3-A7F4-FCEF269E6289}" destId="{6E98256D-D944-4F7C-AF5C-E47CF1700C6D}" srcOrd="2" destOrd="0" presId="urn:microsoft.com/office/officeart/2018/2/layout/IconLabelList"/>
    <dgm:cxn modelId="{91C9C8B9-652C-4DBB-ABB6-72E5F1B924E3}" type="presParOf" srcId="{289CBC1F-9532-4962-B62D-77F8DC1BF888}" destId="{A9B02ABD-61FC-4ECF-8AAD-7108BA496F88}" srcOrd="3" destOrd="0" presId="urn:microsoft.com/office/officeart/2018/2/layout/IconLabelList"/>
    <dgm:cxn modelId="{DBB9349E-4B49-4296-8339-8B894A904674}" type="presParOf" srcId="{289CBC1F-9532-4962-B62D-77F8DC1BF888}" destId="{3EE99223-CE12-4CED-9DC6-27A34AE39DF7}" srcOrd="4" destOrd="0" presId="urn:microsoft.com/office/officeart/2018/2/layout/IconLabelList"/>
    <dgm:cxn modelId="{C96C59CA-FB6F-4A3A-8555-AF28D9CAE0E6}" type="presParOf" srcId="{3EE99223-CE12-4CED-9DC6-27A34AE39DF7}" destId="{4DB02884-686B-46C8-9978-85A2D2D605F4}" srcOrd="0" destOrd="0" presId="urn:microsoft.com/office/officeart/2018/2/layout/IconLabelList"/>
    <dgm:cxn modelId="{7C8F34D8-D628-4491-832B-0B386579807D}" type="presParOf" srcId="{3EE99223-CE12-4CED-9DC6-27A34AE39DF7}" destId="{11432FFE-6A2F-4D1B-9609-072EA5F668A7}" srcOrd="1" destOrd="0" presId="urn:microsoft.com/office/officeart/2018/2/layout/IconLabelList"/>
    <dgm:cxn modelId="{5E87908D-2883-49C5-AC00-5E910D663926}" type="presParOf" srcId="{3EE99223-CE12-4CED-9DC6-27A34AE39DF7}" destId="{CA938D54-1F68-423E-81F2-3A419FA93DD3}" srcOrd="2" destOrd="0" presId="urn:microsoft.com/office/officeart/2018/2/layout/IconLabelList"/>
    <dgm:cxn modelId="{A21490FC-C95A-4597-8FBE-28E20FD147A8}" type="presParOf" srcId="{289CBC1F-9532-4962-B62D-77F8DC1BF888}" destId="{FB0B1976-FE1F-497F-9BDA-6BE048A5AEE4}" srcOrd="5" destOrd="0" presId="urn:microsoft.com/office/officeart/2018/2/layout/IconLabelList"/>
    <dgm:cxn modelId="{20AB170E-1488-4B94-BBB7-05BA32E769F1}" type="presParOf" srcId="{289CBC1F-9532-4962-B62D-77F8DC1BF888}" destId="{58D28497-A1B4-4648-AA47-B22542F98F6D}" srcOrd="6" destOrd="0" presId="urn:microsoft.com/office/officeart/2018/2/layout/IconLabelList"/>
    <dgm:cxn modelId="{4F64C5CF-8EB9-4CE7-A4C6-0ABCE0AE095E}" type="presParOf" srcId="{58D28497-A1B4-4648-AA47-B22542F98F6D}" destId="{A351C43C-1E2A-499D-B771-42A48D4F8ED9}" srcOrd="0" destOrd="0" presId="urn:microsoft.com/office/officeart/2018/2/layout/IconLabelList"/>
    <dgm:cxn modelId="{40FA8B23-FCF3-432A-AA70-6DF599D63FE4}" type="presParOf" srcId="{58D28497-A1B4-4648-AA47-B22542F98F6D}" destId="{B88503B7-7158-46E4-87C4-DFCA6E7CEA47}" srcOrd="1" destOrd="0" presId="urn:microsoft.com/office/officeart/2018/2/layout/IconLabelList"/>
    <dgm:cxn modelId="{0A2E76BC-C9AB-4D61-863E-5B488B4E8F6C}" type="presParOf" srcId="{58D28497-A1B4-4648-AA47-B22542F98F6D}" destId="{3A67FAF0-697E-4364-8A2A-2910CFDF500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0B810F-787B-4ACC-A486-ABE613B1B335}" type="doc">
      <dgm:prSet loTypeId="urn:microsoft.com/office/officeart/2005/8/layout/hierarchy1" loCatId="hierarchy" qsTypeId="urn:microsoft.com/office/officeart/2005/8/quickstyle/simple4" qsCatId="simple" csTypeId="urn:microsoft.com/office/officeart/2005/8/colors/accent4_2" csCatId="accent4" phldr="1"/>
      <dgm:spPr/>
      <dgm:t>
        <a:bodyPr/>
        <a:lstStyle/>
        <a:p>
          <a:endParaRPr lang="en-US"/>
        </a:p>
      </dgm:t>
    </dgm:pt>
    <dgm:pt modelId="{402E53E2-8CFE-4673-BE79-2265D433C3DB}">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Ineffective Communication</a:t>
          </a:r>
          <a:endParaRPr lang="en-US" dirty="0"/>
        </a:p>
      </dgm:t>
    </dgm:pt>
    <dgm:pt modelId="{2A971EB9-164A-4F52-83FF-6F1236560AAA}" type="parTrans" cxnId="{87820DA2-982D-4849-A8FE-0F4D30E37B50}">
      <dgm:prSet/>
      <dgm:spPr/>
      <dgm:t>
        <a:bodyPr/>
        <a:lstStyle/>
        <a:p>
          <a:endParaRPr lang="en-US"/>
        </a:p>
      </dgm:t>
    </dgm:pt>
    <dgm:pt modelId="{68D18628-44CE-45CB-9CDC-F34FFD3D88A9}" type="sibTrans" cxnId="{87820DA2-982D-4849-A8FE-0F4D30E37B50}">
      <dgm:prSet/>
      <dgm:spPr/>
      <dgm:t>
        <a:bodyPr/>
        <a:lstStyle/>
        <a:p>
          <a:endParaRPr lang="en-US"/>
        </a:p>
      </dgm:t>
    </dgm:pt>
    <dgm:pt modelId="{5B334315-4236-4021-A402-53D647171475}">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Automated Controls Issue</a:t>
          </a:r>
          <a:endParaRPr lang="en-US" dirty="0"/>
        </a:p>
      </dgm:t>
    </dgm:pt>
    <dgm:pt modelId="{791B16D1-23C6-4B12-BCD3-1FE5B85C9638}" type="parTrans" cxnId="{AF4D42D1-9B90-404F-9F55-615291261F8A}">
      <dgm:prSet/>
      <dgm:spPr/>
      <dgm:t>
        <a:bodyPr/>
        <a:lstStyle/>
        <a:p>
          <a:endParaRPr lang="en-US"/>
        </a:p>
      </dgm:t>
    </dgm:pt>
    <dgm:pt modelId="{20A3EA07-00F2-4B21-B8BB-A51EDB9E1B38}" type="sibTrans" cxnId="{AF4D42D1-9B90-404F-9F55-615291261F8A}">
      <dgm:prSet/>
      <dgm:spPr/>
      <dgm:t>
        <a:bodyPr/>
        <a:lstStyle/>
        <a:p>
          <a:endParaRPr lang="en-US"/>
        </a:p>
      </dgm:t>
    </dgm:pt>
    <dgm:pt modelId="{C8C9F768-1489-4015-B5BE-D0BD52495ADB}">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Unjustified Cost Savings</a:t>
          </a:r>
          <a:endParaRPr lang="en-US" dirty="0"/>
        </a:p>
      </dgm:t>
    </dgm:pt>
    <dgm:pt modelId="{224FC6C2-6E80-4757-80A9-9B98E611AEEB}" type="parTrans" cxnId="{327B2E2F-4F25-450B-BE65-F0792E221DF6}">
      <dgm:prSet/>
      <dgm:spPr/>
      <dgm:t>
        <a:bodyPr/>
        <a:lstStyle/>
        <a:p>
          <a:endParaRPr lang="en-US"/>
        </a:p>
      </dgm:t>
    </dgm:pt>
    <dgm:pt modelId="{4F0E7473-9D3C-43F7-A335-0741CDA15A39}" type="sibTrans" cxnId="{327B2E2F-4F25-450B-BE65-F0792E221DF6}">
      <dgm:prSet/>
      <dgm:spPr/>
      <dgm:t>
        <a:bodyPr/>
        <a:lstStyle/>
        <a:p>
          <a:endParaRPr lang="en-US"/>
        </a:p>
      </dgm:t>
    </dgm:pt>
    <dgm:pt modelId="{86EF73D8-EAAE-4F70-985A-9419D88D1F4C}">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Importance of Internal Collaboration</a:t>
          </a:r>
          <a:endParaRPr lang="en-US" dirty="0"/>
        </a:p>
      </dgm:t>
    </dgm:pt>
    <dgm:pt modelId="{556C751F-99B8-4C78-9E1C-B066BA38CBB2}" type="parTrans" cxnId="{6A5E9132-C308-4440-A7A5-DAEACBFF24BB}">
      <dgm:prSet/>
      <dgm:spPr/>
      <dgm:t>
        <a:bodyPr/>
        <a:lstStyle/>
        <a:p>
          <a:endParaRPr lang="en-US"/>
        </a:p>
      </dgm:t>
    </dgm:pt>
    <dgm:pt modelId="{026D3D62-EEA4-47DF-B92D-D4BA72CD7C75}" type="sibTrans" cxnId="{6A5E9132-C308-4440-A7A5-DAEACBFF24BB}">
      <dgm:prSet/>
      <dgm:spPr/>
      <dgm:t>
        <a:bodyPr/>
        <a:lstStyle/>
        <a:p>
          <a:endParaRPr lang="en-US"/>
        </a:p>
      </dgm:t>
    </dgm:pt>
    <dgm:pt modelId="{53664029-BF42-41F5-BFE5-6B624681DF6C}" type="pres">
      <dgm:prSet presAssocID="{530B810F-787B-4ACC-A486-ABE613B1B335}" presName="hierChild1" presStyleCnt="0">
        <dgm:presLayoutVars>
          <dgm:chPref val="1"/>
          <dgm:dir/>
          <dgm:animOne val="branch"/>
          <dgm:animLvl val="lvl"/>
          <dgm:resizeHandles/>
        </dgm:presLayoutVars>
      </dgm:prSet>
      <dgm:spPr/>
    </dgm:pt>
    <dgm:pt modelId="{11B9662A-FCCC-405C-BCD3-8A7CB4D42839}" type="pres">
      <dgm:prSet presAssocID="{402E53E2-8CFE-4673-BE79-2265D433C3DB}" presName="hierRoot1" presStyleCnt="0"/>
      <dgm:spPr/>
    </dgm:pt>
    <dgm:pt modelId="{AE9551C8-6605-4040-B7D6-C3E2B35641A8}" type="pres">
      <dgm:prSet presAssocID="{402E53E2-8CFE-4673-BE79-2265D433C3DB}" presName="composite" presStyleCnt="0"/>
      <dgm:spPr/>
    </dgm:pt>
    <dgm:pt modelId="{B6C9124E-E8A8-4429-87CF-FBD7BF573761}" type="pres">
      <dgm:prSet presAssocID="{402E53E2-8CFE-4673-BE79-2265D433C3DB}" presName="background" presStyleLbl="node0" presStyleIdx="0" presStyleCnt="4"/>
      <dgm:spPr/>
    </dgm:pt>
    <dgm:pt modelId="{D9A5247C-EE84-41FA-A47E-C31507C08D26}" type="pres">
      <dgm:prSet presAssocID="{402E53E2-8CFE-4673-BE79-2265D433C3DB}" presName="text" presStyleLbl="fgAcc0" presStyleIdx="0" presStyleCnt="4">
        <dgm:presLayoutVars>
          <dgm:chPref val="3"/>
        </dgm:presLayoutVars>
      </dgm:prSet>
      <dgm:spPr/>
    </dgm:pt>
    <dgm:pt modelId="{E9A8F5DE-AD5E-48E0-867E-AF67C5A422A7}" type="pres">
      <dgm:prSet presAssocID="{402E53E2-8CFE-4673-BE79-2265D433C3DB}" presName="hierChild2" presStyleCnt="0"/>
      <dgm:spPr/>
    </dgm:pt>
    <dgm:pt modelId="{21640622-7300-4D83-9CE2-EC4B647E791C}" type="pres">
      <dgm:prSet presAssocID="{5B334315-4236-4021-A402-53D647171475}" presName="hierRoot1" presStyleCnt="0"/>
      <dgm:spPr/>
    </dgm:pt>
    <dgm:pt modelId="{943B029D-AF0E-4631-989F-421BD15D92C1}" type="pres">
      <dgm:prSet presAssocID="{5B334315-4236-4021-A402-53D647171475}" presName="composite" presStyleCnt="0"/>
      <dgm:spPr/>
    </dgm:pt>
    <dgm:pt modelId="{60AF94B3-A8A2-448E-A98F-DFE696FBBC91}" type="pres">
      <dgm:prSet presAssocID="{5B334315-4236-4021-A402-53D647171475}" presName="background" presStyleLbl="node0" presStyleIdx="1" presStyleCnt="4"/>
      <dgm:spPr/>
    </dgm:pt>
    <dgm:pt modelId="{B27D9DD7-F81D-40E2-B293-CA640AECDB35}" type="pres">
      <dgm:prSet presAssocID="{5B334315-4236-4021-A402-53D647171475}" presName="text" presStyleLbl="fgAcc0" presStyleIdx="1" presStyleCnt="4">
        <dgm:presLayoutVars>
          <dgm:chPref val="3"/>
        </dgm:presLayoutVars>
      </dgm:prSet>
      <dgm:spPr/>
    </dgm:pt>
    <dgm:pt modelId="{9035D21D-E174-4C0B-9BE1-9E23731CAE41}" type="pres">
      <dgm:prSet presAssocID="{5B334315-4236-4021-A402-53D647171475}" presName="hierChild2" presStyleCnt="0"/>
      <dgm:spPr/>
    </dgm:pt>
    <dgm:pt modelId="{52932481-C575-4FE4-9BF7-E2A181456AF6}" type="pres">
      <dgm:prSet presAssocID="{C8C9F768-1489-4015-B5BE-D0BD52495ADB}" presName="hierRoot1" presStyleCnt="0"/>
      <dgm:spPr/>
    </dgm:pt>
    <dgm:pt modelId="{5DDDDC0A-E05E-4DCF-ACC6-D762C3DAD6FB}" type="pres">
      <dgm:prSet presAssocID="{C8C9F768-1489-4015-B5BE-D0BD52495ADB}" presName="composite" presStyleCnt="0"/>
      <dgm:spPr/>
    </dgm:pt>
    <dgm:pt modelId="{E554E1B7-BD72-4ED5-9C51-127DFD084A2F}" type="pres">
      <dgm:prSet presAssocID="{C8C9F768-1489-4015-B5BE-D0BD52495ADB}" presName="background" presStyleLbl="node0" presStyleIdx="2" presStyleCnt="4"/>
      <dgm:spPr/>
    </dgm:pt>
    <dgm:pt modelId="{15618E4B-B7BD-45F1-AB61-17AB35E7C667}" type="pres">
      <dgm:prSet presAssocID="{C8C9F768-1489-4015-B5BE-D0BD52495ADB}" presName="text" presStyleLbl="fgAcc0" presStyleIdx="2" presStyleCnt="4">
        <dgm:presLayoutVars>
          <dgm:chPref val="3"/>
        </dgm:presLayoutVars>
      </dgm:prSet>
      <dgm:spPr/>
    </dgm:pt>
    <dgm:pt modelId="{FFCB0E61-775D-415A-B2DE-5287610D5B89}" type="pres">
      <dgm:prSet presAssocID="{C8C9F768-1489-4015-B5BE-D0BD52495ADB}" presName="hierChild2" presStyleCnt="0"/>
      <dgm:spPr/>
    </dgm:pt>
    <dgm:pt modelId="{988E231F-F9C0-4619-A15E-6AC59B63DE70}" type="pres">
      <dgm:prSet presAssocID="{86EF73D8-EAAE-4F70-985A-9419D88D1F4C}" presName="hierRoot1" presStyleCnt="0"/>
      <dgm:spPr/>
    </dgm:pt>
    <dgm:pt modelId="{55D04D0A-8086-4EC8-9A04-E71219C9DFED}" type="pres">
      <dgm:prSet presAssocID="{86EF73D8-EAAE-4F70-985A-9419D88D1F4C}" presName="composite" presStyleCnt="0"/>
      <dgm:spPr/>
    </dgm:pt>
    <dgm:pt modelId="{DE9097FF-1D8A-4A99-A5B6-12BF0C1CE8C2}" type="pres">
      <dgm:prSet presAssocID="{86EF73D8-EAAE-4F70-985A-9419D88D1F4C}" presName="background" presStyleLbl="node0" presStyleIdx="3" presStyleCnt="4"/>
      <dgm:spPr/>
    </dgm:pt>
    <dgm:pt modelId="{3203487B-2E2A-43AD-B079-1F70BC8787BC}" type="pres">
      <dgm:prSet presAssocID="{86EF73D8-EAAE-4F70-985A-9419D88D1F4C}" presName="text" presStyleLbl="fgAcc0" presStyleIdx="3" presStyleCnt="4">
        <dgm:presLayoutVars>
          <dgm:chPref val="3"/>
        </dgm:presLayoutVars>
      </dgm:prSet>
      <dgm:spPr/>
    </dgm:pt>
    <dgm:pt modelId="{363257AD-B2C9-462F-8B47-AE1FEF077664}" type="pres">
      <dgm:prSet presAssocID="{86EF73D8-EAAE-4F70-985A-9419D88D1F4C}" presName="hierChild2" presStyleCnt="0"/>
      <dgm:spPr/>
    </dgm:pt>
  </dgm:ptLst>
  <dgm:cxnLst>
    <dgm:cxn modelId="{327B2E2F-4F25-450B-BE65-F0792E221DF6}" srcId="{530B810F-787B-4ACC-A486-ABE613B1B335}" destId="{C8C9F768-1489-4015-B5BE-D0BD52495ADB}" srcOrd="2" destOrd="0" parTransId="{224FC6C2-6E80-4757-80A9-9B98E611AEEB}" sibTransId="{4F0E7473-9D3C-43F7-A335-0741CDA15A39}"/>
    <dgm:cxn modelId="{6A5E9132-C308-4440-A7A5-DAEACBFF24BB}" srcId="{530B810F-787B-4ACC-A486-ABE613B1B335}" destId="{86EF73D8-EAAE-4F70-985A-9419D88D1F4C}" srcOrd="3" destOrd="0" parTransId="{556C751F-99B8-4C78-9E1C-B066BA38CBB2}" sibTransId="{026D3D62-EEA4-47DF-B92D-D4BA72CD7C75}"/>
    <dgm:cxn modelId="{8E4EBC3E-5147-4D86-8711-07169CA7D83F}" type="presOf" srcId="{C8C9F768-1489-4015-B5BE-D0BD52495ADB}" destId="{15618E4B-B7BD-45F1-AB61-17AB35E7C667}" srcOrd="0" destOrd="0" presId="urn:microsoft.com/office/officeart/2005/8/layout/hierarchy1"/>
    <dgm:cxn modelId="{789D9D49-CE95-4D48-9166-8C4F294E74FF}" type="presOf" srcId="{86EF73D8-EAAE-4F70-985A-9419D88D1F4C}" destId="{3203487B-2E2A-43AD-B079-1F70BC8787BC}" srcOrd="0" destOrd="0" presId="urn:microsoft.com/office/officeart/2005/8/layout/hierarchy1"/>
    <dgm:cxn modelId="{87820DA2-982D-4849-A8FE-0F4D30E37B50}" srcId="{530B810F-787B-4ACC-A486-ABE613B1B335}" destId="{402E53E2-8CFE-4673-BE79-2265D433C3DB}" srcOrd="0" destOrd="0" parTransId="{2A971EB9-164A-4F52-83FF-6F1236560AAA}" sibTransId="{68D18628-44CE-45CB-9CDC-F34FFD3D88A9}"/>
    <dgm:cxn modelId="{8011E4C7-9FB7-40E2-979A-6D59ECB7AAC9}" type="presOf" srcId="{5B334315-4236-4021-A402-53D647171475}" destId="{B27D9DD7-F81D-40E2-B293-CA640AECDB35}" srcOrd="0" destOrd="0" presId="urn:microsoft.com/office/officeart/2005/8/layout/hierarchy1"/>
    <dgm:cxn modelId="{AF4D42D1-9B90-404F-9F55-615291261F8A}" srcId="{530B810F-787B-4ACC-A486-ABE613B1B335}" destId="{5B334315-4236-4021-A402-53D647171475}" srcOrd="1" destOrd="0" parTransId="{791B16D1-23C6-4B12-BCD3-1FE5B85C9638}" sibTransId="{20A3EA07-00F2-4B21-B8BB-A51EDB9E1B38}"/>
    <dgm:cxn modelId="{CA2CECDA-1893-4A53-A980-A73052214FC8}" type="presOf" srcId="{402E53E2-8CFE-4673-BE79-2265D433C3DB}" destId="{D9A5247C-EE84-41FA-A47E-C31507C08D26}" srcOrd="0" destOrd="0" presId="urn:microsoft.com/office/officeart/2005/8/layout/hierarchy1"/>
    <dgm:cxn modelId="{B5DE9EE8-2284-4CAA-BF3F-89C17DBB6A0A}" type="presOf" srcId="{530B810F-787B-4ACC-A486-ABE613B1B335}" destId="{53664029-BF42-41F5-BFE5-6B624681DF6C}" srcOrd="0" destOrd="0" presId="urn:microsoft.com/office/officeart/2005/8/layout/hierarchy1"/>
    <dgm:cxn modelId="{8979F8D7-F2CF-47B3-843C-9FB9C8F65638}" type="presParOf" srcId="{53664029-BF42-41F5-BFE5-6B624681DF6C}" destId="{11B9662A-FCCC-405C-BCD3-8A7CB4D42839}" srcOrd="0" destOrd="0" presId="urn:microsoft.com/office/officeart/2005/8/layout/hierarchy1"/>
    <dgm:cxn modelId="{93F155DF-C827-4918-B418-122BF1D2ABA8}" type="presParOf" srcId="{11B9662A-FCCC-405C-BCD3-8A7CB4D42839}" destId="{AE9551C8-6605-4040-B7D6-C3E2B35641A8}" srcOrd="0" destOrd="0" presId="urn:microsoft.com/office/officeart/2005/8/layout/hierarchy1"/>
    <dgm:cxn modelId="{1893294B-FC9E-42C1-B3AE-B84501843BC8}" type="presParOf" srcId="{AE9551C8-6605-4040-B7D6-C3E2B35641A8}" destId="{B6C9124E-E8A8-4429-87CF-FBD7BF573761}" srcOrd="0" destOrd="0" presId="urn:microsoft.com/office/officeart/2005/8/layout/hierarchy1"/>
    <dgm:cxn modelId="{B43D885C-E7D0-49B2-9B9A-8212186F2213}" type="presParOf" srcId="{AE9551C8-6605-4040-B7D6-C3E2B35641A8}" destId="{D9A5247C-EE84-41FA-A47E-C31507C08D26}" srcOrd="1" destOrd="0" presId="urn:microsoft.com/office/officeart/2005/8/layout/hierarchy1"/>
    <dgm:cxn modelId="{4A4DF292-358B-44DC-BCEA-1B88858FEE4F}" type="presParOf" srcId="{11B9662A-FCCC-405C-BCD3-8A7CB4D42839}" destId="{E9A8F5DE-AD5E-48E0-867E-AF67C5A422A7}" srcOrd="1" destOrd="0" presId="urn:microsoft.com/office/officeart/2005/8/layout/hierarchy1"/>
    <dgm:cxn modelId="{5C56F8AB-841A-4754-AD7B-97E23A0F3598}" type="presParOf" srcId="{53664029-BF42-41F5-BFE5-6B624681DF6C}" destId="{21640622-7300-4D83-9CE2-EC4B647E791C}" srcOrd="1" destOrd="0" presId="urn:microsoft.com/office/officeart/2005/8/layout/hierarchy1"/>
    <dgm:cxn modelId="{89FD3BEF-47F1-4CAA-807D-D407CFDE8055}" type="presParOf" srcId="{21640622-7300-4D83-9CE2-EC4B647E791C}" destId="{943B029D-AF0E-4631-989F-421BD15D92C1}" srcOrd="0" destOrd="0" presId="urn:microsoft.com/office/officeart/2005/8/layout/hierarchy1"/>
    <dgm:cxn modelId="{E1900876-6F41-4470-BA6F-ABCE786B5BB8}" type="presParOf" srcId="{943B029D-AF0E-4631-989F-421BD15D92C1}" destId="{60AF94B3-A8A2-448E-A98F-DFE696FBBC91}" srcOrd="0" destOrd="0" presId="urn:microsoft.com/office/officeart/2005/8/layout/hierarchy1"/>
    <dgm:cxn modelId="{58BDAFF8-742A-42FC-A1A2-3B48684BD9BA}" type="presParOf" srcId="{943B029D-AF0E-4631-989F-421BD15D92C1}" destId="{B27D9DD7-F81D-40E2-B293-CA640AECDB35}" srcOrd="1" destOrd="0" presId="urn:microsoft.com/office/officeart/2005/8/layout/hierarchy1"/>
    <dgm:cxn modelId="{576EFC70-3863-4F38-A935-046BAC27BA81}" type="presParOf" srcId="{21640622-7300-4D83-9CE2-EC4B647E791C}" destId="{9035D21D-E174-4C0B-9BE1-9E23731CAE41}" srcOrd="1" destOrd="0" presId="urn:microsoft.com/office/officeart/2005/8/layout/hierarchy1"/>
    <dgm:cxn modelId="{316D72C1-5490-42D0-B4A5-B6D36DC90B5F}" type="presParOf" srcId="{53664029-BF42-41F5-BFE5-6B624681DF6C}" destId="{52932481-C575-4FE4-9BF7-E2A181456AF6}" srcOrd="2" destOrd="0" presId="urn:microsoft.com/office/officeart/2005/8/layout/hierarchy1"/>
    <dgm:cxn modelId="{D0C95C69-4B03-46F5-9BAC-F8C1137E2983}" type="presParOf" srcId="{52932481-C575-4FE4-9BF7-E2A181456AF6}" destId="{5DDDDC0A-E05E-4DCF-ACC6-D762C3DAD6FB}" srcOrd="0" destOrd="0" presId="urn:microsoft.com/office/officeart/2005/8/layout/hierarchy1"/>
    <dgm:cxn modelId="{B7277AF5-F7F6-48CF-A252-0A9A2C2E922D}" type="presParOf" srcId="{5DDDDC0A-E05E-4DCF-ACC6-D762C3DAD6FB}" destId="{E554E1B7-BD72-4ED5-9C51-127DFD084A2F}" srcOrd="0" destOrd="0" presId="urn:microsoft.com/office/officeart/2005/8/layout/hierarchy1"/>
    <dgm:cxn modelId="{E677B6D0-0255-4279-AC92-5D4518522990}" type="presParOf" srcId="{5DDDDC0A-E05E-4DCF-ACC6-D762C3DAD6FB}" destId="{15618E4B-B7BD-45F1-AB61-17AB35E7C667}" srcOrd="1" destOrd="0" presId="urn:microsoft.com/office/officeart/2005/8/layout/hierarchy1"/>
    <dgm:cxn modelId="{F2CA5638-D268-400B-AF68-FFB6054D4CAB}" type="presParOf" srcId="{52932481-C575-4FE4-9BF7-E2A181456AF6}" destId="{FFCB0E61-775D-415A-B2DE-5287610D5B89}" srcOrd="1" destOrd="0" presId="urn:microsoft.com/office/officeart/2005/8/layout/hierarchy1"/>
    <dgm:cxn modelId="{34653371-6801-4C89-A84C-50DBA222AB4C}" type="presParOf" srcId="{53664029-BF42-41F5-BFE5-6B624681DF6C}" destId="{988E231F-F9C0-4619-A15E-6AC59B63DE70}" srcOrd="3" destOrd="0" presId="urn:microsoft.com/office/officeart/2005/8/layout/hierarchy1"/>
    <dgm:cxn modelId="{03217966-5F55-4D23-B875-E21A7C7F9BA2}" type="presParOf" srcId="{988E231F-F9C0-4619-A15E-6AC59B63DE70}" destId="{55D04D0A-8086-4EC8-9A04-E71219C9DFED}" srcOrd="0" destOrd="0" presId="urn:microsoft.com/office/officeart/2005/8/layout/hierarchy1"/>
    <dgm:cxn modelId="{CA054481-2D3B-41F3-A1EA-36092DDAFAB1}" type="presParOf" srcId="{55D04D0A-8086-4EC8-9A04-E71219C9DFED}" destId="{DE9097FF-1D8A-4A99-A5B6-12BF0C1CE8C2}" srcOrd="0" destOrd="0" presId="urn:microsoft.com/office/officeart/2005/8/layout/hierarchy1"/>
    <dgm:cxn modelId="{EF5EE620-E415-475C-BDE3-F60724511671}" type="presParOf" srcId="{55D04D0A-8086-4EC8-9A04-E71219C9DFED}" destId="{3203487B-2E2A-43AD-B079-1F70BC8787BC}" srcOrd="1" destOrd="0" presId="urn:microsoft.com/office/officeart/2005/8/layout/hierarchy1"/>
    <dgm:cxn modelId="{12F050AD-DC47-4847-A749-47137C345F4A}" type="presParOf" srcId="{988E231F-F9C0-4619-A15E-6AC59B63DE70}" destId="{363257AD-B2C9-462F-8B47-AE1FEF0776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E7D185-7027-489A-A7DF-6A59B0CB5FE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2364254-C634-49B6-B792-C319FC07C1D1}">
      <dgm:prSet/>
      <dgm:spPr/>
      <dgm:t>
        <a:bodyPr/>
        <a:lstStyle/>
        <a:p>
          <a:r>
            <a:rPr lang="en-US" dirty="0"/>
            <a:t>All flight control systems, including the Maneuver Characteristics Augmentation System (MCAS), should undergo thorough testing.</a:t>
          </a:r>
        </a:p>
      </dgm:t>
    </dgm:pt>
    <dgm:pt modelId="{E557D6BF-78B7-49F6-9A97-C1DAC04D25D4}" type="parTrans" cxnId="{6D4E6007-A6C1-4B4F-A3CE-2AF20A6F590B}">
      <dgm:prSet/>
      <dgm:spPr/>
      <dgm:t>
        <a:bodyPr/>
        <a:lstStyle/>
        <a:p>
          <a:endParaRPr lang="en-US"/>
        </a:p>
      </dgm:t>
    </dgm:pt>
    <dgm:pt modelId="{89D0350A-0A75-42EC-941B-75569B3397F1}" type="sibTrans" cxnId="{6D4E6007-A6C1-4B4F-A3CE-2AF20A6F590B}">
      <dgm:prSet phldrT="1" phldr="0"/>
      <dgm:spPr/>
      <dgm:t>
        <a:bodyPr/>
        <a:lstStyle/>
        <a:p>
          <a:endParaRPr lang="en-US"/>
        </a:p>
      </dgm:t>
    </dgm:pt>
    <dgm:pt modelId="{F55619D7-A7EE-42D6-99A8-4242883FF854}">
      <dgm:prSet/>
      <dgm:spPr/>
      <dgm:t>
        <a:bodyPr/>
        <a:lstStyle/>
        <a:p>
          <a:r>
            <a:rPr lang="en-US"/>
            <a:t>Provide pilots flying the 737 MAX with extensive training programs that are developed and implemented.</a:t>
          </a:r>
        </a:p>
      </dgm:t>
    </dgm:pt>
    <dgm:pt modelId="{E88A385B-5F8D-4D53-99C9-5F376654D7AB}" type="parTrans" cxnId="{D4C7F1F9-F43C-4004-97F7-1963EF6F9B54}">
      <dgm:prSet/>
      <dgm:spPr/>
      <dgm:t>
        <a:bodyPr/>
        <a:lstStyle/>
        <a:p>
          <a:endParaRPr lang="en-US"/>
        </a:p>
      </dgm:t>
    </dgm:pt>
    <dgm:pt modelId="{FA5B896D-8138-4E94-87B6-6FBE65884683}" type="sibTrans" cxnId="{D4C7F1F9-F43C-4004-97F7-1963EF6F9B54}">
      <dgm:prSet phldrT="2" phldr="0"/>
      <dgm:spPr/>
      <dgm:t>
        <a:bodyPr/>
        <a:lstStyle/>
        <a:p>
          <a:endParaRPr lang="en-US"/>
        </a:p>
      </dgm:t>
    </dgm:pt>
    <dgm:pt modelId="{32A6B4DB-F4D7-4E39-8827-DC33098B9146}">
      <dgm:prSet/>
      <dgm:spPr/>
      <dgm:t>
        <a:bodyPr/>
        <a:lstStyle/>
        <a:p>
          <a:r>
            <a:rPr lang="en-US"/>
            <a:t>Examine the 737 MAX's aerodynamics thoroughly to find design changes that could improve stability and avoid dangerous flying situations. </a:t>
          </a:r>
        </a:p>
      </dgm:t>
    </dgm:pt>
    <dgm:pt modelId="{0CE5BE85-C10E-4C1B-80B0-03E0A1BF0638}" type="parTrans" cxnId="{F6FDC639-F2FE-4995-8165-76266DBDD249}">
      <dgm:prSet/>
      <dgm:spPr/>
      <dgm:t>
        <a:bodyPr/>
        <a:lstStyle/>
        <a:p>
          <a:endParaRPr lang="en-US"/>
        </a:p>
      </dgm:t>
    </dgm:pt>
    <dgm:pt modelId="{2E743576-ADAA-4E1B-8E00-5DE26BC8E518}" type="sibTrans" cxnId="{F6FDC639-F2FE-4995-8165-76266DBDD249}">
      <dgm:prSet phldrT="3" phldr="0"/>
      <dgm:spPr/>
      <dgm:t>
        <a:bodyPr/>
        <a:lstStyle/>
        <a:p>
          <a:endParaRPr lang="en-US"/>
        </a:p>
      </dgm:t>
    </dgm:pt>
    <dgm:pt modelId="{468F16D4-6A66-44DD-9FBA-C7834A6B8D64}">
      <dgm:prSet/>
      <dgm:spPr/>
      <dgm:t>
        <a:bodyPr/>
        <a:lstStyle/>
        <a:p>
          <a:r>
            <a:rPr lang="en-US"/>
            <a:t>Increase transparency in communications between the public, regulatory bodies, Boeing, and airline passengers.</a:t>
          </a:r>
        </a:p>
      </dgm:t>
    </dgm:pt>
    <dgm:pt modelId="{DEC88BCB-FB35-4E59-83C5-92C14E3A98F7}" type="parTrans" cxnId="{866D4D29-3270-4C7D-B0EA-FEB64BD1236B}">
      <dgm:prSet/>
      <dgm:spPr/>
      <dgm:t>
        <a:bodyPr/>
        <a:lstStyle/>
        <a:p>
          <a:endParaRPr lang="en-US"/>
        </a:p>
      </dgm:t>
    </dgm:pt>
    <dgm:pt modelId="{136D1A7C-F7A4-414C-8E7C-C106523CC2CE}" type="sibTrans" cxnId="{866D4D29-3270-4C7D-B0EA-FEB64BD1236B}">
      <dgm:prSet phldrT="4" phldr="0"/>
      <dgm:spPr/>
      <dgm:t>
        <a:bodyPr/>
        <a:lstStyle/>
        <a:p>
          <a:endParaRPr lang="en-US"/>
        </a:p>
      </dgm:t>
    </dgm:pt>
    <dgm:pt modelId="{96F62491-5C0F-4A89-A213-4B7C7AFC310B}">
      <dgm:prSet/>
      <dgm:spPr/>
      <dgm:t>
        <a:bodyPr/>
        <a:lstStyle/>
        <a:p>
          <a:r>
            <a:rPr lang="en-US" b="0" i="0"/>
            <a:t>Reassess the corporate culture at Boeing, prioritizing a safety-first approach over competitive pressures and financial considerations.</a:t>
          </a:r>
          <a:endParaRPr lang="en-US"/>
        </a:p>
      </dgm:t>
    </dgm:pt>
    <dgm:pt modelId="{901328D4-F271-4C10-AD0D-7F2669195950}" type="parTrans" cxnId="{6CA35449-4363-4AD9-A7AD-F5AD44D50F21}">
      <dgm:prSet/>
      <dgm:spPr/>
      <dgm:t>
        <a:bodyPr/>
        <a:lstStyle/>
        <a:p>
          <a:endParaRPr lang="en-US"/>
        </a:p>
      </dgm:t>
    </dgm:pt>
    <dgm:pt modelId="{5558A9FB-2ACB-451E-AFF8-F400F0D1779F}" type="sibTrans" cxnId="{6CA35449-4363-4AD9-A7AD-F5AD44D50F21}">
      <dgm:prSet phldrT="5" phldr="0"/>
      <dgm:spPr/>
      <dgm:t>
        <a:bodyPr/>
        <a:lstStyle/>
        <a:p>
          <a:endParaRPr lang="en-US"/>
        </a:p>
      </dgm:t>
    </dgm:pt>
    <dgm:pt modelId="{7F518704-B710-4F34-8B1E-854A66AD1EAE}">
      <dgm:prSet/>
      <dgm:spPr/>
      <dgm:t>
        <a:bodyPr/>
        <a:lstStyle/>
        <a:p>
          <a:r>
            <a:rPr lang="en-US" b="0" i="0"/>
            <a:t>Regularly conduct internal and external safety audits to identify and address potential risks before they escalate.</a:t>
          </a:r>
          <a:endParaRPr lang="en-US"/>
        </a:p>
      </dgm:t>
    </dgm:pt>
    <dgm:pt modelId="{E217034E-8262-4936-B218-FC5B550E811A}" type="parTrans" cxnId="{0E373CD7-2071-4D57-8BAF-660FA12328C0}">
      <dgm:prSet/>
      <dgm:spPr/>
      <dgm:t>
        <a:bodyPr/>
        <a:lstStyle/>
        <a:p>
          <a:endParaRPr lang="en-US"/>
        </a:p>
      </dgm:t>
    </dgm:pt>
    <dgm:pt modelId="{47F34204-331B-4E0E-836F-529C00320804}" type="sibTrans" cxnId="{0E373CD7-2071-4D57-8BAF-660FA12328C0}">
      <dgm:prSet phldrT="6" phldr="0"/>
      <dgm:spPr/>
      <dgm:t>
        <a:bodyPr/>
        <a:lstStyle/>
        <a:p>
          <a:endParaRPr lang="en-US"/>
        </a:p>
      </dgm:t>
    </dgm:pt>
    <dgm:pt modelId="{0DDC2CB3-4354-4F6A-B934-61C8E9F1A254}" type="pres">
      <dgm:prSet presAssocID="{7EE7D185-7027-489A-A7DF-6A59B0CB5FED}" presName="diagram" presStyleCnt="0">
        <dgm:presLayoutVars>
          <dgm:dir/>
          <dgm:resizeHandles val="exact"/>
        </dgm:presLayoutVars>
      </dgm:prSet>
      <dgm:spPr/>
    </dgm:pt>
    <dgm:pt modelId="{1BC09047-FD99-4490-823E-08F38A1D3BD9}" type="pres">
      <dgm:prSet presAssocID="{F2364254-C634-49B6-B792-C319FC07C1D1}" presName="node" presStyleLbl="node1" presStyleIdx="0" presStyleCnt="6">
        <dgm:presLayoutVars>
          <dgm:bulletEnabled val="1"/>
        </dgm:presLayoutVars>
      </dgm:prSet>
      <dgm:spPr/>
    </dgm:pt>
    <dgm:pt modelId="{48283019-1325-4892-9C4D-488CBE85DC74}" type="pres">
      <dgm:prSet presAssocID="{89D0350A-0A75-42EC-941B-75569B3397F1}" presName="sibTrans" presStyleCnt="0"/>
      <dgm:spPr/>
    </dgm:pt>
    <dgm:pt modelId="{97832BB3-D18B-477E-8D50-9B1372BF0226}" type="pres">
      <dgm:prSet presAssocID="{F55619D7-A7EE-42D6-99A8-4242883FF854}" presName="node" presStyleLbl="node1" presStyleIdx="1" presStyleCnt="6">
        <dgm:presLayoutVars>
          <dgm:bulletEnabled val="1"/>
        </dgm:presLayoutVars>
      </dgm:prSet>
      <dgm:spPr/>
    </dgm:pt>
    <dgm:pt modelId="{96EC0425-F581-4114-BCBC-0F9B34908535}" type="pres">
      <dgm:prSet presAssocID="{FA5B896D-8138-4E94-87B6-6FBE65884683}" presName="sibTrans" presStyleCnt="0"/>
      <dgm:spPr/>
    </dgm:pt>
    <dgm:pt modelId="{DE25B8A7-C75F-44A0-B2A1-F9A9C1B93430}" type="pres">
      <dgm:prSet presAssocID="{32A6B4DB-F4D7-4E39-8827-DC33098B9146}" presName="node" presStyleLbl="node1" presStyleIdx="2" presStyleCnt="6">
        <dgm:presLayoutVars>
          <dgm:bulletEnabled val="1"/>
        </dgm:presLayoutVars>
      </dgm:prSet>
      <dgm:spPr/>
    </dgm:pt>
    <dgm:pt modelId="{0E265CA7-8115-49C3-9C5D-958503D8AC60}" type="pres">
      <dgm:prSet presAssocID="{2E743576-ADAA-4E1B-8E00-5DE26BC8E518}" presName="sibTrans" presStyleCnt="0"/>
      <dgm:spPr/>
    </dgm:pt>
    <dgm:pt modelId="{1B515811-AD17-439F-B7B1-12B597D132D2}" type="pres">
      <dgm:prSet presAssocID="{468F16D4-6A66-44DD-9FBA-C7834A6B8D64}" presName="node" presStyleLbl="node1" presStyleIdx="3" presStyleCnt="6">
        <dgm:presLayoutVars>
          <dgm:bulletEnabled val="1"/>
        </dgm:presLayoutVars>
      </dgm:prSet>
      <dgm:spPr/>
    </dgm:pt>
    <dgm:pt modelId="{8A99FB56-262C-4D50-9F44-BD29008C3AF8}" type="pres">
      <dgm:prSet presAssocID="{136D1A7C-F7A4-414C-8E7C-C106523CC2CE}" presName="sibTrans" presStyleCnt="0"/>
      <dgm:spPr/>
    </dgm:pt>
    <dgm:pt modelId="{2EA14B6C-B4A1-453E-9C3F-46DD80D52438}" type="pres">
      <dgm:prSet presAssocID="{96F62491-5C0F-4A89-A213-4B7C7AFC310B}" presName="node" presStyleLbl="node1" presStyleIdx="4" presStyleCnt="6">
        <dgm:presLayoutVars>
          <dgm:bulletEnabled val="1"/>
        </dgm:presLayoutVars>
      </dgm:prSet>
      <dgm:spPr/>
    </dgm:pt>
    <dgm:pt modelId="{904424E2-10B3-4D45-9157-0360447BD074}" type="pres">
      <dgm:prSet presAssocID="{5558A9FB-2ACB-451E-AFF8-F400F0D1779F}" presName="sibTrans" presStyleCnt="0"/>
      <dgm:spPr/>
    </dgm:pt>
    <dgm:pt modelId="{C89C2ED7-36C9-49DA-A4EF-22CF0000BDEF}" type="pres">
      <dgm:prSet presAssocID="{7F518704-B710-4F34-8B1E-854A66AD1EAE}" presName="node" presStyleLbl="node1" presStyleIdx="5" presStyleCnt="6">
        <dgm:presLayoutVars>
          <dgm:bulletEnabled val="1"/>
        </dgm:presLayoutVars>
      </dgm:prSet>
      <dgm:spPr/>
    </dgm:pt>
  </dgm:ptLst>
  <dgm:cxnLst>
    <dgm:cxn modelId="{6D4E6007-A6C1-4B4F-A3CE-2AF20A6F590B}" srcId="{7EE7D185-7027-489A-A7DF-6A59B0CB5FED}" destId="{F2364254-C634-49B6-B792-C319FC07C1D1}" srcOrd="0" destOrd="0" parTransId="{E557D6BF-78B7-49F6-9A97-C1DAC04D25D4}" sibTransId="{89D0350A-0A75-42EC-941B-75569B3397F1}"/>
    <dgm:cxn modelId="{866D4D29-3270-4C7D-B0EA-FEB64BD1236B}" srcId="{7EE7D185-7027-489A-A7DF-6A59B0CB5FED}" destId="{468F16D4-6A66-44DD-9FBA-C7834A6B8D64}" srcOrd="3" destOrd="0" parTransId="{DEC88BCB-FB35-4E59-83C5-92C14E3A98F7}" sibTransId="{136D1A7C-F7A4-414C-8E7C-C106523CC2CE}"/>
    <dgm:cxn modelId="{0F64C737-0D36-4B4F-A9C4-03B5485865E9}" type="presOf" srcId="{96F62491-5C0F-4A89-A213-4B7C7AFC310B}" destId="{2EA14B6C-B4A1-453E-9C3F-46DD80D52438}" srcOrd="0" destOrd="0" presId="urn:microsoft.com/office/officeart/2005/8/layout/default"/>
    <dgm:cxn modelId="{F6FDC639-F2FE-4995-8165-76266DBDD249}" srcId="{7EE7D185-7027-489A-A7DF-6A59B0CB5FED}" destId="{32A6B4DB-F4D7-4E39-8827-DC33098B9146}" srcOrd="2" destOrd="0" parTransId="{0CE5BE85-C10E-4C1B-80B0-03E0A1BF0638}" sibTransId="{2E743576-ADAA-4E1B-8E00-5DE26BC8E518}"/>
    <dgm:cxn modelId="{6CA35449-4363-4AD9-A7AD-F5AD44D50F21}" srcId="{7EE7D185-7027-489A-A7DF-6A59B0CB5FED}" destId="{96F62491-5C0F-4A89-A213-4B7C7AFC310B}" srcOrd="4" destOrd="0" parTransId="{901328D4-F271-4C10-AD0D-7F2669195950}" sibTransId="{5558A9FB-2ACB-451E-AFF8-F400F0D1779F}"/>
    <dgm:cxn modelId="{611A7A51-8564-4EDC-B539-EFEC0D97F3D6}" type="presOf" srcId="{F2364254-C634-49B6-B792-C319FC07C1D1}" destId="{1BC09047-FD99-4490-823E-08F38A1D3BD9}" srcOrd="0" destOrd="0" presId="urn:microsoft.com/office/officeart/2005/8/layout/default"/>
    <dgm:cxn modelId="{F5B15074-A853-4EC6-AADB-3C92026BDA35}" type="presOf" srcId="{7F518704-B710-4F34-8B1E-854A66AD1EAE}" destId="{C89C2ED7-36C9-49DA-A4EF-22CF0000BDEF}" srcOrd="0" destOrd="0" presId="urn:microsoft.com/office/officeart/2005/8/layout/default"/>
    <dgm:cxn modelId="{80BF6587-9742-4D22-844B-51CBEFC1024F}" type="presOf" srcId="{468F16D4-6A66-44DD-9FBA-C7834A6B8D64}" destId="{1B515811-AD17-439F-B7B1-12B597D132D2}" srcOrd="0" destOrd="0" presId="urn:microsoft.com/office/officeart/2005/8/layout/default"/>
    <dgm:cxn modelId="{E1637595-9651-40C0-BF70-0B9868992FCF}" type="presOf" srcId="{7EE7D185-7027-489A-A7DF-6A59B0CB5FED}" destId="{0DDC2CB3-4354-4F6A-B934-61C8E9F1A254}" srcOrd="0" destOrd="0" presId="urn:microsoft.com/office/officeart/2005/8/layout/default"/>
    <dgm:cxn modelId="{198211B3-0603-40AF-9227-7AC4F6BBAC96}" type="presOf" srcId="{32A6B4DB-F4D7-4E39-8827-DC33098B9146}" destId="{DE25B8A7-C75F-44A0-B2A1-F9A9C1B93430}" srcOrd="0" destOrd="0" presId="urn:microsoft.com/office/officeart/2005/8/layout/default"/>
    <dgm:cxn modelId="{639454BD-125D-4AFC-9DC4-D9788FEF60F3}" type="presOf" srcId="{F55619D7-A7EE-42D6-99A8-4242883FF854}" destId="{97832BB3-D18B-477E-8D50-9B1372BF0226}" srcOrd="0" destOrd="0" presId="urn:microsoft.com/office/officeart/2005/8/layout/default"/>
    <dgm:cxn modelId="{0E373CD7-2071-4D57-8BAF-660FA12328C0}" srcId="{7EE7D185-7027-489A-A7DF-6A59B0CB5FED}" destId="{7F518704-B710-4F34-8B1E-854A66AD1EAE}" srcOrd="5" destOrd="0" parTransId="{E217034E-8262-4936-B218-FC5B550E811A}" sibTransId="{47F34204-331B-4E0E-836F-529C00320804}"/>
    <dgm:cxn modelId="{D4C7F1F9-F43C-4004-97F7-1963EF6F9B54}" srcId="{7EE7D185-7027-489A-A7DF-6A59B0CB5FED}" destId="{F55619D7-A7EE-42D6-99A8-4242883FF854}" srcOrd="1" destOrd="0" parTransId="{E88A385B-5F8D-4D53-99C9-5F376654D7AB}" sibTransId="{FA5B896D-8138-4E94-87B6-6FBE65884683}"/>
    <dgm:cxn modelId="{7B64B4A2-9302-46C4-873F-0647A50B1321}" type="presParOf" srcId="{0DDC2CB3-4354-4F6A-B934-61C8E9F1A254}" destId="{1BC09047-FD99-4490-823E-08F38A1D3BD9}" srcOrd="0" destOrd="0" presId="urn:microsoft.com/office/officeart/2005/8/layout/default"/>
    <dgm:cxn modelId="{E4E0F990-8CE6-4C65-846B-4BED729496A4}" type="presParOf" srcId="{0DDC2CB3-4354-4F6A-B934-61C8E9F1A254}" destId="{48283019-1325-4892-9C4D-488CBE85DC74}" srcOrd="1" destOrd="0" presId="urn:microsoft.com/office/officeart/2005/8/layout/default"/>
    <dgm:cxn modelId="{BC985FD4-1B0F-4835-9B5B-69065FD13AEC}" type="presParOf" srcId="{0DDC2CB3-4354-4F6A-B934-61C8E9F1A254}" destId="{97832BB3-D18B-477E-8D50-9B1372BF0226}" srcOrd="2" destOrd="0" presId="urn:microsoft.com/office/officeart/2005/8/layout/default"/>
    <dgm:cxn modelId="{FE4296EF-B8CD-422E-B5FD-1B5512CD4B53}" type="presParOf" srcId="{0DDC2CB3-4354-4F6A-B934-61C8E9F1A254}" destId="{96EC0425-F581-4114-BCBC-0F9B34908535}" srcOrd="3" destOrd="0" presId="urn:microsoft.com/office/officeart/2005/8/layout/default"/>
    <dgm:cxn modelId="{264F41D3-58A6-4932-BB3E-54B5C4BA77C6}" type="presParOf" srcId="{0DDC2CB3-4354-4F6A-B934-61C8E9F1A254}" destId="{DE25B8A7-C75F-44A0-B2A1-F9A9C1B93430}" srcOrd="4" destOrd="0" presId="urn:microsoft.com/office/officeart/2005/8/layout/default"/>
    <dgm:cxn modelId="{ACB2B9A2-2843-4352-869F-E3C084C36528}" type="presParOf" srcId="{0DDC2CB3-4354-4F6A-B934-61C8E9F1A254}" destId="{0E265CA7-8115-49C3-9C5D-958503D8AC60}" srcOrd="5" destOrd="0" presId="urn:microsoft.com/office/officeart/2005/8/layout/default"/>
    <dgm:cxn modelId="{C66A9A86-E0DB-41FD-A8FF-A1AF94F6CEC3}" type="presParOf" srcId="{0DDC2CB3-4354-4F6A-B934-61C8E9F1A254}" destId="{1B515811-AD17-439F-B7B1-12B597D132D2}" srcOrd="6" destOrd="0" presId="urn:microsoft.com/office/officeart/2005/8/layout/default"/>
    <dgm:cxn modelId="{E111B69D-6C33-408D-9F5F-DF8E571D2752}" type="presParOf" srcId="{0DDC2CB3-4354-4F6A-B934-61C8E9F1A254}" destId="{8A99FB56-262C-4D50-9F44-BD29008C3AF8}" srcOrd="7" destOrd="0" presId="urn:microsoft.com/office/officeart/2005/8/layout/default"/>
    <dgm:cxn modelId="{A7193048-34FA-42EF-81CC-AC4EF8590125}" type="presParOf" srcId="{0DDC2CB3-4354-4F6A-B934-61C8E9F1A254}" destId="{2EA14B6C-B4A1-453E-9C3F-46DD80D52438}" srcOrd="8" destOrd="0" presId="urn:microsoft.com/office/officeart/2005/8/layout/default"/>
    <dgm:cxn modelId="{B94F6139-4918-4F33-9E8E-4CC1CC655B94}" type="presParOf" srcId="{0DDC2CB3-4354-4F6A-B934-61C8E9F1A254}" destId="{904424E2-10B3-4D45-9157-0360447BD074}" srcOrd="9" destOrd="0" presId="urn:microsoft.com/office/officeart/2005/8/layout/default"/>
    <dgm:cxn modelId="{5BC72E46-B2A0-402F-B5A6-8E28FB289158}" type="presParOf" srcId="{0DDC2CB3-4354-4F6A-B934-61C8E9F1A254}" destId="{C89C2ED7-36C9-49DA-A4EF-22CF0000BDE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61FAA-5D8F-46C6-86F1-83623AB9D851}">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6DB25-2F36-4AB9-9781-ED82C95B0F90}">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The Flight Path Patterns and Crash Causes</a:t>
          </a:r>
          <a:endParaRPr lang="en-US" sz="1600" b="1" kern="1200" dirty="0"/>
        </a:p>
      </dsp:txBody>
      <dsp:txXfrm>
        <a:off x="372805" y="2141412"/>
        <a:ext cx="2058075" cy="720000"/>
      </dsp:txXfrm>
    </dsp:sp>
    <dsp:sp modelId="{4FF2ED0D-3EF9-4708-9267-663FE68A8B27}">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4B873-B946-4BFF-84DA-85E630AC446A}">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Angle of Attack (A.O.A.) Sensors </a:t>
          </a:r>
          <a:endParaRPr lang="en-US" sz="1600" b="1" kern="1200" dirty="0"/>
        </a:p>
      </dsp:txBody>
      <dsp:txXfrm>
        <a:off x="2791043" y="2141412"/>
        <a:ext cx="2058075" cy="720000"/>
      </dsp:txXfrm>
    </dsp:sp>
    <dsp:sp modelId="{F079C906-FABD-4E38-8909-4C9D53E0CA19}">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6CEC3-FCD4-45D6-B131-AB7CE878626F}">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Collaboration with Civil Aviation Authorities</a:t>
          </a:r>
          <a:endParaRPr lang="en-US" sz="1600" b="1" kern="1200" dirty="0"/>
        </a:p>
      </dsp:txBody>
      <dsp:txXfrm>
        <a:off x="5209281" y="2141412"/>
        <a:ext cx="2058075" cy="720000"/>
      </dsp:txXfrm>
    </dsp:sp>
    <dsp:sp modelId="{F0A7752A-B246-4ECF-94B9-7ED77FC3B685}">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E4B25B-366E-452A-9B74-BE6830144532}">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Financial Repercussions</a:t>
          </a:r>
          <a:endParaRPr lang="en-US" sz="1600" b="1" kern="1200" dirty="0"/>
        </a:p>
      </dsp:txBody>
      <dsp:txXfrm>
        <a:off x="7627519" y="2141412"/>
        <a:ext cx="20580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9124E-E8A8-4429-87CF-FBD7BF573761}">
      <dsp:nvSpPr>
        <dsp:cNvPr id="0" name=""/>
        <dsp:cNvSpPr/>
      </dsp:nvSpPr>
      <dsp:spPr>
        <a:xfrm>
          <a:off x="3437" y="1260136"/>
          <a:ext cx="1675254" cy="1063786"/>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9A5247C-EE84-41FA-A47E-C31507C08D26}">
      <dsp:nvSpPr>
        <dsp:cNvPr id="0" name=""/>
        <dsp:cNvSpPr/>
      </dsp:nvSpPr>
      <dsp:spPr>
        <a:xfrm>
          <a:off x="189577"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Boeing's Public Communication Strategies</a:t>
          </a:r>
        </a:p>
      </dsp:txBody>
      <dsp:txXfrm>
        <a:off x="220734" y="1468125"/>
        <a:ext cx="1612940" cy="1001472"/>
      </dsp:txXfrm>
    </dsp:sp>
    <dsp:sp modelId="{60AF94B3-A8A2-448E-A98F-DFE696FBBC91}">
      <dsp:nvSpPr>
        <dsp:cNvPr id="0" name=""/>
        <dsp:cNvSpPr/>
      </dsp:nvSpPr>
      <dsp:spPr>
        <a:xfrm>
          <a:off x="2050970" y="1260136"/>
          <a:ext cx="1675254" cy="1063786"/>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7D9DD7-F81D-40E2-B293-CA640AECDB35}">
      <dsp:nvSpPr>
        <dsp:cNvPr id="0" name=""/>
        <dsp:cNvSpPr/>
      </dsp:nvSpPr>
      <dsp:spPr>
        <a:xfrm>
          <a:off x="2237109"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Orders and Cancellations from Airlines</a:t>
          </a:r>
        </a:p>
      </dsp:txBody>
      <dsp:txXfrm>
        <a:off x="2268266" y="1468125"/>
        <a:ext cx="1612940" cy="1001472"/>
      </dsp:txXfrm>
    </dsp:sp>
    <dsp:sp modelId="{E554E1B7-BD72-4ED5-9C51-127DFD084A2F}">
      <dsp:nvSpPr>
        <dsp:cNvPr id="0" name=""/>
        <dsp:cNvSpPr/>
      </dsp:nvSpPr>
      <dsp:spPr>
        <a:xfrm>
          <a:off x="4098503" y="1260136"/>
          <a:ext cx="1675254" cy="1063786"/>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5618E4B-B7BD-45F1-AB61-17AB35E7C667}">
      <dsp:nvSpPr>
        <dsp:cNvPr id="0" name=""/>
        <dsp:cNvSpPr/>
      </dsp:nvSpPr>
      <dsp:spPr>
        <a:xfrm>
          <a:off x="4284642"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Stock Market Reactions</a:t>
          </a:r>
        </a:p>
      </dsp:txBody>
      <dsp:txXfrm>
        <a:off x="4315799" y="1468125"/>
        <a:ext cx="1612940" cy="1001472"/>
      </dsp:txXfrm>
    </dsp:sp>
    <dsp:sp modelId="{DE9097FF-1D8A-4A99-A5B6-12BF0C1CE8C2}">
      <dsp:nvSpPr>
        <dsp:cNvPr id="0" name=""/>
        <dsp:cNvSpPr/>
      </dsp:nvSpPr>
      <dsp:spPr>
        <a:xfrm>
          <a:off x="6146036" y="1260136"/>
          <a:ext cx="1675254" cy="1063786"/>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203487B-2E2A-43AD-B079-1F70BC8787BC}">
      <dsp:nvSpPr>
        <dsp:cNvPr id="0" name=""/>
        <dsp:cNvSpPr/>
      </dsp:nvSpPr>
      <dsp:spPr>
        <a:xfrm>
          <a:off x="6332175"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Industry Testing Results</a:t>
          </a:r>
        </a:p>
      </dsp:txBody>
      <dsp:txXfrm>
        <a:off x="6363332" y="1468125"/>
        <a:ext cx="1612940" cy="1001472"/>
      </dsp:txXfrm>
    </dsp:sp>
    <dsp:sp modelId="{45A98EFA-79DA-4D70-8BAD-150B1B1BE612}">
      <dsp:nvSpPr>
        <dsp:cNvPr id="0" name=""/>
        <dsp:cNvSpPr/>
      </dsp:nvSpPr>
      <dsp:spPr>
        <a:xfrm>
          <a:off x="8193568" y="1260136"/>
          <a:ext cx="1675254" cy="1063786"/>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F89EE92-482F-4ECB-ADEF-75E9AADF6511}">
      <dsp:nvSpPr>
        <dsp:cNvPr id="0" name=""/>
        <dsp:cNvSpPr/>
      </dsp:nvSpPr>
      <dsp:spPr>
        <a:xfrm>
          <a:off x="8379708" y="1436968"/>
          <a:ext cx="1675254" cy="106378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Calibri" panose="020F0502020204030204" pitchFamily="34" charset="0"/>
              <a:ea typeface="Calibri" panose="020F0502020204030204" pitchFamily="34" charset="0"/>
              <a:cs typeface="Calibri" panose="020F0502020204030204" pitchFamily="34" charset="0"/>
            </a:rPr>
            <a:t>Shareholder Proposals</a:t>
          </a:r>
        </a:p>
      </dsp:txBody>
      <dsp:txXfrm>
        <a:off x="8410865" y="1468125"/>
        <a:ext cx="1612940" cy="1001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A8672-D8AD-43D8-B847-972299BACAE7}">
      <dsp:nvSpPr>
        <dsp:cNvPr id="0" name=""/>
        <dsp:cNvSpPr/>
      </dsp:nvSpPr>
      <dsp:spPr>
        <a:xfrm>
          <a:off x="938775" y="912048"/>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1F374-33DA-4712-B057-56F75710F78F}">
      <dsp:nvSpPr>
        <dsp:cNvPr id="0" name=""/>
        <dsp:cNvSpPr/>
      </dsp:nvSpPr>
      <dsp:spPr>
        <a:xfrm>
          <a:off x="372805" y="21288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Cultural Shift Post-Merger</a:t>
          </a:r>
        </a:p>
      </dsp:txBody>
      <dsp:txXfrm>
        <a:off x="372805" y="2128842"/>
        <a:ext cx="2058075" cy="720000"/>
      </dsp:txXfrm>
    </dsp:sp>
    <dsp:sp modelId="{74B0D4A2-F88E-47BF-95F3-62D0C1ACED4E}">
      <dsp:nvSpPr>
        <dsp:cNvPr id="0" name=""/>
        <dsp:cNvSpPr/>
      </dsp:nvSpPr>
      <dsp:spPr>
        <a:xfrm>
          <a:off x="3357014" y="912048"/>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8256D-D944-4F7C-AF5C-E47CF1700C6D}">
      <dsp:nvSpPr>
        <dsp:cNvPr id="0" name=""/>
        <dsp:cNvSpPr/>
      </dsp:nvSpPr>
      <dsp:spPr>
        <a:xfrm>
          <a:off x="2791043" y="21288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Impact on Values</a:t>
          </a:r>
        </a:p>
      </dsp:txBody>
      <dsp:txXfrm>
        <a:off x="2791043" y="2128842"/>
        <a:ext cx="2058075" cy="720000"/>
      </dsp:txXfrm>
    </dsp:sp>
    <dsp:sp modelId="{4DB02884-686B-46C8-9978-85A2D2D605F4}">
      <dsp:nvSpPr>
        <dsp:cNvPr id="0" name=""/>
        <dsp:cNvSpPr/>
      </dsp:nvSpPr>
      <dsp:spPr>
        <a:xfrm>
          <a:off x="5775252" y="912048"/>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38D54-1F68-423E-81F2-3A419FA93DD3}">
      <dsp:nvSpPr>
        <dsp:cNvPr id="0" name=""/>
        <dsp:cNvSpPr/>
      </dsp:nvSpPr>
      <dsp:spPr>
        <a:xfrm>
          <a:off x="5209281" y="21288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Focus on Cost-Cutting</a:t>
          </a:r>
        </a:p>
      </dsp:txBody>
      <dsp:txXfrm>
        <a:off x="5209281" y="2128842"/>
        <a:ext cx="2058075" cy="720000"/>
      </dsp:txXfrm>
    </dsp:sp>
    <dsp:sp modelId="{A351C43C-1E2A-499D-B771-42A48D4F8ED9}">
      <dsp:nvSpPr>
        <dsp:cNvPr id="0" name=""/>
        <dsp:cNvSpPr/>
      </dsp:nvSpPr>
      <dsp:spPr>
        <a:xfrm>
          <a:off x="8193490" y="912048"/>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7FAF0-697E-4364-8A2A-2910CFDF5007}">
      <dsp:nvSpPr>
        <dsp:cNvPr id="0" name=""/>
        <dsp:cNvSpPr/>
      </dsp:nvSpPr>
      <dsp:spPr>
        <a:xfrm>
          <a:off x="7627519" y="21288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latin typeface="Calibri" panose="020F0502020204030204" pitchFamily="34" charset="0"/>
              <a:ea typeface="Calibri" panose="020F0502020204030204" pitchFamily="34" charset="0"/>
              <a:cs typeface="Calibri" panose="020F0502020204030204" pitchFamily="34" charset="0"/>
            </a:rPr>
            <a:t>Organizational Resistance</a:t>
          </a:r>
        </a:p>
      </dsp:txBody>
      <dsp:txXfrm>
        <a:off x="7627519" y="2128842"/>
        <a:ext cx="2058075"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9124E-E8A8-4429-87CF-FBD7BF573761}">
      <dsp:nvSpPr>
        <dsp:cNvPr id="0" name=""/>
        <dsp:cNvSpPr/>
      </dsp:nvSpPr>
      <dsp:spPr>
        <a:xfrm>
          <a:off x="2946" y="1101376"/>
          <a:ext cx="2104012" cy="1336048"/>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D9A5247C-EE84-41FA-A47E-C31507C08D26}">
      <dsp:nvSpPr>
        <dsp:cNvPr id="0" name=""/>
        <dsp:cNvSpPr/>
      </dsp:nvSpPr>
      <dsp:spPr>
        <a:xfrm>
          <a:off x="236726" y="1323466"/>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Ineffective Communication</a:t>
          </a:r>
          <a:endParaRPr lang="en-US" sz="2200" kern="1200" dirty="0"/>
        </a:p>
      </dsp:txBody>
      <dsp:txXfrm>
        <a:off x="275858" y="1362598"/>
        <a:ext cx="2025748" cy="1257784"/>
      </dsp:txXfrm>
    </dsp:sp>
    <dsp:sp modelId="{60AF94B3-A8A2-448E-A98F-DFE696FBBC91}">
      <dsp:nvSpPr>
        <dsp:cNvPr id="0" name=""/>
        <dsp:cNvSpPr/>
      </dsp:nvSpPr>
      <dsp:spPr>
        <a:xfrm>
          <a:off x="2574518" y="1101376"/>
          <a:ext cx="2104012" cy="1336048"/>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7D9DD7-F81D-40E2-B293-CA640AECDB35}">
      <dsp:nvSpPr>
        <dsp:cNvPr id="0" name=""/>
        <dsp:cNvSpPr/>
      </dsp:nvSpPr>
      <dsp:spPr>
        <a:xfrm>
          <a:off x="2808297" y="1323466"/>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Automated Controls Issue</a:t>
          </a:r>
          <a:endParaRPr lang="en-US" sz="2200" kern="1200" dirty="0"/>
        </a:p>
      </dsp:txBody>
      <dsp:txXfrm>
        <a:off x="2847429" y="1362598"/>
        <a:ext cx="2025748" cy="1257784"/>
      </dsp:txXfrm>
    </dsp:sp>
    <dsp:sp modelId="{E554E1B7-BD72-4ED5-9C51-127DFD084A2F}">
      <dsp:nvSpPr>
        <dsp:cNvPr id="0" name=""/>
        <dsp:cNvSpPr/>
      </dsp:nvSpPr>
      <dsp:spPr>
        <a:xfrm>
          <a:off x="5146089" y="1101376"/>
          <a:ext cx="2104012" cy="1336048"/>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5618E4B-B7BD-45F1-AB61-17AB35E7C667}">
      <dsp:nvSpPr>
        <dsp:cNvPr id="0" name=""/>
        <dsp:cNvSpPr/>
      </dsp:nvSpPr>
      <dsp:spPr>
        <a:xfrm>
          <a:off x="5379868" y="1323466"/>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Unjustified Cost Savings</a:t>
          </a:r>
          <a:endParaRPr lang="en-US" sz="2200" kern="1200" dirty="0"/>
        </a:p>
      </dsp:txBody>
      <dsp:txXfrm>
        <a:off x="5419000" y="1362598"/>
        <a:ext cx="2025748" cy="1257784"/>
      </dsp:txXfrm>
    </dsp:sp>
    <dsp:sp modelId="{DE9097FF-1D8A-4A99-A5B6-12BF0C1CE8C2}">
      <dsp:nvSpPr>
        <dsp:cNvPr id="0" name=""/>
        <dsp:cNvSpPr/>
      </dsp:nvSpPr>
      <dsp:spPr>
        <a:xfrm>
          <a:off x="7717661" y="1101376"/>
          <a:ext cx="2104012" cy="1336048"/>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203487B-2E2A-43AD-B079-1F70BC8787BC}">
      <dsp:nvSpPr>
        <dsp:cNvPr id="0" name=""/>
        <dsp:cNvSpPr/>
      </dsp:nvSpPr>
      <dsp:spPr>
        <a:xfrm>
          <a:off x="7951440" y="1323466"/>
          <a:ext cx="2104012" cy="133604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ea typeface="Calibri" panose="020F0502020204030204" pitchFamily="34" charset="0"/>
              <a:cs typeface="Calibri" panose="020F0502020204030204" pitchFamily="34" charset="0"/>
            </a:rPr>
            <a:t>Importance of Internal Collaboration</a:t>
          </a:r>
          <a:endParaRPr lang="en-US" sz="2200" kern="1200" dirty="0"/>
        </a:p>
      </dsp:txBody>
      <dsp:txXfrm>
        <a:off x="7990572" y="1362598"/>
        <a:ext cx="2025748" cy="1257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09047-FD99-4490-823E-08F38A1D3BD9}">
      <dsp:nvSpPr>
        <dsp:cNvPr id="0" name=""/>
        <dsp:cNvSpPr/>
      </dsp:nvSpPr>
      <dsp:spPr>
        <a:xfrm>
          <a:off x="192679" y="1857"/>
          <a:ext cx="3230517" cy="19383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All flight control systems, including the Maneuver Characteristics Augmentation System (MCAS), should undergo thorough testing.</a:t>
          </a:r>
        </a:p>
      </dsp:txBody>
      <dsp:txXfrm>
        <a:off x="192679" y="1857"/>
        <a:ext cx="3230517" cy="1938310"/>
      </dsp:txXfrm>
    </dsp:sp>
    <dsp:sp modelId="{97832BB3-D18B-477E-8D50-9B1372BF0226}">
      <dsp:nvSpPr>
        <dsp:cNvPr id="0" name=""/>
        <dsp:cNvSpPr/>
      </dsp:nvSpPr>
      <dsp:spPr>
        <a:xfrm>
          <a:off x="3746247" y="1857"/>
          <a:ext cx="3230517" cy="193831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Provide pilots flying the 737 MAX with extensive training programs that are developed and implemented.</a:t>
          </a:r>
        </a:p>
      </dsp:txBody>
      <dsp:txXfrm>
        <a:off x="3746247" y="1857"/>
        <a:ext cx="3230517" cy="1938310"/>
      </dsp:txXfrm>
    </dsp:sp>
    <dsp:sp modelId="{DE25B8A7-C75F-44A0-B2A1-F9A9C1B93430}">
      <dsp:nvSpPr>
        <dsp:cNvPr id="0" name=""/>
        <dsp:cNvSpPr/>
      </dsp:nvSpPr>
      <dsp:spPr>
        <a:xfrm>
          <a:off x="7299816" y="1857"/>
          <a:ext cx="3230517" cy="193831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Examine the 737 MAX's aerodynamics thoroughly to find design changes that could improve stability and avoid dangerous flying situations. </a:t>
          </a:r>
        </a:p>
      </dsp:txBody>
      <dsp:txXfrm>
        <a:off x="7299816" y="1857"/>
        <a:ext cx="3230517" cy="1938310"/>
      </dsp:txXfrm>
    </dsp:sp>
    <dsp:sp modelId="{1B515811-AD17-439F-B7B1-12B597D132D2}">
      <dsp:nvSpPr>
        <dsp:cNvPr id="0" name=""/>
        <dsp:cNvSpPr/>
      </dsp:nvSpPr>
      <dsp:spPr>
        <a:xfrm>
          <a:off x="192679" y="2263219"/>
          <a:ext cx="3230517" cy="193831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Increase transparency in communications between the public, regulatory bodies, Boeing, and airline passengers.</a:t>
          </a:r>
        </a:p>
      </dsp:txBody>
      <dsp:txXfrm>
        <a:off x="192679" y="2263219"/>
        <a:ext cx="3230517" cy="1938310"/>
      </dsp:txXfrm>
    </dsp:sp>
    <dsp:sp modelId="{2EA14B6C-B4A1-453E-9C3F-46DD80D52438}">
      <dsp:nvSpPr>
        <dsp:cNvPr id="0" name=""/>
        <dsp:cNvSpPr/>
      </dsp:nvSpPr>
      <dsp:spPr>
        <a:xfrm>
          <a:off x="3746247" y="2263219"/>
          <a:ext cx="3230517" cy="193831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Reassess the corporate culture at Boeing, prioritizing a safety-first approach over competitive pressures and financial considerations.</a:t>
          </a:r>
          <a:endParaRPr lang="en-US" sz="2100" kern="1200"/>
        </a:p>
      </dsp:txBody>
      <dsp:txXfrm>
        <a:off x="3746247" y="2263219"/>
        <a:ext cx="3230517" cy="1938310"/>
      </dsp:txXfrm>
    </dsp:sp>
    <dsp:sp modelId="{C89C2ED7-36C9-49DA-A4EF-22CF0000BDEF}">
      <dsp:nvSpPr>
        <dsp:cNvPr id="0" name=""/>
        <dsp:cNvSpPr/>
      </dsp:nvSpPr>
      <dsp:spPr>
        <a:xfrm>
          <a:off x="7299816" y="2263219"/>
          <a:ext cx="3230517" cy="19383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Regularly conduct internal and external safety audits to identify and address potential risks before they escalate.</a:t>
          </a:r>
          <a:endParaRPr lang="en-US" sz="2100" kern="1200"/>
        </a:p>
      </dsp:txBody>
      <dsp:txXfrm>
        <a:off x="7299816" y="2263219"/>
        <a:ext cx="3230517" cy="1938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48FAD-FB9F-41E5-80A8-505CAC870E4C}"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956AF-EBA6-447F-BC54-C8CB44F5366B}" type="slidenum">
              <a:rPr lang="en-US" smtClean="0"/>
              <a:t>‹#›</a:t>
            </a:fld>
            <a:endParaRPr lang="en-US"/>
          </a:p>
        </p:txBody>
      </p:sp>
    </p:spTree>
    <p:extLst>
      <p:ext uri="{BB962C8B-B14F-4D97-AF65-F5344CB8AC3E}">
        <p14:creationId xmlns:p14="http://schemas.microsoft.com/office/powerpoint/2010/main" val="299206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10" name="Rectangle 110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4" name="Picture 2" descr="BBJ . BBJ, Boeing 737 Max HD wallpaper | Pxfuel">
            <a:extLst>
              <a:ext uri="{FF2B5EF4-FFF2-40B4-BE49-F238E27FC236}">
                <a16:creationId xmlns:a16="http://schemas.microsoft.com/office/drawing/2014/main" id="{5ACCDB14-B3E0-2E4B-A88E-54E8CF938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
          <a:stretch/>
        </p:blipFill>
        <p:spPr bwMode="auto">
          <a:xfrm>
            <a:off x="4319241" y="5576"/>
            <a:ext cx="8305061" cy="6858000"/>
          </a:xfrm>
          <a:prstGeom prst="rect">
            <a:avLst/>
          </a:prstGeom>
          <a:noFill/>
          <a:extLst>
            <a:ext uri="{909E8E84-426E-40DD-AFC4-6F175D3DCCD1}">
              <a14:hiddenFill xmlns:a14="http://schemas.microsoft.com/office/drawing/2010/main">
                <a:solidFill>
                  <a:srgbClr val="FFFFFF"/>
                </a:solidFill>
              </a14:hiddenFill>
            </a:ext>
          </a:extLst>
        </p:spPr>
      </p:pic>
      <p:sp>
        <p:nvSpPr>
          <p:cNvPr id="1112" name="Rectangle 1111">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245328" y="791739"/>
            <a:ext cx="5850672" cy="1985722"/>
          </a:xfrm>
        </p:spPr>
        <p:txBody>
          <a:bodyPr vert="horz" lIns="91440" tIns="45720" rIns="91440" bIns="45720" rtlCol="0">
            <a:noAutofit/>
          </a:bodyPr>
          <a:lstStyle/>
          <a:p>
            <a:r>
              <a:rPr lang="en-US" sz="3200" b="1" dirty="0">
                <a:solidFill>
                  <a:srgbClr val="FFFFFF"/>
                </a:solidFill>
              </a:rPr>
              <a:t>UNRAVELING THE BOEING 737 MAX SOFTWARE DEBACLE</a:t>
            </a:r>
          </a:p>
        </p:txBody>
      </p:sp>
      <p:cxnSp>
        <p:nvCxnSpPr>
          <p:cNvPr id="1114" name="Straight Connector 1113">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26504D-00C8-8019-4671-0B311CBEE52C}"/>
              </a:ext>
            </a:extLst>
          </p:cNvPr>
          <p:cNvSpPr>
            <a:spLocks noGrp="1"/>
          </p:cNvSpPr>
          <p:nvPr>
            <p:ph idx="1"/>
          </p:nvPr>
        </p:nvSpPr>
        <p:spPr>
          <a:xfrm>
            <a:off x="948648" y="2978254"/>
            <a:ext cx="3153580" cy="2444238"/>
          </a:xfrm>
        </p:spPr>
        <p:txBody>
          <a:bodyPr vert="horz" lIns="91440" tIns="45720" rIns="91440" bIns="45720" rtlCol="0">
            <a:normAutofit/>
          </a:bodyPr>
          <a:lstStyle/>
          <a:p>
            <a:pPr marL="0" indent="0">
              <a:buNone/>
            </a:pPr>
            <a:r>
              <a:rPr lang="en-US" sz="1800" b="1" cap="all" spc="200" dirty="0">
                <a:solidFill>
                  <a:srgbClr val="FFFFFF"/>
                </a:solidFill>
                <a:latin typeface="+mj-lt"/>
              </a:rPr>
              <a:t> Group : 21</a:t>
            </a:r>
          </a:p>
          <a:p>
            <a:pPr marL="0" indent="0">
              <a:buNone/>
            </a:pPr>
            <a:r>
              <a:rPr lang="en-US" sz="1600" b="1" cap="all" spc="200" dirty="0">
                <a:solidFill>
                  <a:srgbClr val="FFFFFF"/>
                </a:solidFill>
                <a:latin typeface="+mj-lt"/>
              </a:rPr>
              <a:t> 	</a:t>
            </a:r>
          </a:p>
        </p:txBody>
      </p:sp>
      <p:sp>
        <p:nvSpPr>
          <p:cNvPr id="1116"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587586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0" name="Rectangle 317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182" name="Rectangle 3181">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Rectangle 318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A Great Thank You to the IFC and others - Infinite Flight Community">
            <a:extLst>
              <a:ext uri="{FF2B5EF4-FFF2-40B4-BE49-F238E27FC236}">
                <a16:creationId xmlns:a16="http://schemas.microsoft.com/office/drawing/2014/main" id="{872081EC-4905-9607-4B41-D77C6DE164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05" b="16795"/>
          <a:stretch/>
        </p:blipFill>
        <p:spPr bwMode="auto">
          <a:xfrm>
            <a:off x="1632244" y="905933"/>
            <a:ext cx="8959516" cy="50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67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4" name="Rectangle 321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216" name="Rectangle 3215">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8" name="Rectangle 3217">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of airplanes in the sky&#10;&#10;Description automatically generated">
            <a:extLst>
              <a:ext uri="{FF2B5EF4-FFF2-40B4-BE49-F238E27FC236}">
                <a16:creationId xmlns:a16="http://schemas.microsoft.com/office/drawing/2014/main" id="{44FAE113-261D-3628-47F6-060D5D3E97AE}"/>
              </a:ext>
            </a:extLst>
          </p:cNvPr>
          <p:cNvPicPr>
            <a:picLocks noChangeAspect="1"/>
          </p:cNvPicPr>
          <p:nvPr/>
        </p:nvPicPr>
        <p:blipFill>
          <a:blip r:embed="rId2"/>
          <a:stretch>
            <a:fillRect/>
          </a:stretch>
        </p:blipFill>
        <p:spPr>
          <a:xfrm>
            <a:off x="442763" y="0"/>
            <a:ext cx="11328934" cy="6858000"/>
          </a:xfrm>
          <a:prstGeom prst="rect">
            <a:avLst/>
          </a:prstGeom>
        </p:spPr>
      </p:pic>
    </p:spTree>
    <p:extLst>
      <p:ext uri="{BB962C8B-B14F-4D97-AF65-F5344CB8AC3E}">
        <p14:creationId xmlns:p14="http://schemas.microsoft.com/office/powerpoint/2010/main" val="92839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193532" y="210172"/>
            <a:ext cx="5441795" cy="1450757"/>
          </a:xfrm>
        </p:spPr>
        <p:txBody>
          <a:bodyPr>
            <a:normAutofit/>
          </a:bodyPr>
          <a:lstStyle/>
          <a:p>
            <a:r>
              <a:rPr lang="en-US" sz="4000" b="1" dirty="0"/>
              <a:t>INTRODUCTION</a:t>
            </a:r>
          </a:p>
        </p:txBody>
      </p:sp>
      <p:cxnSp>
        <p:nvCxnSpPr>
          <p:cNvPr id="3147" name="Straight Connector 314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48" name="Rectangle 3147">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CFFBCA25-EACC-8E4D-2364-0FD82F31971C}"/>
              </a:ext>
            </a:extLst>
          </p:cNvPr>
          <p:cNvSpPr>
            <a:spLocks noGrp="1"/>
          </p:cNvSpPr>
          <p:nvPr>
            <p:ph idx="1"/>
          </p:nvPr>
        </p:nvSpPr>
        <p:spPr>
          <a:xfrm>
            <a:off x="115229" y="2108201"/>
            <a:ext cx="5980771" cy="4370651"/>
          </a:xfrm>
        </p:spPr>
        <p:txBody>
          <a:bodyPr>
            <a:normAutofit/>
          </a:bodyPr>
          <a:lstStyle/>
          <a:p>
            <a:pPr algn="just" rtl="0">
              <a:lnSpc>
                <a:spcPct val="100000"/>
              </a:lnSpc>
              <a:buFont typeface="Arial" panose="020B0604020202020204" pitchFamily="34" charset="0"/>
              <a:buChar char="•"/>
            </a:pP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Boeing introduced the 737 Max 8 in August 2011 as the latest version of the popular 737 series, aiming to replace the 737 Next Generation.</a:t>
            </a:r>
          </a:p>
          <a:p>
            <a:pPr algn="just" rtl="0">
              <a:lnSpc>
                <a:spcPct val="100000"/>
              </a:lnSpc>
              <a:buFont typeface="Arial" panose="020B0604020202020204" pitchFamily="34" charset="0"/>
              <a:buChar char="•"/>
            </a:pP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The 737 Max gained acclaim for features such as quieter engines, reduced operating costs, and improved fuel efficiency, making it Boeing's flagship aircraft with orders from over 50 global airlines.</a:t>
            </a:r>
          </a:p>
          <a:p>
            <a:pPr algn="just" rtl="0">
              <a:lnSpc>
                <a:spcPct val="100000"/>
              </a:lnSpc>
              <a:buFont typeface="Arial" panose="020B0604020202020204" pitchFamily="34" charset="0"/>
              <a:buChar char="•"/>
            </a:pP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Tragic crashes in Ethiopia and Indonesia in 2019, attributed to a malfunctioning sensor and automated system issues, raised significant safety concerns about the 737 Max.</a:t>
            </a:r>
          </a:p>
          <a:p>
            <a:pPr algn="just" rtl="0">
              <a:lnSpc>
                <a:spcPct val="100000"/>
              </a:lnSpc>
              <a:buFont typeface="Arial" panose="020B0604020202020204" pitchFamily="34" charset="0"/>
              <a:buChar char="•"/>
            </a:pP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Boeing faced criticism for allegedly prioritizing profit over safety, leading to widespread cancellations and reductions in orders from airlines around the world.</a:t>
            </a:r>
          </a:p>
          <a:p>
            <a:pPr algn="just" rtl="0">
              <a:lnSpc>
                <a:spcPct val="100000"/>
              </a:lnSpc>
              <a:buFont typeface="Arial" panose="020B0604020202020204" pitchFamily="34" charset="0"/>
              <a:buChar char="•"/>
            </a:pP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Initially defending the 737 Max, Boeing later accepted full responsibility for the incidents. CEO David </a:t>
            </a:r>
            <a:r>
              <a:rPr lang="en-US" sz="160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Muilenburg</a:t>
            </a:r>
            <a:r>
              <a:rPr lang="en-US" sz="16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expressed regret and committed to addressing the issues.</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Boeing 737 1080P, 2K, 4K, 5K HD wallpapers free download | Wallpaper Flare">
            <a:extLst>
              <a:ext uri="{FF2B5EF4-FFF2-40B4-BE49-F238E27FC236}">
                <a16:creationId xmlns:a16="http://schemas.microsoft.com/office/drawing/2014/main" id="{E56A171C-9C9D-9058-6E31-AFB55E454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229" y="0"/>
            <a:ext cx="598077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1142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434899" y="210172"/>
            <a:ext cx="4795024" cy="1450757"/>
          </a:xfrm>
        </p:spPr>
        <p:txBody>
          <a:bodyPr>
            <a:normAutofit/>
          </a:bodyPr>
          <a:lstStyle/>
          <a:p>
            <a:r>
              <a:rPr lang="en-US" sz="4000" b="1" dirty="0"/>
              <a:t>PROBLEM STATEMENT</a:t>
            </a:r>
          </a:p>
        </p:txBody>
      </p:sp>
      <p:cxnSp>
        <p:nvCxnSpPr>
          <p:cNvPr id="3147" name="Straight Connector 314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48" name="Rectangle 3147">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CFFBCA25-EACC-8E4D-2364-0FD82F31971C}"/>
              </a:ext>
            </a:extLst>
          </p:cNvPr>
          <p:cNvSpPr>
            <a:spLocks noGrp="1"/>
          </p:cNvSpPr>
          <p:nvPr>
            <p:ph idx="1"/>
          </p:nvPr>
        </p:nvSpPr>
        <p:spPr>
          <a:xfrm>
            <a:off x="434898" y="2288950"/>
            <a:ext cx="5661101" cy="4370651"/>
          </a:xfrm>
        </p:spPr>
        <p:txBody>
          <a:bodyPr>
            <a:normAutofit/>
          </a:bodyPr>
          <a:lstStyle/>
          <a:p>
            <a:pPr algn="just" rtl="0"/>
            <a:r>
              <a:rPr lang="en-US" sz="18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The Boeing 737 Max crash case study aims to investigate the root causes and contributing factors behind the accidents of Lion Air Flight JT610 and Ethiopian Airlines Flight ET302. The study will focus on the role of </a:t>
            </a:r>
            <a:r>
              <a:rPr lang="en-US" sz="18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Maneuver Characteristics Augmentation System (MCAS) software in accidents. </a:t>
            </a:r>
            <a:r>
              <a:rPr lang="en-US"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The goal is to provide insights into the complex interplay of these factors, facilitating lessons learned for the improvement of aviation safety.</a:t>
            </a:r>
            <a:endParaRPr lang="en-US" sz="18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Problem Statement Images - Free Download on Freepik">
            <a:extLst>
              <a:ext uri="{FF2B5EF4-FFF2-40B4-BE49-F238E27FC236}">
                <a16:creationId xmlns:a16="http://schemas.microsoft.com/office/drawing/2014/main" id="{1AB767A9-85A3-130D-0052-6B1AC6B92A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40" r="20748"/>
          <a:stretch/>
        </p:blipFill>
        <p:spPr bwMode="auto">
          <a:xfrm>
            <a:off x="6423456" y="10"/>
            <a:ext cx="57685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7229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097280" y="286603"/>
            <a:ext cx="10058400" cy="1450757"/>
          </a:xfrm>
        </p:spPr>
        <p:txBody>
          <a:bodyPr>
            <a:normAutofit/>
          </a:bodyPr>
          <a:lstStyle/>
          <a:p>
            <a:r>
              <a:rPr lang="en-US" sz="4000" b="1"/>
              <a:t>MAJOR EXTERNAL FACTORS</a:t>
            </a:r>
            <a:endParaRPr lang="en-US" sz="4000" b="1" dirty="0"/>
          </a:p>
        </p:txBody>
      </p:sp>
      <p:cxnSp>
        <p:nvCxnSpPr>
          <p:cNvPr id="3147" name="Straight Connector 314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48" name="Rectangle 3147">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26" name="Content Placeholder 2">
            <a:extLst>
              <a:ext uri="{FF2B5EF4-FFF2-40B4-BE49-F238E27FC236}">
                <a16:creationId xmlns:a16="http://schemas.microsoft.com/office/drawing/2014/main" id="{0DF6C226-3F0B-8716-B5DD-70FCA7946C6C}"/>
              </a:ext>
            </a:extLst>
          </p:cNvPr>
          <p:cNvGraphicFramePr>
            <a:graphicFrameLocks noGrp="1"/>
          </p:cNvGraphicFramePr>
          <p:nvPr>
            <p:ph idx="1"/>
            <p:extLst>
              <p:ext uri="{D42A27DB-BD31-4B8C-83A1-F6EECF244321}">
                <p14:modId xmlns:p14="http://schemas.microsoft.com/office/powerpoint/2010/main" val="16489702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6921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10" name="Rectangle 320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097280" y="286603"/>
            <a:ext cx="10058400" cy="1450757"/>
          </a:xfrm>
        </p:spPr>
        <p:txBody>
          <a:bodyPr>
            <a:normAutofit/>
          </a:bodyPr>
          <a:lstStyle/>
          <a:p>
            <a:r>
              <a:rPr lang="en-US" sz="4000" b="1" dirty="0"/>
              <a:t>MINOR EXTERNAL FACTORS</a:t>
            </a:r>
          </a:p>
        </p:txBody>
      </p:sp>
      <p:cxnSp>
        <p:nvCxnSpPr>
          <p:cNvPr id="3211" name="Straight Connector 32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12" name="Rectangle 321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88" name="Content Placeholder 3">
            <a:extLst>
              <a:ext uri="{FF2B5EF4-FFF2-40B4-BE49-F238E27FC236}">
                <a16:creationId xmlns:a16="http://schemas.microsoft.com/office/drawing/2014/main" id="{2BCEE357-7902-4110-6A0C-C35E4A3F425F}"/>
              </a:ext>
            </a:extLst>
          </p:cNvPr>
          <p:cNvGraphicFramePr>
            <a:graphicFrameLocks noGrp="1"/>
          </p:cNvGraphicFramePr>
          <p:nvPr>
            <p:ph idx="1"/>
            <p:extLst>
              <p:ext uri="{D42A27DB-BD31-4B8C-83A1-F6EECF244321}">
                <p14:modId xmlns:p14="http://schemas.microsoft.com/office/powerpoint/2010/main" val="2424992118"/>
              </p:ext>
            </p:extLst>
          </p:nvPr>
        </p:nvGraphicFramePr>
        <p:xfrm>
          <a:off x="1031508" y="1840782"/>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05906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46" name="Rectangle 3145">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097280" y="286603"/>
            <a:ext cx="10058400" cy="1450757"/>
          </a:xfrm>
        </p:spPr>
        <p:txBody>
          <a:bodyPr>
            <a:normAutofit/>
          </a:bodyPr>
          <a:lstStyle/>
          <a:p>
            <a:r>
              <a:rPr lang="en-US" sz="4000" b="1"/>
              <a:t>MAJOR INTERNAL FACTORS</a:t>
            </a:r>
            <a:endParaRPr lang="en-US" sz="4000" b="1" dirty="0"/>
          </a:p>
        </p:txBody>
      </p:sp>
      <p:cxnSp>
        <p:nvCxnSpPr>
          <p:cNvPr id="3147" name="Straight Connector 3146">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48" name="Rectangle 3147">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50" name="Content Placeholder 3">
            <a:extLst>
              <a:ext uri="{FF2B5EF4-FFF2-40B4-BE49-F238E27FC236}">
                <a16:creationId xmlns:a16="http://schemas.microsoft.com/office/drawing/2014/main" id="{00A85EFD-60DB-41BB-5E67-9CFE498BDD6C}"/>
              </a:ext>
            </a:extLst>
          </p:cNvPr>
          <p:cNvGraphicFramePr>
            <a:graphicFrameLocks noGrp="1"/>
          </p:cNvGraphicFramePr>
          <p:nvPr>
            <p:ph idx="1"/>
            <p:extLst>
              <p:ext uri="{D42A27DB-BD31-4B8C-83A1-F6EECF244321}">
                <p14:modId xmlns:p14="http://schemas.microsoft.com/office/powerpoint/2010/main" val="1992564377"/>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0160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10" name="Rectangle 320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AD5-0778-F7EC-0F47-E5D814A21655}"/>
              </a:ext>
            </a:extLst>
          </p:cNvPr>
          <p:cNvSpPr>
            <a:spLocks noGrp="1"/>
          </p:cNvSpPr>
          <p:nvPr>
            <p:ph type="title"/>
          </p:nvPr>
        </p:nvSpPr>
        <p:spPr>
          <a:xfrm>
            <a:off x="1097280" y="286603"/>
            <a:ext cx="10058400" cy="1450757"/>
          </a:xfrm>
        </p:spPr>
        <p:txBody>
          <a:bodyPr>
            <a:normAutofit/>
          </a:bodyPr>
          <a:lstStyle/>
          <a:p>
            <a:r>
              <a:rPr lang="en-US" sz="4000" b="1" dirty="0"/>
              <a:t>MINOR INTERNAL FACTORS</a:t>
            </a:r>
          </a:p>
        </p:txBody>
      </p:sp>
      <p:cxnSp>
        <p:nvCxnSpPr>
          <p:cNvPr id="3211" name="Straight Connector 32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12" name="Rectangle 321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88" name="Content Placeholder 3">
            <a:extLst>
              <a:ext uri="{FF2B5EF4-FFF2-40B4-BE49-F238E27FC236}">
                <a16:creationId xmlns:a16="http://schemas.microsoft.com/office/drawing/2014/main" id="{2BCEE357-7902-4110-6A0C-C35E4A3F425F}"/>
              </a:ext>
            </a:extLst>
          </p:cNvPr>
          <p:cNvGraphicFramePr>
            <a:graphicFrameLocks noGrp="1"/>
          </p:cNvGraphicFramePr>
          <p:nvPr>
            <p:ph idx="1"/>
            <p:extLst>
              <p:ext uri="{D42A27DB-BD31-4B8C-83A1-F6EECF244321}">
                <p14:modId xmlns:p14="http://schemas.microsoft.com/office/powerpoint/2010/main" val="3863511422"/>
              </p:ext>
            </p:extLst>
          </p:nvPr>
        </p:nvGraphicFramePr>
        <p:xfrm>
          <a:off x="1031508" y="1840782"/>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4472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b="1"/>
              <a:t>SOLUTIONS</a:t>
            </a:r>
            <a:endParaRPr lang="en-US" sz="4000" b="1" dirty="0"/>
          </a:p>
        </p:txBody>
      </p:sp>
      <p:cxnSp>
        <p:nvCxnSpPr>
          <p:cNvPr id="63" name="Straight Connector 6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0" name="Content Placeholder 4">
            <a:extLst>
              <a:ext uri="{FF2B5EF4-FFF2-40B4-BE49-F238E27FC236}">
                <a16:creationId xmlns:a16="http://schemas.microsoft.com/office/drawing/2014/main" id="{4D54C494-620B-3C50-DA27-C74727919280}"/>
              </a:ext>
            </a:extLst>
          </p:cNvPr>
          <p:cNvGraphicFramePr>
            <a:graphicFrameLocks noGrp="1"/>
          </p:cNvGraphicFramePr>
          <p:nvPr>
            <p:ph idx="1"/>
            <p:extLst>
              <p:ext uri="{D42A27DB-BD31-4B8C-83A1-F6EECF244321}">
                <p14:modId xmlns:p14="http://schemas.microsoft.com/office/powerpoint/2010/main" val="4225480169"/>
              </p:ext>
            </p:extLst>
          </p:nvPr>
        </p:nvGraphicFramePr>
        <p:xfrm>
          <a:off x="1097279" y="2108201"/>
          <a:ext cx="10723013" cy="4203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3426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6899</TotalTime>
  <Words>420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UNRAVELING THE BOEING 737 MAX SOFTWARE DEBACLE</vt:lpstr>
      <vt:lpstr>PowerPoint Presentation</vt:lpstr>
      <vt:lpstr>INTRODUCTION</vt:lpstr>
      <vt:lpstr>PROBLEM STATEMENT</vt:lpstr>
      <vt:lpstr>MAJOR EXTERNAL FACTORS</vt:lpstr>
      <vt:lpstr>MINOR EXTERNAL FACTORS</vt:lpstr>
      <vt:lpstr>MAJOR INTERNAL FACTORS</vt:lpstr>
      <vt:lpstr>MINOR INTERNAL FACTORS</vt:lpstr>
      <vt:lpstr>SOLUTIONS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PREDICTION</dc:title>
  <dc:creator>Keerthi Bai Reddy</dc:creator>
  <cp:lastModifiedBy>Venkata Dharma Teja Konakanchi</cp:lastModifiedBy>
  <cp:revision>28</cp:revision>
  <dcterms:created xsi:type="dcterms:W3CDTF">2022-10-25T21:58:50Z</dcterms:created>
  <dcterms:modified xsi:type="dcterms:W3CDTF">2024-01-31T00:57:49Z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