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327" r:id="rId5"/>
    <p:sldId id="320" r:id="rId6"/>
    <p:sldId id="324" r:id="rId7"/>
    <p:sldId id="331" r:id="rId8"/>
    <p:sldId id="314" r:id="rId9"/>
    <p:sldId id="329" r:id="rId10"/>
    <p:sldId id="318" r:id="rId11"/>
    <p:sldId id="265" r:id="rId12"/>
    <p:sldId id="321" r:id="rId13"/>
    <p:sldId id="322" r:id="rId14"/>
    <p:sldId id="306" r:id="rId15"/>
    <p:sldId id="315" r:id="rId16"/>
    <p:sldId id="310" r:id="rId17"/>
    <p:sldId id="323" r:id="rId18"/>
    <p:sldId id="325" r:id="rId19"/>
    <p:sldId id="303" r:id="rId20"/>
    <p:sldId id="330"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89BCA-BDAD-441D-9975-79D6F3FDEFF8}" v="317" dt="2023-11-04T21:46:15.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19" autoAdjust="0"/>
  </p:normalViewPr>
  <p:slideViewPr>
    <p:cSldViewPr snapToGrid="0">
      <p:cViewPr>
        <p:scale>
          <a:sx n="57" d="100"/>
          <a:sy n="57" d="100"/>
        </p:scale>
        <p:origin x="114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prasad" userId="1266635b9dd78f24" providerId="LiveId" clId="{67389BCA-BDAD-441D-9975-79D6F3FDEFF8}"/>
    <pc:docChg chg="undo custSel addSld delSld modSld sldOrd">
      <pc:chgData name="shyam prasad" userId="1266635b9dd78f24" providerId="LiveId" clId="{67389BCA-BDAD-441D-9975-79D6F3FDEFF8}" dt="2023-11-04T21:57:32.054" v="4757" actId="47"/>
      <pc:docMkLst>
        <pc:docMk/>
      </pc:docMkLst>
      <pc:sldChg chg="addSp delSp modSp mod">
        <pc:chgData name="shyam prasad" userId="1266635b9dd78f24" providerId="LiveId" clId="{67389BCA-BDAD-441D-9975-79D6F3FDEFF8}" dt="2023-11-04T19:17:48.840" v="2309" actId="1076"/>
        <pc:sldMkLst>
          <pc:docMk/>
          <pc:sldMk cId="0" sldId="265"/>
        </pc:sldMkLst>
        <pc:spChg chg="mod">
          <ac:chgData name="shyam prasad" userId="1266635b9dd78f24" providerId="LiveId" clId="{67389BCA-BDAD-441D-9975-79D6F3FDEFF8}" dt="2023-11-03T16:32:06.549" v="1090"/>
          <ac:spMkLst>
            <pc:docMk/>
            <pc:sldMk cId="0" sldId="265"/>
            <ac:spMk id="2" creationId="{E6244F0E-E7B6-4A04-8DC8-B38361AF9B9D}"/>
          </ac:spMkLst>
        </pc:spChg>
        <pc:spChg chg="mod">
          <ac:chgData name="shyam prasad" userId="1266635b9dd78f24" providerId="LiveId" clId="{67389BCA-BDAD-441D-9975-79D6F3FDEFF8}" dt="2023-11-04T19:15:31.299" v="2236" actId="255"/>
          <ac:spMkLst>
            <pc:docMk/>
            <pc:sldMk cId="0" sldId="265"/>
            <ac:spMk id="3" creationId="{7E52D932-072D-4F6F-9565-39F33727B176}"/>
          </ac:spMkLst>
        </pc:spChg>
        <pc:spChg chg="del">
          <ac:chgData name="shyam prasad" userId="1266635b9dd78f24" providerId="LiveId" clId="{67389BCA-BDAD-441D-9975-79D6F3FDEFF8}" dt="2023-11-04T17:37:24.923" v="1441" actId="21"/>
          <ac:spMkLst>
            <pc:docMk/>
            <pc:sldMk cId="0" sldId="265"/>
            <ac:spMk id="16" creationId="{00000000-0000-0000-0000-000000000000}"/>
          </ac:spMkLst>
        </pc:spChg>
        <pc:spChg chg="mod">
          <ac:chgData name="shyam prasad" userId="1266635b9dd78f24" providerId="LiveId" clId="{67389BCA-BDAD-441D-9975-79D6F3FDEFF8}" dt="2023-11-04T19:15:23.550" v="2235" actId="255"/>
          <ac:spMkLst>
            <pc:docMk/>
            <pc:sldMk cId="0" sldId="265"/>
            <ac:spMk id="18" creationId="{70E200F5-D183-4DF6-86A3-F11C030ACA46}"/>
          </ac:spMkLst>
        </pc:spChg>
        <pc:spChg chg="add mod">
          <ac:chgData name="shyam prasad" userId="1266635b9dd78f24" providerId="LiveId" clId="{67389BCA-BDAD-441D-9975-79D6F3FDEFF8}" dt="2023-11-04T19:14:24.590" v="2189" actId="113"/>
          <ac:spMkLst>
            <pc:docMk/>
            <pc:sldMk cId="0" sldId="265"/>
            <ac:spMk id="19" creationId="{FF452A74-3093-2667-4596-14B24DC3D5A1}"/>
          </ac:spMkLst>
        </pc:spChg>
        <pc:spChg chg="mod">
          <ac:chgData name="shyam prasad" userId="1266635b9dd78f24" providerId="LiveId" clId="{67389BCA-BDAD-441D-9975-79D6F3FDEFF8}" dt="2023-11-04T19:14:40.328" v="2205" actId="20577"/>
          <ac:spMkLst>
            <pc:docMk/>
            <pc:sldMk cId="0" sldId="265"/>
            <ac:spMk id="20" creationId="{CE9017A3-B81B-498C-A1CB-30A53E854E78}"/>
          </ac:spMkLst>
        </pc:spChg>
        <pc:spChg chg="mod">
          <ac:chgData name="shyam prasad" userId="1266635b9dd78f24" providerId="LiveId" clId="{67389BCA-BDAD-441D-9975-79D6F3FDEFF8}" dt="2023-11-04T19:14:32.581" v="2196" actId="20577"/>
          <ac:spMkLst>
            <pc:docMk/>
            <pc:sldMk cId="0" sldId="265"/>
            <ac:spMk id="22" creationId="{390252FF-B760-47E7-9992-47728EA73C1B}"/>
          </ac:spMkLst>
        </pc:spChg>
        <pc:spChg chg="mod">
          <ac:chgData name="shyam prasad" userId="1266635b9dd78f24" providerId="LiveId" clId="{67389BCA-BDAD-441D-9975-79D6F3FDEFF8}" dt="2023-11-04T19:14:12.847" v="2178" actId="20577"/>
          <ac:spMkLst>
            <pc:docMk/>
            <pc:sldMk cId="0" sldId="265"/>
            <ac:spMk id="24" creationId="{A162ECDC-CAF5-41B3-94DD-E997C8F75F0D}"/>
          </ac:spMkLst>
        </pc:spChg>
        <pc:spChg chg="del">
          <ac:chgData name="shyam prasad" userId="1266635b9dd78f24" providerId="LiveId" clId="{67389BCA-BDAD-441D-9975-79D6F3FDEFF8}" dt="2023-11-04T17:37:21.026" v="1440" actId="478"/>
          <ac:spMkLst>
            <pc:docMk/>
            <pc:sldMk cId="0" sldId="265"/>
            <ac:spMk id="26" creationId="{1AFBF0A8-4F67-4F19-939F-B48DF607D10E}"/>
          </ac:spMkLst>
        </pc:spChg>
        <pc:spChg chg="mod">
          <ac:chgData name="shyam prasad" userId="1266635b9dd78f24" providerId="LiveId" clId="{67389BCA-BDAD-441D-9975-79D6F3FDEFF8}" dt="2023-11-04T19:16:39.591" v="2252" actId="20577"/>
          <ac:spMkLst>
            <pc:docMk/>
            <pc:sldMk cId="0" sldId="265"/>
            <ac:spMk id="28" creationId="{981FF7F5-C074-41CC-985B-20FA32A3F51A}"/>
          </ac:spMkLst>
        </pc:spChg>
        <pc:spChg chg="mod">
          <ac:chgData name="shyam prasad" userId="1266635b9dd78f24" providerId="LiveId" clId="{67389BCA-BDAD-441D-9975-79D6F3FDEFF8}" dt="2023-11-04T19:17:48.840" v="2309" actId="1076"/>
          <ac:spMkLst>
            <pc:docMk/>
            <pc:sldMk cId="0" sldId="265"/>
            <ac:spMk id="29" creationId="{38B3B42E-3E1D-4013-BE03-4749FB3E46D9}"/>
          </ac:spMkLst>
        </pc:spChg>
      </pc:sldChg>
      <pc:sldChg chg="modSp del">
        <pc:chgData name="shyam prasad" userId="1266635b9dd78f24" providerId="LiveId" clId="{67389BCA-BDAD-441D-9975-79D6F3FDEFF8}" dt="2023-11-04T21:57:32.054" v="4757" actId="47"/>
        <pc:sldMkLst>
          <pc:docMk/>
          <pc:sldMk cId="404854312" sldId="292"/>
        </pc:sldMkLst>
        <pc:spChg chg="mod">
          <ac:chgData name="shyam prasad" userId="1266635b9dd78f24" providerId="LiveId" clId="{67389BCA-BDAD-441D-9975-79D6F3FDEFF8}" dt="2023-11-03T16:32:06.549" v="1090"/>
          <ac:spMkLst>
            <pc:docMk/>
            <pc:sldMk cId="404854312" sldId="292"/>
            <ac:spMk id="9" creationId="{8C1455DF-5CEC-44A2-A92D-8E901D15B7CC}"/>
          </ac:spMkLst>
        </pc:spChg>
      </pc:sldChg>
      <pc:sldChg chg="addSp delSp modSp del mod delDesignElem">
        <pc:chgData name="shyam prasad" userId="1266635b9dd78f24" providerId="LiveId" clId="{67389BCA-BDAD-441D-9975-79D6F3FDEFF8}" dt="2023-11-04T19:05:13.723" v="2052" actId="47"/>
        <pc:sldMkLst>
          <pc:docMk/>
          <pc:sldMk cId="2933514334" sldId="300"/>
        </pc:sldMkLst>
        <pc:spChg chg="mod">
          <ac:chgData name="shyam prasad" userId="1266635b9dd78f24" providerId="LiveId" clId="{67389BCA-BDAD-441D-9975-79D6F3FDEFF8}" dt="2023-11-04T17:31:12.020" v="1435" actId="26606"/>
          <ac:spMkLst>
            <pc:docMk/>
            <pc:sldMk cId="2933514334" sldId="300"/>
            <ac:spMk id="2" creationId="{75AC86D3-8FD1-4F47-A319-7D0542E48B2F}"/>
          </ac:spMkLst>
        </pc:spChg>
        <pc:spChg chg="mod ord">
          <ac:chgData name="shyam prasad" userId="1266635b9dd78f24" providerId="LiveId" clId="{67389BCA-BDAD-441D-9975-79D6F3FDEFF8}" dt="2023-11-04T17:31:53.972" v="1437" actId="123"/>
          <ac:spMkLst>
            <pc:docMk/>
            <pc:sldMk cId="2933514334" sldId="300"/>
            <ac:spMk id="5" creationId="{1AE4D6F6-2F29-DB56-2932-7B3BA700AEAE}"/>
          </ac:spMkLst>
        </pc:spChg>
        <pc:spChg chg="add del">
          <ac:chgData name="shyam prasad" userId="1266635b9dd78f24" providerId="LiveId" clId="{67389BCA-BDAD-441D-9975-79D6F3FDEFF8}" dt="2023-11-04T17:31:12.020" v="1435" actId="26606"/>
          <ac:spMkLst>
            <pc:docMk/>
            <pc:sldMk cId="2933514334" sldId="300"/>
            <ac:spMk id="2055" creationId="{13BCCAE5-A35B-4B66-A4A7-E23C34A403A4}"/>
          </ac:spMkLst>
        </pc:spChg>
        <pc:spChg chg="add del">
          <ac:chgData name="shyam prasad" userId="1266635b9dd78f24" providerId="LiveId" clId="{67389BCA-BDAD-441D-9975-79D6F3FDEFF8}" dt="2023-11-04T17:31:12.020" v="1435" actId="26606"/>
          <ac:spMkLst>
            <pc:docMk/>
            <pc:sldMk cId="2933514334" sldId="300"/>
            <ac:spMk id="2059" creationId="{CB06839E-D8C3-4A74-BA2B-3B97E7B2CDB5}"/>
          </ac:spMkLst>
        </pc:spChg>
        <pc:spChg chg="add del">
          <ac:chgData name="shyam prasad" userId="1266635b9dd78f24" providerId="LiveId" clId="{67389BCA-BDAD-441D-9975-79D6F3FDEFF8}" dt="2023-11-04T17:31:12.004" v="1434" actId="26606"/>
          <ac:spMkLst>
            <pc:docMk/>
            <pc:sldMk cId="2933514334" sldId="300"/>
            <ac:spMk id="2061" creationId="{5E0A8391-2737-4F1C-B27A-C44629DB4D33}"/>
          </ac:spMkLst>
        </pc:spChg>
        <pc:spChg chg="add del">
          <ac:chgData name="shyam prasad" userId="1266635b9dd78f24" providerId="LiveId" clId="{67389BCA-BDAD-441D-9975-79D6F3FDEFF8}" dt="2023-11-04T17:31:12.004" v="1434" actId="26606"/>
          <ac:spMkLst>
            <pc:docMk/>
            <pc:sldMk cId="2933514334" sldId="300"/>
            <ac:spMk id="2062" creationId="{ED5EC01C-B438-4398-919E-A345C83EDAC9}"/>
          </ac:spMkLst>
        </pc:spChg>
        <pc:spChg chg="add del">
          <ac:chgData name="shyam prasad" userId="1266635b9dd78f24" providerId="LiveId" clId="{67389BCA-BDAD-441D-9975-79D6F3FDEFF8}" dt="2023-11-03T16:34:06.321" v="1110" actId="26606"/>
          <ac:spMkLst>
            <pc:docMk/>
            <pc:sldMk cId="2933514334" sldId="300"/>
            <ac:spMk id="2064" creationId="{13BCCAE5-A35B-4B66-A4A7-E23C34A403A4}"/>
          </ac:spMkLst>
        </pc:spChg>
        <pc:spChg chg="add">
          <ac:chgData name="shyam prasad" userId="1266635b9dd78f24" providerId="LiveId" clId="{67389BCA-BDAD-441D-9975-79D6F3FDEFF8}" dt="2023-11-04T17:31:12.020" v="1435" actId="26606"/>
          <ac:spMkLst>
            <pc:docMk/>
            <pc:sldMk cId="2933514334" sldId="300"/>
            <ac:spMk id="2065" creationId="{F4FAA6B4-BAFB-4474-9B14-DC83A9096513}"/>
          </ac:spMkLst>
        </pc:spChg>
        <pc:spChg chg="add del">
          <ac:chgData name="shyam prasad" userId="1266635b9dd78f24" providerId="LiveId" clId="{67389BCA-BDAD-441D-9975-79D6F3FDEFF8}" dt="2023-11-03T16:34:06.321" v="1110" actId="26606"/>
          <ac:spMkLst>
            <pc:docMk/>
            <pc:sldMk cId="2933514334" sldId="300"/>
            <ac:spMk id="2068" creationId="{0B2EDFE5-9478-4774-9D3D-FEC7DC7082EF}"/>
          </ac:spMkLst>
        </pc:spChg>
        <pc:spChg chg="add">
          <ac:chgData name="shyam prasad" userId="1266635b9dd78f24" providerId="LiveId" clId="{67389BCA-BDAD-441D-9975-79D6F3FDEFF8}" dt="2023-11-04T17:31:12.020" v="1435" actId="26606"/>
          <ac:spMkLst>
            <pc:docMk/>
            <pc:sldMk cId="2933514334" sldId="300"/>
            <ac:spMk id="2069" creationId="{DB148495-5F82-48E2-A76C-C8E1C8949940}"/>
          </ac:spMkLst>
        </pc:spChg>
        <pc:spChg chg="add del">
          <ac:chgData name="shyam prasad" userId="1266635b9dd78f24" providerId="LiveId" clId="{67389BCA-BDAD-441D-9975-79D6F3FDEFF8}" dt="2023-11-03T16:34:17.082" v="1112" actId="26606"/>
          <ac:spMkLst>
            <pc:docMk/>
            <pc:sldMk cId="2933514334" sldId="300"/>
            <ac:spMk id="2070" creationId="{F4FAA6B4-BAFB-4474-9B14-DC83A9096513}"/>
          </ac:spMkLst>
        </pc:spChg>
        <pc:spChg chg="add del">
          <ac:chgData name="shyam prasad" userId="1266635b9dd78f24" providerId="LiveId" clId="{67389BCA-BDAD-441D-9975-79D6F3FDEFF8}" dt="2023-11-03T16:34:17.082" v="1112" actId="26606"/>
          <ac:spMkLst>
            <pc:docMk/>
            <pc:sldMk cId="2933514334" sldId="300"/>
            <ac:spMk id="2072" creationId="{DB148495-5F82-48E2-A76C-C8E1C8949940}"/>
          </ac:spMkLst>
        </pc:spChg>
        <pc:picChg chg="add del mod">
          <ac:chgData name="shyam prasad" userId="1266635b9dd78f24" providerId="LiveId" clId="{67389BCA-BDAD-441D-9975-79D6F3FDEFF8}" dt="2023-11-04T19:03:46.132" v="2040" actId="21"/>
          <ac:picMkLst>
            <pc:docMk/>
            <pc:sldMk cId="2933514334" sldId="300"/>
            <ac:picMk id="2050" creationId="{60DC6E6C-83EF-D5B2-2B76-073E9B014784}"/>
          </ac:picMkLst>
        </pc:picChg>
        <pc:cxnChg chg="add del">
          <ac:chgData name="shyam prasad" userId="1266635b9dd78f24" providerId="LiveId" clId="{67389BCA-BDAD-441D-9975-79D6F3FDEFF8}" dt="2023-11-04T17:31:12.020" v="1435" actId="26606"/>
          <ac:cxnSpMkLst>
            <pc:docMk/>
            <pc:sldMk cId="2933514334" sldId="300"/>
            <ac:cxnSpMk id="2057" creationId="{6987BDFB-DE64-4B56-B44F-45FAE19FA94E}"/>
          </ac:cxnSpMkLst>
        </pc:cxnChg>
        <pc:cxnChg chg="add del">
          <ac:chgData name="shyam prasad" userId="1266635b9dd78f24" providerId="LiveId" clId="{67389BCA-BDAD-441D-9975-79D6F3FDEFF8}" dt="2023-11-03T16:34:06.321" v="1110" actId="26606"/>
          <ac:cxnSpMkLst>
            <pc:docMk/>
            <pc:sldMk cId="2933514334" sldId="300"/>
            <ac:cxnSpMk id="2066" creationId="{6987BDFB-DE64-4B56-B44F-45FAE19FA94E}"/>
          </ac:cxnSpMkLst>
        </pc:cxnChg>
        <pc:cxnChg chg="add">
          <ac:chgData name="shyam prasad" userId="1266635b9dd78f24" providerId="LiveId" clId="{67389BCA-BDAD-441D-9975-79D6F3FDEFF8}" dt="2023-11-04T17:31:12.020" v="1435" actId="26606"/>
          <ac:cxnSpMkLst>
            <pc:docMk/>
            <pc:sldMk cId="2933514334" sldId="300"/>
            <ac:cxnSpMk id="2067" creationId="{4364CDC3-ADB0-4691-9286-5925F160C2D5}"/>
          </ac:cxnSpMkLst>
        </pc:cxnChg>
        <pc:cxnChg chg="add del">
          <ac:chgData name="shyam prasad" userId="1266635b9dd78f24" providerId="LiveId" clId="{67389BCA-BDAD-441D-9975-79D6F3FDEFF8}" dt="2023-11-03T16:34:17.082" v="1112" actId="26606"/>
          <ac:cxnSpMkLst>
            <pc:docMk/>
            <pc:sldMk cId="2933514334" sldId="300"/>
            <ac:cxnSpMk id="2071" creationId="{4364CDC3-ADB0-4691-9286-5925F160C2D5}"/>
          </ac:cxnSpMkLst>
        </pc:cxnChg>
      </pc:sldChg>
      <pc:sldChg chg="addSp delSp modSp del mod delDesignElem">
        <pc:chgData name="shyam prasad" userId="1266635b9dd78f24" providerId="LiveId" clId="{67389BCA-BDAD-441D-9975-79D6F3FDEFF8}" dt="2023-11-03T16:37:40.672" v="1118" actId="47"/>
        <pc:sldMkLst>
          <pc:docMk/>
          <pc:sldMk cId="2473473355" sldId="301"/>
        </pc:sldMkLst>
        <pc:spChg chg="mod">
          <ac:chgData name="shyam prasad" userId="1266635b9dd78f24" providerId="LiveId" clId="{67389BCA-BDAD-441D-9975-79D6F3FDEFF8}" dt="2023-11-03T16:36:55.619" v="1116" actId="26606"/>
          <ac:spMkLst>
            <pc:docMk/>
            <pc:sldMk cId="2473473355" sldId="301"/>
            <ac:spMk id="2" creationId="{75AC86D3-8FD1-4F47-A319-7D0542E48B2F}"/>
          </ac:spMkLst>
        </pc:spChg>
        <pc:spChg chg="del mod">
          <ac:chgData name="shyam prasad" userId="1266635b9dd78f24" providerId="LiveId" clId="{67389BCA-BDAD-441D-9975-79D6F3FDEFF8}" dt="2023-11-03T16:37:10.122" v="1117" actId="26606"/>
          <ac:spMkLst>
            <pc:docMk/>
            <pc:sldMk cId="2473473355" sldId="301"/>
            <ac:spMk id="5" creationId="{1AE4D6F6-2F29-DB56-2932-7B3BA700AEAE}"/>
          </ac:spMkLst>
        </pc:spChg>
        <pc:spChg chg="add del">
          <ac:chgData name="shyam prasad" userId="1266635b9dd78f24" providerId="LiveId" clId="{67389BCA-BDAD-441D-9975-79D6F3FDEFF8}" dt="2023-11-03T15:45:31.502" v="300" actId="26606"/>
          <ac:spMkLst>
            <pc:docMk/>
            <pc:sldMk cId="2473473355" sldId="301"/>
            <ac:spMk id="10" creationId="{13BCCAE5-A35B-4B66-A4A7-E23C34A403A4}"/>
          </ac:spMkLst>
        </pc:spChg>
        <pc:spChg chg="add del">
          <ac:chgData name="shyam prasad" userId="1266635b9dd78f24" providerId="LiveId" clId="{67389BCA-BDAD-441D-9975-79D6F3FDEFF8}" dt="2023-11-03T15:45:31.502" v="300" actId="26606"/>
          <ac:spMkLst>
            <pc:docMk/>
            <pc:sldMk cId="2473473355" sldId="301"/>
            <ac:spMk id="14" creationId="{CB06839E-D8C3-4A74-BA2B-3B97E7B2CDB5}"/>
          </ac:spMkLst>
        </pc:spChg>
        <pc:spChg chg="add del">
          <ac:chgData name="shyam prasad" userId="1266635b9dd78f24" providerId="LiveId" clId="{67389BCA-BDAD-441D-9975-79D6F3FDEFF8}" dt="2023-11-03T15:45:27.824" v="297" actId="26606"/>
          <ac:spMkLst>
            <pc:docMk/>
            <pc:sldMk cId="2473473355" sldId="301"/>
            <ac:spMk id="3081" creationId="{D40791F6-715D-481A-9C4A-3645AECFD5A0}"/>
          </ac:spMkLst>
        </pc:spChg>
        <pc:spChg chg="add del">
          <ac:chgData name="shyam prasad" userId="1266635b9dd78f24" providerId="LiveId" clId="{67389BCA-BDAD-441D-9975-79D6F3FDEFF8}" dt="2023-11-03T15:45:27.824" v="297" actId="26606"/>
          <ac:spMkLst>
            <pc:docMk/>
            <pc:sldMk cId="2473473355" sldId="301"/>
            <ac:spMk id="3085" creationId="{811CBAFA-D7E0-40A7-BB94-2C05304B407B}"/>
          </ac:spMkLst>
        </pc:spChg>
        <pc:spChg chg="add del">
          <ac:chgData name="shyam prasad" userId="1266635b9dd78f24" providerId="LiveId" clId="{67389BCA-BDAD-441D-9975-79D6F3FDEFF8}" dt="2023-11-03T15:45:31.486" v="299" actId="26606"/>
          <ac:spMkLst>
            <pc:docMk/>
            <pc:sldMk cId="2473473355" sldId="301"/>
            <ac:spMk id="3087" creationId="{13BCCAE5-A35B-4B66-A4A7-E23C34A403A4}"/>
          </ac:spMkLst>
        </pc:spChg>
        <pc:spChg chg="add del">
          <ac:chgData name="shyam prasad" userId="1266635b9dd78f24" providerId="LiveId" clId="{67389BCA-BDAD-441D-9975-79D6F3FDEFF8}" dt="2023-11-03T15:45:31.486" v="299" actId="26606"/>
          <ac:spMkLst>
            <pc:docMk/>
            <pc:sldMk cId="2473473355" sldId="301"/>
            <ac:spMk id="3089" creationId="{FEC9799F-A0B8-45B9-8164-71F2838922CE}"/>
          </ac:spMkLst>
        </pc:spChg>
        <pc:spChg chg="add del">
          <ac:chgData name="shyam prasad" userId="1266635b9dd78f24" providerId="LiveId" clId="{67389BCA-BDAD-441D-9975-79D6F3FDEFF8}" dt="2023-11-03T16:31:27.272" v="1078" actId="26606"/>
          <ac:spMkLst>
            <pc:docMk/>
            <pc:sldMk cId="2473473355" sldId="301"/>
            <ac:spMk id="3091" creationId="{13BCCAE5-A35B-4B66-A4A7-E23C34A403A4}"/>
          </ac:spMkLst>
        </pc:spChg>
        <pc:spChg chg="add del">
          <ac:chgData name="shyam prasad" userId="1266635b9dd78f24" providerId="LiveId" clId="{67389BCA-BDAD-441D-9975-79D6F3FDEFF8}" dt="2023-11-03T16:31:27.272" v="1078" actId="26606"/>
          <ac:spMkLst>
            <pc:docMk/>
            <pc:sldMk cId="2473473355" sldId="301"/>
            <ac:spMk id="3093" creationId="{CB06839E-D8C3-4A74-BA2B-3B97E7B2CDB5}"/>
          </ac:spMkLst>
        </pc:spChg>
        <pc:spChg chg="add del">
          <ac:chgData name="shyam prasad" userId="1266635b9dd78f24" providerId="LiveId" clId="{67389BCA-BDAD-441D-9975-79D6F3FDEFF8}" dt="2023-11-03T16:31:27.263" v="1077" actId="26606"/>
          <ac:spMkLst>
            <pc:docMk/>
            <pc:sldMk cId="2473473355" sldId="301"/>
            <ac:spMk id="3098" creationId="{0AB6E427-3F73-4C06-A5D5-AE52C3883B50}"/>
          </ac:spMkLst>
        </pc:spChg>
        <pc:spChg chg="add del">
          <ac:chgData name="shyam prasad" userId="1266635b9dd78f24" providerId="LiveId" clId="{67389BCA-BDAD-441D-9975-79D6F3FDEFF8}" dt="2023-11-03T16:31:27.263" v="1077" actId="26606"/>
          <ac:spMkLst>
            <pc:docMk/>
            <pc:sldMk cId="2473473355" sldId="301"/>
            <ac:spMk id="3100" creationId="{D8C9BDAA-0390-4B39-9B5C-BC95E5120DA4}"/>
          </ac:spMkLst>
        </pc:spChg>
        <pc:spChg chg="add del">
          <ac:chgData name="shyam prasad" userId="1266635b9dd78f24" providerId="LiveId" clId="{67389BCA-BDAD-441D-9975-79D6F3FDEFF8}" dt="2023-11-03T16:36:55.619" v="1116" actId="26606"/>
          <ac:spMkLst>
            <pc:docMk/>
            <pc:sldMk cId="2473473355" sldId="301"/>
            <ac:spMk id="3104" creationId="{E9BA134F-37B6-498A-B46D-040B86E5DA35}"/>
          </ac:spMkLst>
        </pc:spChg>
        <pc:spChg chg="add del">
          <ac:chgData name="shyam prasad" userId="1266635b9dd78f24" providerId="LiveId" clId="{67389BCA-BDAD-441D-9975-79D6F3FDEFF8}" dt="2023-11-03T16:36:55.619" v="1116" actId="26606"/>
          <ac:spMkLst>
            <pc:docMk/>
            <pc:sldMk cId="2473473355" sldId="301"/>
            <ac:spMk id="3105" creationId="{2BFE3F30-11E0-4842-8523-7222538C8293}"/>
          </ac:spMkLst>
        </pc:spChg>
        <pc:spChg chg="add del">
          <ac:chgData name="shyam prasad" userId="1266635b9dd78f24" providerId="LiveId" clId="{67389BCA-BDAD-441D-9975-79D6F3FDEFF8}" dt="2023-11-03T16:36:37.862" v="1114" actId="26606"/>
          <ac:spMkLst>
            <pc:docMk/>
            <pc:sldMk cId="2473473355" sldId="301"/>
            <ac:spMk id="3111" creationId="{F4FAA6B4-BAFB-4474-9B14-DC83A9096513}"/>
          </ac:spMkLst>
        </pc:spChg>
        <pc:spChg chg="add del">
          <ac:chgData name="shyam prasad" userId="1266635b9dd78f24" providerId="LiveId" clId="{67389BCA-BDAD-441D-9975-79D6F3FDEFF8}" dt="2023-11-03T16:36:37.862" v="1114" actId="26606"/>
          <ac:spMkLst>
            <pc:docMk/>
            <pc:sldMk cId="2473473355" sldId="301"/>
            <ac:spMk id="3115" creationId="{DB148495-5F82-48E2-A76C-C8E1C8949940}"/>
          </ac:spMkLst>
        </pc:spChg>
        <pc:spChg chg="add del">
          <ac:chgData name="shyam prasad" userId="1266635b9dd78f24" providerId="LiveId" clId="{67389BCA-BDAD-441D-9975-79D6F3FDEFF8}" dt="2023-11-03T16:36:55.619" v="1116" actId="26606"/>
          <ac:spMkLst>
            <pc:docMk/>
            <pc:sldMk cId="2473473355" sldId="301"/>
            <ac:spMk id="3117" creationId="{13BCCAE5-A35B-4B66-A4A7-E23C34A403A4}"/>
          </ac:spMkLst>
        </pc:spChg>
        <pc:spChg chg="add del">
          <ac:chgData name="shyam prasad" userId="1266635b9dd78f24" providerId="LiveId" clId="{67389BCA-BDAD-441D-9975-79D6F3FDEFF8}" dt="2023-11-03T16:36:55.619" v="1116" actId="26606"/>
          <ac:spMkLst>
            <pc:docMk/>
            <pc:sldMk cId="2473473355" sldId="301"/>
            <ac:spMk id="3119" creationId="{FEC9799F-A0B8-45B9-8164-71F2838922CE}"/>
          </ac:spMkLst>
        </pc:spChg>
        <pc:graphicFrameChg chg="add">
          <ac:chgData name="shyam prasad" userId="1266635b9dd78f24" providerId="LiveId" clId="{67389BCA-BDAD-441D-9975-79D6F3FDEFF8}" dt="2023-11-03T16:37:10.122" v="1117" actId="26606"/>
          <ac:graphicFrameMkLst>
            <pc:docMk/>
            <pc:sldMk cId="2473473355" sldId="301"/>
            <ac:graphicFrameMk id="3108" creationId="{9DF51823-FF3F-2D99-8C0E-49C82E150D25}"/>
          </ac:graphicFrameMkLst>
        </pc:graphicFrameChg>
        <pc:picChg chg="del">
          <ac:chgData name="shyam prasad" userId="1266635b9dd78f24" providerId="LiveId" clId="{67389BCA-BDAD-441D-9975-79D6F3FDEFF8}" dt="2023-11-03T15:45:04.659" v="293" actId="21"/>
          <ac:picMkLst>
            <pc:docMk/>
            <pc:sldMk cId="2473473355" sldId="301"/>
            <ac:picMk id="3" creationId="{179D3651-2380-DA38-00AC-3ED6F0F14EE8}"/>
          </ac:picMkLst>
        </pc:picChg>
        <pc:picChg chg="add del">
          <ac:chgData name="shyam prasad" userId="1266635b9dd78f24" providerId="LiveId" clId="{67389BCA-BDAD-441D-9975-79D6F3FDEFF8}" dt="2023-11-03T15:45:04.659" v="293" actId="21"/>
          <ac:picMkLst>
            <pc:docMk/>
            <pc:sldMk cId="2473473355" sldId="301"/>
            <ac:picMk id="3074" creationId="{97647896-C84B-E708-8DAF-813EA92978DE}"/>
          </ac:picMkLst>
        </pc:picChg>
        <pc:picChg chg="add mod">
          <ac:chgData name="shyam prasad" userId="1266635b9dd78f24" providerId="LiveId" clId="{67389BCA-BDAD-441D-9975-79D6F3FDEFF8}" dt="2023-11-03T16:36:55.619" v="1116" actId="26606"/>
          <ac:picMkLst>
            <pc:docMk/>
            <pc:sldMk cId="2473473355" sldId="301"/>
            <ac:picMk id="3076" creationId="{77B9CC5B-C455-B7EE-AC97-75F2057A2635}"/>
          </ac:picMkLst>
        </pc:picChg>
        <pc:cxnChg chg="add del">
          <ac:chgData name="shyam prasad" userId="1266635b9dd78f24" providerId="LiveId" clId="{67389BCA-BDAD-441D-9975-79D6F3FDEFF8}" dt="2023-11-03T15:45:31.502" v="300" actId="26606"/>
          <ac:cxnSpMkLst>
            <pc:docMk/>
            <pc:sldMk cId="2473473355" sldId="301"/>
            <ac:cxnSpMk id="12" creationId="{6987BDFB-DE64-4B56-B44F-45FAE19FA94E}"/>
          </ac:cxnSpMkLst>
        </pc:cxnChg>
        <pc:cxnChg chg="add del">
          <ac:chgData name="shyam prasad" userId="1266635b9dd78f24" providerId="LiveId" clId="{67389BCA-BDAD-441D-9975-79D6F3FDEFF8}" dt="2023-11-03T15:45:27.824" v="297" actId="26606"/>
          <ac:cxnSpMkLst>
            <pc:docMk/>
            <pc:sldMk cId="2473473355" sldId="301"/>
            <ac:cxnSpMk id="3083" creationId="{740F83A4-FAC4-4867-95A5-BBFD280C7BF5}"/>
          </ac:cxnSpMkLst>
        </pc:cxnChg>
        <pc:cxnChg chg="add del">
          <ac:chgData name="shyam prasad" userId="1266635b9dd78f24" providerId="LiveId" clId="{67389BCA-BDAD-441D-9975-79D6F3FDEFF8}" dt="2023-11-03T15:45:31.486" v="299" actId="26606"/>
          <ac:cxnSpMkLst>
            <pc:docMk/>
            <pc:sldMk cId="2473473355" sldId="301"/>
            <ac:cxnSpMk id="3088" creationId="{6987BDFB-DE64-4B56-B44F-45FAE19FA94E}"/>
          </ac:cxnSpMkLst>
        </pc:cxnChg>
        <pc:cxnChg chg="add del">
          <ac:chgData name="shyam prasad" userId="1266635b9dd78f24" providerId="LiveId" clId="{67389BCA-BDAD-441D-9975-79D6F3FDEFF8}" dt="2023-11-03T16:31:27.272" v="1078" actId="26606"/>
          <ac:cxnSpMkLst>
            <pc:docMk/>
            <pc:sldMk cId="2473473355" sldId="301"/>
            <ac:cxnSpMk id="3092" creationId="{6987BDFB-DE64-4B56-B44F-45FAE19FA94E}"/>
          </ac:cxnSpMkLst>
        </pc:cxnChg>
        <pc:cxnChg chg="add del">
          <ac:chgData name="shyam prasad" userId="1266635b9dd78f24" providerId="LiveId" clId="{67389BCA-BDAD-441D-9975-79D6F3FDEFF8}" dt="2023-11-03T16:31:27.263" v="1077" actId="26606"/>
          <ac:cxnSpMkLst>
            <pc:docMk/>
            <pc:sldMk cId="2473473355" sldId="301"/>
            <ac:cxnSpMk id="3102" creationId="{E04A321A-A039-4720-87B4-66A4210E0D57}"/>
          </ac:cxnSpMkLst>
        </pc:cxnChg>
        <pc:cxnChg chg="add del">
          <ac:chgData name="shyam prasad" userId="1266635b9dd78f24" providerId="LiveId" clId="{67389BCA-BDAD-441D-9975-79D6F3FDEFF8}" dt="2023-11-03T16:36:55.619" v="1116" actId="26606"/>
          <ac:cxnSpMkLst>
            <pc:docMk/>
            <pc:sldMk cId="2473473355" sldId="301"/>
            <ac:cxnSpMk id="3106" creationId="{67E7D319-545A-41CD-95DF-4DE4FA8A46B1}"/>
          </ac:cxnSpMkLst>
        </pc:cxnChg>
        <pc:cxnChg chg="add del">
          <ac:chgData name="shyam prasad" userId="1266635b9dd78f24" providerId="LiveId" clId="{67389BCA-BDAD-441D-9975-79D6F3FDEFF8}" dt="2023-11-03T16:36:37.862" v="1114" actId="26606"/>
          <ac:cxnSpMkLst>
            <pc:docMk/>
            <pc:sldMk cId="2473473355" sldId="301"/>
            <ac:cxnSpMk id="3113" creationId="{4364CDC3-ADB0-4691-9286-5925F160C2D5}"/>
          </ac:cxnSpMkLst>
        </pc:cxnChg>
        <pc:cxnChg chg="add del">
          <ac:chgData name="shyam prasad" userId="1266635b9dd78f24" providerId="LiveId" clId="{67389BCA-BDAD-441D-9975-79D6F3FDEFF8}" dt="2023-11-03T16:36:55.619" v="1116" actId="26606"/>
          <ac:cxnSpMkLst>
            <pc:docMk/>
            <pc:sldMk cId="2473473355" sldId="301"/>
            <ac:cxnSpMk id="3118" creationId="{6987BDFB-DE64-4B56-B44F-45FAE19FA94E}"/>
          </ac:cxnSpMkLst>
        </pc:cxnChg>
      </pc:sldChg>
      <pc:sldChg chg="modSp del mod">
        <pc:chgData name="shyam prasad" userId="1266635b9dd78f24" providerId="LiveId" clId="{67389BCA-BDAD-441D-9975-79D6F3FDEFF8}" dt="2023-11-03T16:20:28.997" v="1008" actId="47"/>
        <pc:sldMkLst>
          <pc:docMk/>
          <pc:sldMk cId="601021571" sldId="302"/>
        </pc:sldMkLst>
        <pc:spChg chg="mod">
          <ac:chgData name="shyam prasad" userId="1266635b9dd78f24" providerId="LiveId" clId="{67389BCA-BDAD-441D-9975-79D6F3FDEFF8}" dt="2023-11-03T15:52:10.362" v="329" actId="1076"/>
          <ac:spMkLst>
            <pc:docMk/>
            <pc:sldMk cId="601021571" sldId="302"/>
            <ac:spMk id="2" creationId="{75AC86D3-8FD1-4F47-A319-7D0542E48B2F}"/>
          </ac:spMkLst>
        </pc:spChg>
        <pc:spChg chg="mod">
          <ac:chgData name="shyam prasad" userId="1266635b9dd78f24" providerId="LiveId" clId="{67389BCA-BDAD-441D-9975-79D6F3FDEFF8}" dt="2023-11-03T15:52:02.507" v="328" actId="123"/>
          <ac:spMkLst>
            <pc:docMk/>
            <pc:sldMk cId="601021571" sldId="302"/>
            <ac:spMk id="5" creationId="{1AE4D6F6-2F29-DB56-2932-7B3BA700AEAE}"/>
          </ac:spMkLst>
        </pc:spChg>
      </pc:sldChg>
      <pc:sldChg chg="addSp delSp modSp mod ord setClrOvrMap delDesignElem">
        <pc:chgData name="shyam prasad" userId="1266635b9dd78f24" providerId="LiveId" clId="{67389BCA-BDAD-441D-9975-79D6F3FDEFF8}" dt="2023-11-04T21:46:36.152" v="4300" actId="2711"/>
        <pc:sldMkLst>
          <pc:docMk/>
          <pc:sldMk cId="1430542788" sldId="303"/>
        </pc:sldMkLst>
        <pc:spChg chg="mod">
          <ac:chgData name="shyam prasad" userId="1266635b9dd78f24" providerId="LiveId" clId="{67389BCA-BDAD-441D-9975-79D6F3FDEFF8}" dt="2023-11-04T21:40:03.941" v="4199" actId="20577"/>
          <ac:spMkLst>
            <pc:docMk/>
            <pc:sldMk cId="1430542788" sldId="303"/>
            <ac:spMk id="2" creationId="{75AC86D3-8FD1-4F47-A319-7D0542E48B2F}"/>
          </ac:spMkLst>
        </pc:spChg>
        <pc:spChg chg="add del mod">
          <ac:chgData name="shyam prasad" userId="1266635b9dd78f24" providerId="LiveId" clId="{67389BCA-BDAD-441D-9975-79D6F3FDEFF8}" dt="2023-11-04T20:35:09.671" v="3343"/>
          <ac:spMkLst>
            <pc:docMk/>
            <pc:sldMk cId="1430542788" sldId="303"/>
            <ac:spMk id="3" creationId="{A2DAE64D-6465-B909-5889-036F8F47EB68}"/>
          </ac:spMkLst>
        </pc:spChg>
        <pc:spChg chg="add del mod">
          <ac:chgData name="shyam prasad" userId="1266635b9dd78f24" providerId="LiveId" clId="{67389BCA-BDAD-441D-9975-79D6F3FDEFF8}" dt="2023-11-04T21:42:59.847" v="4224" actId="123"/>
          <ac:spMkLst>
            <pc:docMk/>
            <pc:sldMk cId="1430542788" sldId="303"/>
            <ac:spMk id="4" creationId="{42775B65-DEB2-4D2F-21D4-F61BA035A92E}"/>
          </ac:spMkLst>
        </pc:spChg>
        <pc:spChg chg="mod">
          <ac:chgData name="shyam prasad" userId="1266635b9dd78f24" providerId="LiveId" clId="{67389BCA-BDAD-441D-9975-79D6F3FDEFF8}" dt="2023-11-04T20:30:39.118" v="3269" actId="20577"/>
          <ac:spMkLst>
            <pc:docMk/>
            <pc:sldMk cId="1430542788" sldId="303"/>
            <ac:spMk id="5" creationId="{1AE4D6F6-2F29-DB56-2932-7B3BA700AEAE}"/>
          </ac:spMkLst>
        </pc:spChg>
        <pc:spChg chg="add mod">
          <ac:chgData name="shyam prasad" userId="1266635b9dd78f24" providerId="LiveId" clId="{67389BCA-BDAD-441D-9975-79D6F3FDEFF8}" dt="2023-11-04T21:46:36.152" v="4300" actId="2711"/>
          <ac:spMkLst>
            <pc:docMk/>
            <pc:sldMk cId="1430542788" sldId="303"/>
            <ac:spMk id="6" creationId="{3CE422D6-2643-1569-D366-B630F5DF92D8}"/>
          </ac:spMkLst>
        </pc:spChg>
        <pc:spChg chg="add del">
          <ac:chgData name="shyam prasad" userId="1266635b9dd78f24" providerId="LiveId" clId="{67389BCA-BDAD-441D-9975-79D6F3FDEFF8}" dt="2023-11-04T20:09:10.447" v="2927" actId="26606"/>
          <ac:spMkLst>
            <pc:docMk/>
            <pc:sldMk cId="1430542788" sldId="303"/>
            <ac:spMk id="10" creationId="{3741B58E-3B65-4A01-A276-975AB2CF8A08}"/>
          </ac:spMkLst>
        </pc:spChg>
        <pc:spChg chg="add del">
          <ac:chgData name="shyam prasad" userId="1266635b9dd78f24" providerId="LiveId" clId="{67389BCA-BDAD-441D-9975-79D6F3FDEFF8}" dt="2023-11-04T20:09:10.447" v="2927" actId="26606"/>
          <ac:spMkLst>
            <pc:docMk/>
            <pc:sldMk cId="1430542788" sldId="303"/>
            <ac:spMk id="12" creationId="{7AAC67C3-831B-4AB1-A259-DFB839CAFAFC}"/>
          </ac:spMkLst>
        </pc:spChg>
        <pc:spChg chg="add">
          <ac:chgData name="shyam prasad" userId="1266635b9dd78f24" providerId="LiveId" clId="{67389BCA-BDAD-441D-9975-79D6F3FDEFF8}" dt="2023-11-04T20:09:10.447" v="2927" actId="26606"/>
          <ac:spMkLst>
            <pc:docMk/>
            <pc:sldMk cId="1430542788" sldId="303"/>
            <ac:spMk id="18" creationId="{E844E128-FF69-4E9F-8327-6B504B3C5AE1}"/>
          </ac:spMkLst>
        </pc:spChg>
        <pc:graphicFrameChg chg="add del mod">
          <ac:chgData name="shyam prasad" userId="1266635b9dd78f24" providerId="LiveId" clId="{67389BCA-BDAD-441D-9975-79D6F3FDEFF8}" dt="2023-11-04T21:41:17.998" v="4203" actId="26606"/>
          <ac:graphicFrameMkLst>
            <pc:docMk/>
            <pc:sldMk cId="1430542788" sldId="303"/>
            <ac:graphicFrameMk id="22" creationId="{15CEABEE-802B-9679-B9C0-D65A3170A75C}"/>
          </ac:graphicFrameMkLst>
        </pc:graphicFrameChg>
        <pc:graphicFrameChg chg="add del">
          <ac:chgData name="shyam prasad" userId="1266635b9dd78f24" providerId="LiveId" clId="{67389BCA-BDAD-441D-9975-79D6F3FDEFF8}" dt="2023-11-04T21:41:25.060" v="4205" actId="26606"/>
          <ac:graphicFrameMkLst>
            <pc:docMk/>
            <pc:sldMk cId="1430542788" sldId="303"/>
            <ac:graphicFrameMk id="23" creationId="{700ADB4D-7398-5723-BEF2-E3D983AC6982}"/>
          </ac:graphicFrameMkLst>
        </pc:graphicFrameChg>
        <pc:graphicFrameChg chg="add del">
          <ac:chgData name="shyam prasad" userId="1266635b9dd78f24" providerId="LiveId" clId="{67389BCA-BDAD-441D-9975-79D6F3FDEFF8}" dt="2023-11-04T21:41:29.837" v="4207" actId="26606"/>
          <ac:graphicFrameMkLst>
            <pc:docMk/>
            <pc:sldMk cId="1430542788" sldId="303"/>
            <ac:graphicFrameMk id="25" creationId="{0A934FFF-EE28-FFFA-C211-62185535EEDF}"/>
          </ac:graphicFrameMkLst>
        </pc:graphicFrameChg>
        <pc:graphicFrameChg chg="add del">
          <ac:chgData name="shyam prasad" userId="1266635b9dd78f24" providerId="LiveId" clId="{67389BCA-BDAD-441D-9975-79D6F3FDEFF8}" dt="2023-11-04T21:41:33.190" v="4209" actId="26606"/>
          <ac:graphicFrameMkLst>
            <pc:docMk/>
            <pc:sldMk cId="1430542788" sldId="303"/>
            <ac:graphicFrameMk id="27" creationId="{D6C44C0B-DD34-486E-6656-E4AA54486C23}"/>
          </ac:graphicFrameMkLst>
        </pc:graphicFrameChg>
        <pc:graphicFrameChg chg="add del">
          <ac:chgData name="shyam prasad" userId="1266635b9dd78f24" providerId="LiveId" clId="{67389BCA-BDAD-441D-9975-79D6F3FDEFF8}" dt="2023-11-04T21:41:36.199" v="4211" actId="26606"/>
          <ac:graphicFrameMkLst>
            <pc:docMk/>
            <pc:sldMk cId="1430542788" sldId="303"/>
            <ac:graphicFrameMk id="29" creationId="{23F3876C-1C13-83FE-5E70-1F8A6EFDBF93}"/>
          </ac:graphicFrameMkLst>
        </pc:graphicFrameChg>
        <pc:picChg chg="add del">
          <ac:chgData name="shyam prasad" userId="1266635b9dd78f24" providerId="LiveId" clId="{67389BCA-BDAD-441D-9975-79D6F3FDEFF8}" dt="2023-11-04T20:30:59.193" v="3270" actId="478"/>
          <ac:picMkLst>
            <pc:docMk/>
            <pc:sldMk cId="1430542788" sldId="303"/>
            <ac:picMk id="14" creationId="{6FB64E4B-FE5E-E2D9-12B0-8D9213DF86E0}"/>
          </ac:picMkLst>
        </pc:picChg>
        <pc:picChg chg="add mod">
          <ac:chgData name="shyam prasad" userId="1266635b9dd78f24" providerId="LiveId" clId="{67389BCA-BDAD-441D-9975-79D6F3FDEFF8}" dt="2023-11-04T21:45:13.233" v="4296" actId="1076"/>
          <ac:picMkLst>
            <pc:docMk/>
            <pc:sldMk cId="1430542788" sldId="303"/>
            <ac:picMk id="15362" creationId="{0DAE81AA-ABDD-E659-523F-793B689F792A}"/>
          </ac:picMkLst>
        </pc:picChg>
        <pc:cxnChg chg="add">
          <ac:chgData name="shyam prasad" userId="1266635b9dd78f24" providerId="LiveId" clId="{67389BCA-BDAD-441D-9975-79D6F3FDEFF8}" dt="2023-11-04T20:09:10.447" v="2927" actId="26606"/>
          <ac:cxnSpMkLst>
            <pc:docMk/>
            <pc:sldMk cId="1430542788" sldId="303"/>
            <ac:cxnSpMk id="20" creationId="{055CEADF-09EA-423C-8C45-F94AF44D5AF0}"/>
          </ac:cxnSpMkLst>
        </pc:cxnChg>
      </pc:sldChg>
      <pc:sldChg chg="addSp delSp modSp mod setBg setClrOvrMap">
        <pc:chgData name="shyam prasad" userId="1266635b9dd78f24" providerId="LiveId" clId="{67389BCA-BDAD-441D-9975-79D6F3FDEFF8}" dt="2023-11-04T20:13:07.288" v="2981" actId="113"/>
        <pc:sldMkLst>
          <pc:docMk/>
          <pc:sldMk cId="1447821812" sldId="306"/>
        </pc:sldMkLst>
        <pc:spChg chg="mod">
          <ac:chgData name="shyam prasad" userId="1266635b9dd78f24" providerId="LiveId" clId="{67389BCA-BDAD-441D-9975-79D6F3FDEFF8}" dt="2023-11-04T20:13:07.288" v="2981" actId="113"/>
          <ac:spMkLst>
            <pc:docMk/>
            <pc:sldMk cId="1447821812" sldId="306"/>
            <ac:spMk id="2" creationId="{75AC86D3-8FD1-4F47-A319-7D0542E48B2F}"/>
          </ac:spMkLst>
        </pc:spChg>
        <pc:spChg chg="del mod">
          <ac:chgData name="shyam prasad" userId="1266635b9dd78f24" providerId="LiveId" clId="{67389BCA-BDAD-441D-9975-79D6F3FDEFF8}" dt="2023-11-04T17:00:03.062" v="1311" actId="26606"/>
          <ac:spMkLst>
            <pc:docMk/>
            <pc:sldMk cId="1447821812" sldId="306"/>
            <ac:spMk id="5" creationId="{1AE4D6F6-2F29-DB56-2932-7B3BA700AEAE}"/>
          </ac:spMkLst>
        </pc:spChg>
        <pc:spChg chg="add del">
          <ac:chgData name="shyam prasad" userId="1266635b9dd78f24" providerId="LiveId" clId="{67389BCA-BDAD-441D-9975-79D6F3FDEFF8}" dt="2023-11-04T17:03:53.051" v="1326" actId="26606"/>
          <ac:spMkLst>
            <pc:docMk/>
            <pc:sldMk cId="1447821812" sldId="306"/>
            <ac:spMk id="12" creationId="{0F6F1E82-F603-49E4-9641-09EEA984A343}"/>
          </ac:spMkLst>
        </pc:spChg>
        <pc:spChg chg="add del">
          <ac:chgData name="shyam prasad" userId="1266635b9dd78f24" providerId="LiveId" clId="{67389BCA-BDAD-441D-9975-79D6F3FDEFF8}" dt="2023-11-04T17:03:53.051" v="1326" actId="26606"/>
          <ac:spMkLst>
            <pc:docMk/>
            <pc:sldMk cId="1447821812" sldId="306"/>
            <ac:spMk id="16" creationId="{9D1595AB-90F6-488F-B5E3-F8CFCC8FAA19}"/>
          </ac:spMkLst>
        </pc:spChg>
        <pc:spChg chg="add del">
          <ac:chgData name="shyam prasad" userId="1266635b9dd78f24" providerId="LiveId" clId="{67389BCA-BDAD-441D-9975-79D6F3FDEFF8}" dt="2023-11-04T17:03:55.328" v="1328" actId="26606"/>
          <ac:spMkLst>
            <pc:docMk/>
            <pc:sldMk cId="1447821812" sldId="306"/>
            <ac:spMk id="18" creationId="{103E59AE-44F8-4FB9-BF05-C888FE3E1DFA}"/>
          </ac:spMkLst>
        </pc:spChg>
        <pc:spChg chg="add del">
          <ac:chgData name="shyam prasad" userId="1266635b9dd78f24" providerId="LiveId" clId="{67389BCA-BDAD-441D-9975-79D6F3FDEFF8}" dt="2023-11-04T17:03:55.328" v="1328" actId="26606"/>
          <ac:spMkLst>
            <pc:docMk/>
            <pc:sldMk cId="1447821812" sldId="306"/>
            <ac:spMk id="20" creationId="{8B6B14AE-589A-45CC-A30D-41995FC1F8BA}"/>
          </ac:spMkLst>
        </pc:spChg>
        <pc:spChg chg="add">
          <ac:chgData name="shyam prasad" userId="1266635b9dd78f24" providerId="LiveId" clId="{67389BCA-BDAD-441D-9975-79D6F3FDEFF8}" dt="2023-11-04T17:03:55.345" v="1329" actId="26606"/>
          <ac:spMkLst>
            <pc:docMk/>
            <pc:sldMk cId="1447821812" sldId="306"/>
            <ac:spMk id="22" creationId="{0F6F1E82-F603-49E4-9641-09EEA984A343}"/>
          </ac:spMkLst>
        </pc:spChg>
        <pc:spChg chg="add">
          <ac:chgData name="shyam prasad" userId="1266635b9dd78f24" providerId="LiveId" clId="{67389BCA-BDAD-441D-9975-79D6F3FDEFF8}" dt="2023-11-04T17:03:55.345" v="1329" actId="26606"/>
          <ac:spMkLst>
            <pc:docMk/>
            <pc:sldMk cId="1447821812" sldId="306"/>
            <ac:spMk id="24" creationId="{9D1595AB-90F6-488F-B5E3-F8CFCC8FAA19}"/>
          </ac:spMkLst>
        </pc:spChg>
        <pc:graphicFrameChg chg="add mod modGraphic">
          <ac:chgData name="shyam prasad" userId="1266635b9dd78f24" providerId="LiveId" clId="{67389BCA-BDAD-441D-9975-79D6F3FDEFF8}" dt="2023-11-04T17:03:55.345" v="1329" actId="26606"/>
          <ac:graphicFrameMkLst>
            <pc:docMk/>
            <pc:sldMk cId="1447821812" sldId="306"/>
            <ac:graphicFrameMk id="7" creationId="{989396A2-6AF2-797E-74C1-CC79762EB7A9}"/>
          </ac:graphicFrameMkLst>
        </pc:graphicFrameChg>
        <pc:cxnChg chg="add del">
          <ac:chgData name="shyam prasad" userId="1266635b9dd78f24" providerId="LiveId" clId="{67389BCA-BDAD-441D-9975-79D6F3FDEFF8}" dt="2023-11-04T17:03:53.051" v="1326" actId="26606"/>
          <ac:cxnSpMkLst>
            <pc:docMk/>
            <pc:sldMk cId="1447821812" sldId="306"/>
            <ac:cxnSpMk id="14" creationId="{C81CFD00-FC30-4AFB-A61F-3127B2C90F71}"/>
          </ac:cxnSpMkLst>
        </pc:cxnChg>
        <pc:cxnChg chg="add del">
          <ac:chgData name="shyam prasad" userId="1266635b9dd78f24" providerId="LiveId" clId="{67389BCA-BDAD-441D-9975-79D6F3FDEFF8}" dt="2023-11-04T17:03:55.328" v="1328" actId="26606"/>
          <ac:cxnSpMkLst>
            <pc:docMk/>
            <pc:sldMk cId="1447821812" sldId="306"/>
            <ac:cxnSpMk id="19" creationId="{2752F38C-F560-47AA-90AD-209F39C04150}"/>
          </ac:cxnSpMkLst>
        </pc:cxnChg>
        <pc:cxnChg chg="add">
          <ac:chgData name="shyam prasad" userId="1266635b9dd78f24" providerId="LiveId" clId="{67389BCA-BDAD-441D-9975-79D6F3FDEFF8}" dt="2023-11-04T17:03:55.345" v="1329" actId="26606"/>
          <ac:cxnSpMkLst>
            <pc:docMk/>
            <pc:sldMk cId="1447821812" sldId="306"/>
            <ac:cxnSpMk id="23" creationId="{C81CFD00-FC30-4AFB-A61F-3127B2C90F71}"/>
          </ac:cxnSpMkLst>
        </pc:cxnChg>
      </pc:sldChg>
      <pc:sldChg chg="modSp del mod">
        <pc:chgData name="shyam prasad" userId="1266635b9dd78f24" providerId="LiveId" clId="{67389BCA-BDAD-441D-9975-79D6F3FDEFF8}" dt="2023-11-04T17:41:15.439" v="1448" actId="2696"/>
        <pc:sldMkLst>
          <pc:docMk/>
          <pc:sldMk cId="2351349430" sldId="308"/>
        </pc:sldMkLst>
        <pc:spChg chg="mod">
          <ac:chgData name="shyam prasad" userId="1266635b9dd78f24" providerId="LiveId" clId="{67389BCA-BDAD-441D-9975-79D6F3FDEFF8}" dt="2023-11-04T17:41:08.788" v="1447" actId="6549"/>
          <ac:spMkLst>
            <pc:docMk/>
            <pc:sldMk cId="2351349430" sldId="308"/>
            <ac:spMk id="5" creationId="{1AE4D6F6-2F29-DB56-2932-7B3BA700AEAE}"/>
          </ac:spMkLst>
        </pc:spChg>
      </pc:sldChg>
      <pc:sldChg chg="addSp delSp modSp mod setBg addAnim delAnim setClrOvrMap">
        <pc:chgData name="shyam prasad" userId="1266635b9dd78f24" providerId="LiveId" clId="{67389BCA-BDAD-441D-9975-79D6F3FDEFF8}" dt="2023-11-04T20:13:58.959" v="2987" actId="255"/>
        <pc:sldMkLst>
          <pc:docMk/>
          <pc:sldMk cId="2394408148" sldId="310"/>
        </pc:sldMkLst>
        <pc:spChg chg="mod ord">
          <ac:chgData name="shyam prasad" userId="1266635b9dd78f24" providerId="LiveId" clId="{67389BCA-BDAD-441D-9975-79D6F3FDEFF8}" dt="2023-11-04T20:13:58.959" v="2987" actId="255"/>
          <ac:spMkLst>
            <pc:docMk/>
            <pc:sldMk cId="2394408148" sldId="310"/>
            <ac:spMk id="2" creationId="{5BF6C787-FEBD-15F0-65BF-D07F8FAA3F8C}"/>
          </ac:spMkLst>
        </pc:spChg>
        <pc:spChg chg="add del mod">
          <ac:chgData name="shyam prasad" userId="1266635b9dd78f24" providerId="LiveId" clId="{67389BCA-BDAD-441D-9975-79D6F3FDEFF8}" dt="2023-11-04T18:08:14.679" v="1968" actId="21"/>
          <ac:spMkLst>
            <pc:docMk/>
            <pc:sldMk cId="2394408148" sldId="310"/>
            <ac:spMk id="4" creationId="{AC252A38-D2A4-6F67-C4D0-07C3CFDDFC8A}"/>
          </ac:spMkLst>
        </pc:spChg>
        <pc:spChg chg="add del">
          <ac:chgData name="shyam prasad" userId="1266635b9dd78f24" providerId="LiveId" clId="{67389BCA-BDAD-441D-9975-79D6F3FDEFF8}" dt="2023-11-04T18:08:41.632" v="1975" actId="26606"/>
          <ac:spMkLst>
            <pc:docMk/>
            <pc:sldMk cId="2394408148" sldId="310"/>
            <ac:spMk id="8" creationId="{39E3965E-AC41-4711-9D10-E25ABB132D86}"/>
          </ac:spMkLst>
        </pc:spChg>
        <pc:spChg chg="add">
          <ac:chgData name="shyam prasad" userId="1266635b9dd78f24" providerId="LiveId" clId="{67389BCA-BDAD-441D-9975-79D6F3FDEFF8}" dt="2023-11-04T18:09:44.188" v="1991" actId="26606"/>
          <ac:spMkLst>
            <pc:docMk/>
            <pc:sldMk cId="2394408148" sldId="310"/>
            <ac:spMk id="9" creationId="{39E3965E-AC41-4711-9D10-E25ABB132D86}"/>
          </ac:spMkLst>
        </pc:spChg>
        <pc:spChg chg="add">
          <ac:chgData name="shyam prasad" userId="1266635b9dd78f24" providerId="LiveId" clId="{67389BCA-BDAD-441D-9975-79D6F3FDEFF8}" dt="2023-11-04T18:09:44.188" v="1991" actId="26606"/>
          <ac:spMkLst>
            <pc:docMk/>
            <pc:sldMk cId="2394408148" sldId="310"/>
            <ac:spMk id="12" creationId="{B4D0E555-16F6-44D0-BF56-AF5FF5BDE9D6}"/>
          </ac:spMkLst>
        </pc:spChg>
        <pc:spChg chg="add">
          <ac:chgData name="shyam prasad" userId="1266635b9dd78f24" providerId="LiveId" clId="{67389BCA-BDAD-441D-9975-79D6F3FDEFF8}" dt="2023-11-04T18:09:44.188" v="1991" actId="26606"/>
          <ac:spMkLst>
            <pc:docMk/>
            <pc:sldMk cId="2394408148" sldId="310"/>
            <ac:spMk id="14" creationId="{8117041D-1A7B-4ECA-AB68-3CFDB6726B8E}"/>
          </ac:spMkLst>
        </pc:spChg>
        <pc:spChg chg="add del">
          <ac:chgData name="shyam prasad" userId="1266635b9dd78f24" providerId="LiveId" clId="{67389BCA-BDAD-441D-9975-79D6F3FDEFF8}" dt="2023-11-04T18:08:41.632" v="1975" actId="26606"/>
          <ac:spMkLst>
            <pc:docMk/>
            <pc:sldMk cId="2394408148" sldId="310"/>
            <ac:spMk id="15" creationId="{B4D0E555-16F6-44D0-BF56-AF5FF5BDE9D6}"/>
          </ac:spMkLst>
        </pc:spChg>
        <pc:spChg chg="add del">
          <ac:chgData name="shyam prasad" userId="1266635b9dd78f24" providerId="LiveId" clId="{67389BCA-BDAD-441D-9975-79D6F3FDEFF8}" dt="2023-11-04T18:08:41.632" v="1975" actId="26606"/>
          <ac:spMkLst>
            <pc:docMk/>
            <pc:sldMk cId="2394408148" sldId="310"/>
            <ac:spMk id="17" creationId="{8117041D-1A7B-4ECA-AB68-3CFDB6726B8E}"/>
          </ac:spMkLst>
        </pc:spChg>
        <pc:spChg chg="add mod">
          <ac:chgData name="shyam prasad" userId="1266635b9dd78f24" providerId="LiveId" clId="{67389BCA-BDAD-441D-9975-79D6F3FDEFF8}" dt="2023-11-04T20:12:47.771" v="2978" actId="255"/>
          <ac:spMkLst>
            <pc:docMk/>
            <pc:sldMk cId="2394408148" sldId="310"/>
            <ac:spMk id="20" creationId="{77B5E63D-39CD-18D6-AEF0-049FBAE61EB0}"/>
          </ac:spMkLst>
        </pc:spChg>
        <pc:spChg chg="add del">
          <ac:chgData name="shyam prasad" userId="1266635b9dd78f24" providerId="LiveId" clId="{67389BCA-BDAD-441D-9975-79D6F3FDEFF8}" dt="2023-11-04T18:09:29.995" v="1990" actId="26606"/>
          <ac:spMkLst>
            <pc:docMk/>
            <pc:sldMk cId="2394408148" sldId="310"/>
            <ac:spMk id="21" creationId="{39E3965E-AC41-4711-9D10-E25ABB132D86}"/>
          </ac:spMkLst>
        </pc:spChg>
        <pc:spChg chg="add del">
          <ac:chgData name="shyam prasad" userId="1266635b9dd78f24" providerId="LiveId" clId="{67389BCA-BDAD-441D-9975-79D6F3FDEFF8}" dt="2023-11-04T18:09:29.995" v="1990" actId="26606"/>
          <ac:spMkLst>
            <pc:docMk/>
            <pc:sldMk cId="2394408148" sldId="310"/>
            <ac:spMk id="23" creationId="{6482F060-A4AF-4E0B-B364-7C6BA4AE9C03}"/>
          </ac:spMkLst>
        </pc:spChg>
        <pc:spChg chg="add del">
          <ac:chgData name="shyam prasad" userId="1266635b9dd78f24" providerId="LiveId" clId="{67389BCA-BDAD-441D-9975-79D6F3FDEFF8}" dt="2023-11-04T18:09:04.267" v="1980" actId="26606"/>
          <ac:spMkLst>
            <pc:docMk/>
            <pc:sldMk cId="2394408148" sldId="310"/>
            <ac:spMk id="29" creationId="{39E3965E-AC41-4711-9D10-E25ABB132D86}"/>
          </ac:spMkLst>
        </pc:spChg>
        <pc:spChg chg="add del">
          <ac:chgData name="shyam prasad" userId="1266635b9dd78f24" providerId="LiveId" clId="{67389BCA-BDAD-441D-9975-79D6F3FDEFF8}" dt="2023-11-04T18:09:04.267" v="1980" actId="26606"/>
          <ac:spMkLst>
            <pc:docMk/>
            <pc:sldMk cId="2394408148" sldId="310"/>
            <ac:spMk id="33" creationId="{0AF4F2BA-3C03-4E2C-8ABC-0949B61B3C5E}"/>
          </ac:spMkLst>
        </pc:spChg>
        <pc:spChg chg="add del">
          <ac:chgData name="shyam prasad" userId="1266635b9dd78f24" providerId="LiveId" clId="{67389BCA-BDAD-441D-9975-79D6F3FDEFF8}" dt="2023-11-04T18:09:04.267" v="1980" actId="26606"/>
          <ac:spMkLst>
            <pc:docMk/>
            <pc:sldMk cId="2394408148" sldId="310"/>
            <ac:spMk id="37" creationId="{B40A8CA7-7D5A-43B0-A1A0-B558ECA9EED1}"/>
          </ac:spMkLst>
        </pc:spChg>
        <pc:spChg chg="add del">
          <ac:chgData name="shyam prasad" userId="1266635b9dd78f24" providerId="LiveId" clId="{67389BCA-BDAD-441D-9975-79D6F3FDEFF8}" dt="2023-11-04T18:09:06.062" v="1982" actId="26606"/>
          <ac:spMkLst>
            <pc:docMk/>
            <pc:sldMk cId="2394408148" sldId="310"/>
            <ac:spMk id="39" creationId="{39E3965E-AC41-4711-9D10-E25ABB132D86}"/>
          </ac:spMkLst>
        </pc:spChg>
        <pc:spChg chg="add del">
          <ac:chgData name="shyam prasad" userId="1266635b9dd78f24" providerId="LiveId" clId="{67389BCA-BDAD-441D-9975-79D6F3FDEFF8}" dt="2023-11-04T18:09:06.062" v="1982" actId="26606"/>
          <ac:spMkLst>
            <pc:docMk/>
            <pc:sldMk cId="2394408148" sldId="310"/>
            <ac:spMk id="41" creationId="{6482F060-A4AF-4E0B-B364-7C6BA4AE9C03}"/>
          </ac:spMkLst>
        </pc:spChg>
        <pc:spChg chg="add del">
          <ac:chgData name="shyam prasad" userId="1266635b9dd78f24" providerId="LiveId" clId="{67389BCA-BDAD-441D-9975-79D6F3FDEFF8}" dt="2023-11-04T18:09:27.770" v="1988" actId="26606"/>
          <ac:spMkLst>
            <pc:docMk/>
            <pc:sldMk cId="2394408148" sldId="310"/>
            <ac:spMk id="44" creationId="{39E3965E-AC41-4711-9D10-E25ABB132D86}"/>
          </ac:spMkLst>
        </pc:spChg>
        <pc:spChg chg="add del">
          <ac:chgData name="shyam prasad" userId="1266635b9dd78f24" providerId="LiveId" clId="{67389BCA-BDAD-441D-9975-79D6F3FDEFF8}" dt="2023-11-04T18:09:27.770" v="1988" actId="26606"/>
          <ac:spMkLst>
            <pc:docMk/>
            <pc:sldMk cId="2394408148" sldId="310"/>
            <ac:spMk id="46" creationId="{B4D0E555-16F6-44D0-BF56-AF5FF5BDE9D6}"/>
          </ac:spMkLst>
        </pc:spChg>
        <pc:spChg chg="add del">
          <ac:chgData name="shyam prasad" userId="1266635b9dd78f24" providerId="LiveId" clId="{67389BCA-BDAD-441D-9975-79D6F3FDEFF8}" dt="2023-11-04T18:09:27.770" v="1988" actId="26606"/>
          <ac:spMkLst>
            <pc:docMk/>
            <pc:sldMk cId="2394408148" sldId="310"/>
            <ac:spMk id="47" creationId="{8117041D-1A7B-4ECA-AB68-3CFDB6726B8E}"/>
          </ac:spMkLst>
        </pc:spChg>
        <pc:spChg chg="add del">
          <ac:chgData name="shyam prasad" userId="1266635b9dd78f24" providerId="LiveId" clId="{67389BCA-BDAD-441D-9975-79D6F3FDEFF8}" dt="2023-11-04T18:09:22.266" v="1986" actId="26606"/>
          <ac:spMkLst>
            <pc:docMk/>
            <pc:sldMk cId="2394408148" sldId="310"/>
            <ac:spMk id="53" creationId="{39E3965E-AC41-4711-9D10-E25ABB132D86}"/>
          </ac:spMkLst>
        </pc:spChg>
        <pc:spChg chg="add del">
          <ac:chgData name="shyam prasad" userId="1266635b9dd78f24" providerId="LiveId" clId="{67389BCA-BDAD-441D-9975-79D6F3FDEFF8}" dt="2023-11-04T18:09:22.266" v="1986" actId="26606"/>
          <ac:spMkLst>
            <pc:docMk/>
            <pc:sldMk cId="2394408148" sldId="310"/>
            <ac:spMk id="57" creationId="{990BAFCD-EA0A-47F4-8B00-AAB1E67A90CC}"/>
          </ac:spMkLst>
        </pc:spChg>
        <pc:spChg chg="add del">
          <ac:chgData name="shyam prasad" userId="1266635b9dd78f24" providerId="LiveId" clId="{67389BCA-BDAD-441D-9975-79D6F3FDEFF8}" dt="2023-11-04T18:09:22.266" v="1986" actId="26606"/>
          <ac:spMkLst>
            <pc:docMk/>
            <pc:sldMk cId="2394408148" sldId="310"/>
            <ac:spMk id="59" creationId="{2F9C61D6-37CC-4AD4-83C3-022D08874179}"/>
          </ac:spMkLst>
        </pc:spChg>
        <pc:picChg chg="add del mod">
          <ac:chgData name="shyam prasad" userId="1266635b9dd78f24" providerId="LiveId" clId="{67389BCA-BDAD-441D-9975-79D6F3FDEFF8}" dt="2023-11-04T18:57:59.344" v="2010" actId="478"/>
          <ac:picMkLst>
            <pc:docMk/>
            <pc:sldMk cId="2394408148" sldId="310"/>
            <ac:picMk id="6" creationId="{4CB2AB24-04D8-7D12-B918-1A9AEA6811DB}"/>
          </ac:picMkLst>
        </pc:picChg>
        <pc:picChg chg="del">
          <ac:chgData name="shyam prasad" userId="1266635b9dd78f24" providerId="LiveId" clId="{67389BCA-BDAD-441D-9975-79D6F3FDEFF8}" dt="2023-11-04T18:07:55.922" v="1966" actId="478"/>
          <ac:picMkLst>
            <pc:docMk/>
            <pc:sldMk cId="2394408148" sldId="310"/>
            <ac:picMk id="11" creationId="{42CD2378-B635-35DF-3D93-A2DB0B383128}"/>
          </ac:picMkLst>
        </pc:picChg>
        <pc:picChg chg="add mod">
          <ac:chgData name="shyam prasad" userId="1266635b9dd78f24" providerId="LiveId" clId="{67389BCA-BDAD-441D-9975-79D6F3FDEFF8}" dt="2023-11-04T18:58:31.322" v="2019" actId="14100"/>
          <ac:picMkLst>
            <pc:docMk/>
            <pc:sldMk cId="2394408148" sldId="310"/>
            <ac:picMk id="18" creationId="{7D18E231-60C2-1F6F-8B4D-FED8EC71866E}"/>
          </ac:picMkLst>
        </pc:picChg>
        <pc:picChg chg="del">
          <ac:chgData name="shyam prasad" userId="1266635b9dd78f24" providerId="LiveId" clId="{67389BCA-BDAD-441D-9975-79D6F3FDEFF8}" dt="2023-11-04T18:08:19.287" v="1969" actId="21"/>
          <ac:picMkLst>
            <pc:docMk/>
            <pc:sldMk cId="2394408148" sldId="310"/>
            <ac:picMk id="2054" creationId="{CCD8AE43-A948-7E88-052D-A61BF0A9CAE7}"/>
          </ac:picMkLst>
        </pc:picChg>
        <pc:cxnChg chg="add">
          <ac:chgData name="shyam prasad" userId="1266635b9dd78f24" providerId="LiveId" clId="{67389BCA-BDAD-441D-9975-79D6F3FDEFF8}" dt="2023-11-04T18:09:44.188" v="1991" actId="26606"/>
          <ac:cxnSpMkLst>
            <pc:docMk/>
            <pc:sldMk cId="2394408148" sldId="310"/>
            <ac:cxnSpMk id="10" creationId="{1F5DC8C3-BA5F-4EED-BB9A-A14272BD82A1}"/>
          </ac:cxnSpMkLst>
        </pc:cxnChg>
        <pc:cxnChg chg="add del">
          <ac:chgData name="shyam prasad" userId="1266635b9dd78f24" providerId="LiveId" clId="{67389BCA-BDAD-441D-9975-79D6F3FDEFF8}" dt="2023-11-04T18:08:41.632" v="1975" actId="26606"/>
          <ac:cxnSpMkLst>
            <pc:docMk/>
            <pc:sldMk cId="2394408148" sldId="310"/>
            <ac:cxnSpMk id="13" creationId="{1F5DC8C3-BA5F-4EED-BB9A-A14272BD82A1}"/>
          </ac:cxnSpMkLst>
        </pc:cxnChg>
        <pc:cxnChg chg="add">
          <ac:chgData name="shyam prasad" userId="1266635b9dd78f24" providerId="LiveId" clId="{67389BCA-BDAD-441D-9975-79D6F3FDEFF8}" dt="2023-11-04T18:09:44.188" v="1991" actId="26606"/>
          <ac:cxnSpMkLst>
            <pc:docMk/>
            <pc:sldMk cId="2394408148" sldId="310"/>
            <ac:cxnSpMk id="16" creationId="{ABCD2462-4C1E-401A-AC2D-F799A138B245}"/>
          </ac:cxnSpMkLst>
        </pc:cxnChg>
        <pc:cxnChg chg="add del">
          <ac:chgData name="shyam prasad" userId="1266635b9dd78f24" providerId="LiveId" clId="{67389BCA-BDAD-441D-9975-79D6F3FDEFF8}" dt="2023-11-04T18:08:41.632" v="1975" actId="26606"/>
          <ac:cxnSpMkLst>
            <pc:docMk/>
            <pc:sldMk cId="2394408148" sldId="310"/>
            <ac:cxnSpMk id="19" creationId="{ABCD2462-4C1E-401A-AC2D-F799A138B245}"/>
          </ac:cxnSpMkLst>
        </pc:cxnChg>
        <pc:cxnChg chg="add del">
          <ac:chgData name="shyam prasad" userId="1266635b9dd78f24" providerId="LiveId" clId="{67389BCA-BDAD-441D-9975-79D6F3FDEFF8}" dt="2023-11-04T18:09:29.995" v="1990" actId="26606"/>
          <ac:cxnSpMkLst>
            <pc:docMk/>
            <pc:sldMk cId="2394408148" sldId="310"/>
            <ac:cxnSpMk id="22" creationId="{1F5DC8C3-BA5F-4EED-BB9A-A14272BD82A1}"/>
          </ac:cxnSpMkLst>
        </pc:cxnChg>
        <pc:cxnChg chg="add del">
          <ac:chgData name="shyam prasad" userId="1266635b9dd78f24" providerId="LiveId" clId="{67389BCA-BDAD-441D-9975-79D6F3FDEFF8}" dt="2023-11-04T18:09:29.995" v="1990" actId="26606"/>
          <ac:cxnSpMkLst>
            <pc:docMk/>
            <pc:sldMk cId="2394408148" sldId="310"/>
            <ac:cxnSpMk id="24" creationId="{B9EB6DAA-2F0C-43D5-A577-15D5D2C4E3F5}"/>
          </ac:cxnSpMkLst>
        </pc:cxnChg>
        <pc:cxnChg chg="add del">
          <ac:chgData name="shyam prasad" userId="1266635b9dd78f24" providerId="LiveId" clId="{67389BCA-BDAD-441D-9975-79D6F3FDEFF8}" dt="2023-11-04T18:09:04.267" v="1980" actId="26606"/>
          <ac:cxnSpMkLst>
            <pc:docMk/>
            <pc:sldMk cId="2394408148" sldId="310"/>
            <ac:cxnSpMk id="31" creationId="{1F5DC8C3-BA5F-4EED-BB9A-A14272BD82A1}"/>
          </ac:cxnSpMkLst>
        </pc:cxnChg>
        <pc:cxnChg chg="add del">
          <ac:chgData name="shyam prasad" userId="1266635b9dd78f24" providerId="LiveId" clId="{67389BCA-BDAD-441D-9975-79D6F3FDEFF8}" dt="2023-11-04T18:09:04.267" v="1980" actId="26606"/>
          <ac:cxnSpMkLst>
            <pc:docMk/>
            <pc:sldMk cId="2394408148" sldId="310"/>
            <ac:cxnSpMk id="35" creationId="{A07787ED-5EDC-4C54-AD87-55B60D0FE397}"/>
          </ac:cxnSpMkLst>
        </pc:cxnChg>
        <pc:cxnChg chg="add del">
          <ac:chgData name="shyam prasad" userId="1266635b9dd78f24" providerId="LiveId" clId="{67389BCA-BDAD-441D-9975-79D6F3FDEFF8}" dt="2023-11-04T18:09:06.062" v="1982" actId="26606"/>
          <ac:cxnSpMkLst>
            <pc:docMk/>
            <pc:sldMk cId="2394408148" sldId="310"/>
            <ac:cxnSpMk id="40" creationId="{1F5DC8C3-BA5F-4EED-BB9A-A14272BD82A1}"/>
          </ac:cxnSpMkLst>
        </pc:cxnChg>
        <pc:cxnChg chg="add del">
          <ac:chgData name="shyam prasad" userId="1266635b9dd78f24" providerId="LiveId" clId="{67389BCA-BDAD-441D-9975-79D6F3FDEFF8}" dt="2023-11-04T18:09:06.062" v="1982" actId="26606"/>
          <ac:cxnSpMkLst>
            <pc:docMk/>
            <pc:sldMk cId="2394408148" sldId="310"/>
            <ac:cxnSpMk id="42" creationId="{B9EB6DAA-2F0C-43D5-A577-15D5D2C4E3F5}"/>
          </ac:cxnSpMkLst>
        </pc:cxnChg>
        <pc:cxnChg chg="add del">
          <ac:chgData name="shyam prasad" userId="1266635b9dd78f24" providerId="LiveId" clId="{67389BCA-BDAD-441D-9975-79D6F3FDEFF8}" dt="2023-11-04T18:09:27.770" v="1988" actId="26606"/>
          <ac:cxnSpMkLst>
            <pc:docMk/>
            <pc:sldMk cId="2394408148" sldId="310"/>
            <ac:cxnSpMk id="45" creationId="{1F5DC8C3-BA5F-4EED-BB9A-A14272BD82A1}"/>
          </ac:cxnSpMkLst>
        </pc:cxnChg>
        <pc:cxnChg chg="add del">
          <ac:chgData name="shyam prasad" userId="1266635b9dd78f24" providerId="LiveId" clId="{67389BCA-BDAD-441D-9975-79D6F3FDEFF8}" dt="2023-11-04T18:09:27.770" v="1988" actId="26606"/>
          <ac:cxnSpMkLst>
            <pc:docMk/>
            <pc:sldMk cId="2394408148" sldId="310"/>
            <ac:cxnSpMk id="48" creationId="{ABCD2462-4C1E-401A-AC2D-F799A138B245}"/>
          </ac:cxnSpMkLst>
        </pc:cxnChg>
        <pc:cxnChg chg="add del">
          <ac:chgData name="shyam prasad" userId="1266635b9dd78f24" providerId="LiveId" clId="{67389BCA-BDAD-441D-9975-79D6F3FDEFF8}" dt="2023-11-04T18:09:22.266" v="1986" actId="26606"/>
          <ac:cxnSpMkLst>
            <pc:docMk/>
            <pc:sldMk cId="2394408148" sldId="310"/>
            <ac:cxnSpMk id="55" creationId="{1F5DC8C3-BA5F-4EED-BB9A-A14272BD82A1}"/>
          </ac:cxnSpMkLst>
        </pc:cxnChg>
        <pc:cxnChg chg="add del">
          <ac:chgData name="shyam prasad" userId="1266635b9dd78f24" providerId="LiveId" clId="{67389BCA-BDAD-441D-9975-79D6F3FDEFF8}" dt="2023-11-04T18:09:22.266" v="1986" actId="26606"/>
          <ac:cxnSpMkLst>
            <pc:docMk/>
            <pc:sldMk cId="2394408148" sldId="310"/>
            <ac:cxnSpMk id="61" creationId="{2669285E-35F6-4010-B084-229A808458CD}"/>
          </ac:cxnSpMkLst>
        </pc:cxnChg>
      </pc:sldChg>
      <pc:sldChg chg="modSp del">
        <pc:chgData name="shyam prasad" userId="1266635b9dd78f24" providerId="LiveId" clId="{67389BCA-BDAD-441D-9975-79D6F3FDEFF8}" dt="2023-11-04T19:01:57.910" v="2028" actId="47"/>
        <pc:sldMkLst>
          <pc:docMk/>
          <pc:sldMk cId="819366283" sldId="311"/>
        </pc:sldMkLst>
        <pc:spChg chg="mod">
          <ac:chgData name="shyam prasad" userId="1266635b9dd78f24" providerId="LiveId" clId="{67389BCA-BDAD-441D-9975-79D6F3FDEFF8}" dt="2023-11-03T16:32:06.549" v="1090"/>
          <ac:spMkLst>
            <pc:docMk/>
            <pc:sldMk cId="819366283" sldId="311"/>
            <ac:spMk id="2" creationId="{2EBE3D4D-5FD5-AFDC-4FED-7C642982BF66}"/>
          </ac:spMkLst>
        </pc:spChg>
      </pc:sldChg>
      <pc:sldChg chg="modSp del">
        <pc:chgData name="shyam prasad" userId="1266635b9dd78f24" providerId="LiveId" clId="{67389BCA-BDAD-441D-9975-79D6F3FDEFF8}" dt="2023-11-04T19:49:52.746" v="2891" actId="47"/>
        <pc:sldMkLst>
          <pc:docMk/>
          <pc:sldMk cId="783390183" sldId="312"/>
        </pc:sldMkLst>
        <pc:spChg chg="mod">
          <ac:chgData name="shyam prasad" userId="1266635b9dd78f24" providerId="LiveId" clId="{67389BCA-BDAD-441D-9975-79D6F3FDEFF8}" dt="2023-11-03T16:32:06.549" v="1090"/>
          <ac:spMkLst>
            <pc:docMk/>
            <pc:sldMk cId="783390183" sldId="312"/>
            <ac:spMk id="2" creationId="{C4F36C70-3D2D-9E9E-D29D-38BBCA416260}"/>
          </ac:spMkLst>
        </pc:spChg>
        <pc:spChg chg="mod">
          <ac:chgData name="shyam prasad" userId="1266635b9dd78f24" providerId="LiveId" clId="{67389BCA-BDAD-441D-9975-79D6F3FDEFF8}" dt="2023-11-03T16:32:06.549" v="1090"/>
          <ac:spMkLst>
            <pc:docMk/>
            <pc:sldMk cId="783390183" sldId="312"/>
            <ac:spMk id="4" creationId="{C15F3BB2-785A-23C4-C3A8-89F0806EE9D1}"/>
          </ac:spMkLst>
        </pc:spChg>
      </pc:sldChg>
      <pc:sldChg chg="addSp delSp modSp mod setClrOvrMap delDesignElem">
        <pc:chgData name="shyam prasad" userId="1266635b9dd78f24" providerId="LiveId" clId="{67389BCA-BDAD-441D-9975-79D6F3FDEFF8}" dt="2023-11-04T20:13:40.354" v="2986" actId="113"/>
        <pc:sldMkLst>
          <pc:docMk/>
          <pc:sldMk cId="2152414857" sldId="314"/>
        </pc:sldMkLst>
        <pc:spChg chg="mod">
          <ac:chgData name="shyam prasad" userId="1266635b9dd78f24" providerId="LiveId" clId="{67389BCA-BDAD-441D-9975-79D6F3FDEFF8}" dt="2023-11-04T20:13:40.354" v="2986" actId="113"/>
          <ac:spMkLst>
            <pc:docMk/>
            <pc:sldMk cId="2152414857" sldId="314"/>
            <ac:spMk id="2" creationId="{75AC86D3-8FD1-4F47-A319-7D0542E48B2F}"/>
          </ac:spMkLst>
        </pc:spChg>
        <pc:spChg chg="del mod">
          <ac:chgData name="shyam prasad" userId="1266635b9dd78f24" providerId="LiveId" clId="{67389BCA-BDAD-441D-9975-79D6F3FDEFF8}" dt="2023-11-04T19:09:33.707" v="2068" actId="21"/>
          <ac:spMkLst>
            <pc:docMk/>
            <pc:sldMk cId="2152414857" sldId="314"/>
            <ac:spMk id="5" creationId="{1AE4D6F6-2F29-DB56-2932-7B3BA700AEAE}"/>
          </ac:spMkLst>
        </pc:spChg>
        <pc:spChg chg="add del mod">
          <ac:chgData name="shyam prasad" userId="1266635b9dd78f24" providerId="LiveId" clId="{67389BCA-BDAD-441D-9975-79D6F3FDEFF8}" dt="2023-11-04T19:09:41.235" v="2069" actId="21"/>
          <ac:spMkLst>
            <pc:docMk/>
            <pc:sldMk cId="2152414857" sldId="314"/>
            <ac:spMk id="7" creationId="{01226175-F023-C415-4028-0937D3342435}"/>
          </ac:spMkLst>
        </pc:spChg>
        <pc:spChg chg="add mod">
          <ac:chgData name="shyam prasad" userId="1266635b9dd78f24" providerId="LiveId" clId="{67389BCA-BDAD-441D-9975-79D6F3FDEFF8}" dt="2023-11-04T19:11:28.619" v="2139" actId="20577"/>
          <ac:spMkLst>
            <pc:docMk/>
            <pc:sldMk cId="2152414857" sldId="314"/>
            <ac:spMk id="8" creationId="{6C5C30E3-5A53-C70E-C05C-2FA32F1C8957}"/>
          </ac:spMkLst>
        </pc:spChg>
        <pc:spChg chg="add del mod">
          <ac:chgData name="shyam prasad" userId="1266635b9dd78f24" providerId="LiveId" clId="{67389BCA-BDAD-441D-9975-79D6F3FDEFF8}" dt="2023-11-04T19:11:15.398" v="2123"/>
          <ac:spMkLst>
            <pc:docMk/>
            <pc:sldMk cId="2152414857" sldId="314"/>
            <ac:spMk id="9" creationId="{437AB107-BE9C-8E99-2C0D-68853DD7CEB7}"/>
          </ac:spMkLst>
        </pc:spChg>
        <pc:spChg chg="add del">
          <ac:chgData name="shyam prasad" userId="1266635b9dd78f24" providerId="LiveId" clId="{67389BCA-BDAD-441D-9975-79D6F3FDEFF8}" dt="2023-11-04T19:08:18.421" v="2053" actId="26606"/>
          <ac:spMkLst>
            <pc:docMk/>
            <pc:sldMk cId="2152414857" sldId="314"/>
            <ac:spMk id="10" creationId="{13BCCAE5-A35B-4B66-A4A7-E23C34A403A4}"/>
          </ac:spMkLst>
        </pc:spChg>
        <pc:spChg chg="add mod">
          <ac:chgData name="shyam prasad" userId="1266635b9dd78f24" providerId="LiveId" clId="{67389BCA-BDAD-441D-9975-79D6F3FDEFF8}" dt="2023-11-04T19:11:36.775" v="2146" actId="20577"/>
          <ac:spMkLst>
            <pc:docMk/>
            <pc:sldMk cId="2152414857" sldId="314"/>
            <ac:spMk id="11" creationId="{A75C86B2-40B4-B8BB-95F3-C5F564EEABB2}"/>
          </ac:spMkLst>
        </pc:spChg>
        <pc:spChg chg="add del">
          <ac:chgData name="shyam prasad" userId="1266635b9dd78f24" providerId="LiveId" clId="{67389BCA-BDAD-441D-9975-79D6F3FDEFF8}" dt="2023-11-04T19:08:18.421" v="2053" actId="26606"/>
          <ac:spMkLst>
            <pc:docMk/>
            <pc:sldMk cId="2152414857" sldId="314"/>
            <ac:spMk id="14" creationId="{CB06839E-D8C3-4A74-BA2B-3B97E7B2CDB5}"/>
          </ac:spMkLst>
        </pc:spChg>
        <pc:spChg chg="add">
          <ac:chgData name="shyam prasad" userId="1266635b9dd78f24" providerId="LiveId" clId="{67389BCA-BDAD-441D-9975-79D6F3FDEFF8}" dt="2023-11-04T19:08:18.421" v="2053" actId="26606"/>
          <ac:spMkLst>
            <pc:docMk/>
            <pc:sldMk cId="2152414857" sldId="314"/>
            <ac:spMk id="4113" creationId="{E844E128-FF69-4E9F-8327-6B504B3C5AE1}"/>
          </ac:spMkLst>
        </pc:spChg>
        <pc:picChg chg="add del mod">
          <ac:chgData name="shyam prasad" userId="1266635b9dd78f24" providerId="LiveId" clId="{67389BCA-BDAD-441D-9975-79D6F3FDEFF8}" dt="2023-11-03T16:41:15.148" v="1135" actId="478"/>
          <ac:picMkLst>
            <pc:docMk/>
            <pc:sldMk cId="2152414857" sldId="314"/>
            <ac:picMk id="3" creationId="{A86C25C3-8956-BDE2-753D-116273C98A74}"/>
          </ac:picMkLst>
        </pc:picChg>
        <pc:picChg chg="add del mod">
          <ac:chgData name="shyam prasad" userId="1266635b9dd78f24" providerId="LiveId" clId="{67389BCA-BDAD-441D-9975-79D6F3FDEFF8}" dt="2023-11-03T16:12:06.921" v="439"/>
          <ac:picMkLst>
            <pc:docMk/>
            <pc:sldMk cId="2152414857" sldId="314"/>
            <ac:picMk id="4" creationId="{11141CE2-25AE-0C09-FDCF-A9339B1BC65C}"/>
          </ac:picMkLst>
        </pc:picChg>
        <pc:picChg chg="del">
          <ac:chgData name="shyam prasad" userId="1266635b9dd78f24" providerId="LiveId" clId="{67389BCA-BDAD-441D-9975-79D6F3FDEFF8}" dt="2023-11-03T16:01:11.590" v="337" actId="478"/>
          <ac:picMkLst>
            <pc:docMk/>
            <pc:sldMk cId="2152414857" sldId="314"/>
            <ac:picMk id="4098" creationId="{B81E30BE-C376-EADE-9C8B-DE4917BAE6AF}"/>
          </ac:picMkLst>
        </pc:picChg>
        <pc:picChg chg="del">
          <ac:chgData name="shyam prasad" userId="1266635b9dd78f24" providerId="LiveId" clId="{67389BCA-BDAD-441D-9975-79D6F3FDEFF8}" dt="2023-11-03T16:05:51.573" v="418" actId="478"/>
          <ac:picMkLst>
            <pc:docMk/>
            <pc:sldMk cId="2152414857" sldId="314"/>
            <ac:picMk id="4100" creationId="{35A1B3CC-4721-C199-60DD-794FB1B0D19F}"/>
          </ac:picMkLst>
        </pc:picChg>
        <pc:picChg chg="add mod">
          <ac:chgData name="shyam prasad" userId="1266635b9dd78f24" providerId="LiveId" clId="{67389BCA-BDAD-441D-9975-79D6F3FDEFF8}" dt="2023-11-04T19:09:59.527" v="2072" actId="14100"/>
          <ac:picMkLst>
            <pc:docMk/>
            <pc:sldMk cId="2152414857" sldId="314"/>
            <ac:picMk id="4102" creationId="{9F687C82-6671-7789-81FD-8563961540D3}"/>
          </ac:picMkLst>
        </pc:picChg>
        <pc:picChg chg="add del mod">
          <ac:chgData name="shyam prasad" userId="1266635b9dd78f24" providerId="LiveId" clId="{67389BCA-BDAD-441D-9975-79D6F3FDEFF8}" dt="2023-11-03T16:40:33.511" v="1126"/>
          <ac:picMkLst>
            <pc:docMk/>
            <pc:sldMk cId="2152414857" sldId="314"/>
            <ac:picMk id="4104" creationId="{ABE3E73A-9DA0-0410-583C-396328B0A674}"/>
          </ac:picMkLst>
        </pc:picChg>
        <pc:picChg chg="add del mod">
          <ac:chgData name="shyam prasad" userId="1266635b9dd78f24" providerId="LiveId" clId="{67389BCA-BDAD-441D-9975-79D6F3FDEFF8}" dt="2023-11-03T16:41:12.360" v="1134"/>
          <ac:picMkLst>
            <pc:docMk/>
            <pc:sldMk cId="2152414857" sldId="314"/>
            <ac:picMk id="4106" creationId="{3F715251-7865-DFB3-CEC0-D4B69F248A3B}"/>
          </ac:picMkLst>
        </pc:picChg>
        <pc:picChg chg="add mod">
          <ac:chgData name="shyam prasad" userId="1266635b9dd78f24" providerId="LiveId" clId="{67389BCA-BDAD-441D-9975-79D6F3FDEFF8}" dt="2023-11-04T19:09:27.637" v="2067" actId="14100"/>
          <ac:picMkLst>
            <pc:docMk/>
            <pc:sldMk cId="2152414857" sldId="314"/>
            <ac:picMk id="4108" creationId="{905DF821-32D6-41DB-3CD8-37A3E957EAA3}"/>
          </ac:picMkLst>
        </pc:picChg>
        <pc:cxnChg chg="add del">
          <ac:chgData name="shyam prasad" userId="1266635b9dd78f24" providerId="LiveId" clId="{67389BCA-BDAD-441D-9975-79D6F3FDEFF8}" dt="2023-11-04T19:08:18.421" v="2053" actId="26606"/>
          <ac:cxnSpMkLst>
            <pc:docMk/>
            <pc:sldMk cId="2152414857" sldId="314"/>
            <ac:cxnSpMk id="12" creationId="{6987BDFB-DE64-4B56-B44F-45FAE19FA94E}"/>
          </ac:cxnSpMkLst>
        </pc:cxnChg>
        <pc:cxnChg chg="add">
          <ac:chgData name="shyam prasad" userId="1266635b9dd78f24" providerId="LiveId" clId="{67389BCA-BDAD-441D-9975-79D6F3FDEFF8}" dt="2023-11-04T19:08:18.421" v="2053" actId="26606"/>
          <ac:cxnSpMkLst>
            <pc:docMk/>
            <pc:sldMk cId="2152414857" sldId="314"/>
            <ac:cxnSpMk id="4115" creationId="{055CEADF-09EA-423C-8C45-F94AF44D5AF0}"/>
          </ac:cxnSpMkLst>
        </pc:cxnChg>
      </pc:sldChg>
      <pc:sldChg chg="addSp delSp modSp mod setBg setClrOvrMap">
        <pc:chgData name="shyam prasad" userId="1266635b9dd78f24" providerId="LiveId" clId="{67389BCA-BDAD-441D-9975-79D6F3FDEFF8}" dt="2023-11-04T20:17:02.377" v="3113" actId="2711"/>
        <pc:sldMkLst>
          <pc:docMk/>
          <pc:sldMk cId="3385400743" sldId="315"/>
        </pc:sldMkLst>
        <pc:spChg chg="mod">
          <ac:chgData name="shyam prasad" userId="1266635b9dd78f24" providerId="LiveId" clId="{67389BCA-BDAD-441D-9975-79D6F3FDEFF8}" dt="2023-11-04T20:16:51.610" v="3112" actId="20577"/>
          <ac:spMkLst>
            <pc:docMk/>
            <pc:sldMk cId="3385400743" sldId="315"/>
            <ac:spMk id="2" creationId="{DBC67EC7-82DD-113A-5B4C-3C3EB875FC0A}"/>
          </ac:spMkLst>
        </pc:spChg>
        <pc:spChg chg="mod ord">
          <ac:chgData name="shyam prasad" userId="1266635b9dd78f24" providerId="LiveId" clId="{67389BCA-BDAD-441D-9975-79D6F3FDEFF8}" dt="2023-11-04T20:17:02.377" v="3113" actId="2711"/>
          <ac:spMkLst>
            <pc:docMk/>
            <pc:sldMk cId="3385400743" sldId="315"/>
            <ac:spMk id="4" creationId="{2248323D-09BD-4672-DF6B-D1EE4E618F0F}"/>
          </ac:spMkLst>
        </pc:spChg>
        <pc:spChg chg="add del mod ord">
          <ac:chgData name="shyam prasad" userId="1266635b9dd78f24" providerId="LiveId" clId="{67389BCA-BDAD-441D-9975-79D6F3FDEFF8}" dt="2023-11-04T17:25:24.327" v="1398" actId="478"/>
          <ac:spMkLst>
            <pc:docMk/>
            <pc:sldMk cId="3385400743" sldId="315"/>
            <ac:spMk id="8" creationId="{9DFCB096-EC27-0701-2C7C-495B5C141DB3}"/>
          </ac:spMkLst>
        </pc:spChg>
        <pc:spChg chg="add del">
          <ac:chgData name="shyam prasad" userId="1266635b9dd78f24" providerId="LiveId" clId="{67389BCA-BDAD-441D-9975-79D6F3FDEFF8}" dt="2023-11-04T17:25:36.575" v="1400" actId="26606"/>
          <ac:spMkLst>
            <pc:docMk/>
            <pc:sldMk cId="3385400743" sldId="315"/>
            <ac:spMk id="6148" creationId="{416A0E3C-60E6-4F39-BC55-5F7C224E1F7C}"/>
          </ac:spMkLst>
        </pc:spChg>
        <pc:spChg chg="add del">
          <ac:chgData name="shyam prasad" userId="1266635b9dd78f24" providerId="LiveId" clId="{67389BCA-BDAD-441D-9975-79D6F3FDEFF8}" dt="2023-11-04T17:25:36.575" v="1400" actId="26606"/>
          <ac:spMkLst>
            <pc:docMk/>
            <pc:sldMk cId="3385400743" sldId="315"/>
            <ac:spMk id="6150" creationId="{61B2A784-4501-42A8-86DF-DB27DE395089}"/>
          </ac:spMkLst>
        </pc:spChg>
        <pc:spChg chg="add del">
          <ac:chgData name="shyam prasad" userId="1266635b9dd78f24" providerId="LiveId" clId="{67389BCA-BDAD-441D-9975-79D6F3FDEFF8}" dt="2023-11-04T17:24:50.216" v="1394" actId="26606"/>
          <ac:spMkLst>
            <pc:docMk/>
            <pc:sldMk cId="3385400743" sldId="315"/>
            <ac:spMk id="6151" creationId="{416A0E3C-60E6-4F39-BC55-5F7C224E1F7C}"/>
          </ac:spMkLst>
        </pc:spChg>
        <pc:spChg chg="add del">
          <ac:chgData name="shyam prasad" userId="1266635b9dd78f24" providerId="LiveId" clId="{67389BCA-BDAD-441D-9975-79D6F3FDEFF8}" dt="2023-11-04T17:25:36.575" v="1400" actId="26606"/>
          <ac:spMkLst>
            <pc:docMk/>
            <pc:sldMk cId="3385400743" sldId="315"/>
            <ac:spMk id="6152" creationId="{8A330AB8-A767-46C8-ABEF-2477854EF61D}"/>
          </ac:spMkLst>
        </pc:spChg>
        <pc:spChg chg="add del">
          <ac:chgData name="shyam prasad" userId="1266635b9dd78f24" providerId="LiveId" clId="{67389BCA-BDAD-441D-9975-79D6F3FDEFF8}" dt="2023-11-04T17:25:36.575" v="1400" actId="26606"/>
          <ac:spMkLst>
            <pc:docMk/>
            <pc:sldMk cId="3385400743" sldId="315"/>
            <ac:spMk id="6154" creationId="{88E62604-C40E-4D56-9D66-FD94B0CA40CB}"/>
          </ac:spMkLst>
        </pc:spChg>
        <pc:spChg chg="add del">
          <ac:chgData name="shyam prasad" userId="1266635b9dd78f24" providerId="LiveId" clId="{67389BCA-BDAD-441D-9975-79D6F3FDEFF8}" dt="2023-11-04T17:24:50.216" v="1394" actId="26606"/>
          <ac:spMkLst>
            <pc:docMk/>
            <pc:sldMk cId="3385400743" sldId="315"/>
            <ac:spMk id="6155" creationId="{F64BBAA4-C62B-4146-B49F-FE4CC4655EE0}"/>
          </ac:spMkLst>
        </pc:spChg>
        <pc:spChg chg="add del">
          <ac:chgData name="shyam prasad" userId="1266635b9dd78f24" providerId="LiveId" clId="{67389BCA-BDAD-441D-9975-79D6F3FDEFF8}" dt="2023-11-04T17:25:48.184" v="1402" actId="26606"/>
          <ac:spMkLst>
            <pc:docMk/>
            <pc:sldMk cId="3385400743" sldId="315"/>
            <ac:spMk id="6156" creationId="{416A0E3C-60E6-4F39-BC55-5F7C224E1F7C}"/>
          </ac:spMkLst>
        </pc:spChg>
        <pc:spChg chg="add del">
          <ac:chgData name="shyam prasad" userId="1266635b9dd78f24" providerId="LiveId" clId="{67389BCA-BDAD-441D-9975-79D6F3FDEFF8}" dt="2023-11-04T17:24:50.216" v="1394" actId="26606"/>
          <ac:spMkLst>
            <pc:docMk/>
            <pc:sldMk cId="3385400743" sldId="315"/>
            <ac:spMk id="6159" creationId="{6BF36B24-6632-4516-9692-731462896C1F}"/>
          </ac:spMkLst>
        </pc:spChg>
        <pc:spChg chg="add del">
          <ac:chgData name="shyam prasad" userId="1266635b9dd78f24" providerId="LiveId" clId="{67389BCA-BDAD-441D-9975-79D6F3FDEFF8}" dt="2023-11-04T17:25:48.184" v="1402" actId="26606"/>
          <ac:spMkLst>
            <pc:docMk/>
            <pc:sldMk cId="3385400743" sldId="315"/>
            <ac:spMk id="6160" creationId="{E844E128-FF69-4E9F-8327-6B504B3C5AE1}"/>
          </ac:spMkLst>
        </pc:spChg>
        <pc:spChg chg="add del">
          <ac:chgData name="shyam prasad" userId="1266635b9dd78f24" providerId="LiveId" clId="{67389BCA-BDAD-441D-9975-79D6F3FDEFF8}" dt="2023-11-04T17:25:00.717" v="1396" actId="26606"/>
          <ac:spMkLst>
            <pc:docMk/>
            <pc:sldMk cId="3385400743" sldId="315"/>
            <ac:spMk id="6161" creationId="{416A0E3C-60E6-4F39-BC55-5F7C224E1F7C}"/>
          </ac:spMkLst>
        </pc:spChg>
        <pc:spChg chg="add del">
          <ac:chgData name="shyam prasad" userId="1266635b9dd78f24" providerId="LiveId" clId="{67389BCA-BDAD-441D-9975-79D6F3FDEFF8}" dt="2023-11-04T17:25:00.717" v="1396" actId="26606"/>
          <ac:spMkLst>
            <pc:docMk/>
            <pc:sldMk cId="3385400743" sldId="315"/>
            <ac:spMk id="6163" creationId="{0AB6E427-3F73-4C06-A5D5-AE52C3883B50}"/>
          </ac:spMkLst>
        </pc:spChg>
        <pc:spChg chg="add del">
          <ac:chgData name="shyam prasad" userId="1266635b9dd78f24" providerId="LiveId" clId="{67389BCA-BDAD-441D-9975-79D6F3FDEFF8}" dt="2023-11-04T17:25:00.717" v="1396" actId="26606"/>
          <ac:spMkLst>
            <pc:docMk/>
            <pc:sldMk cId="3385400743" sldId="315"/>
            <ac:spMk id="6164" creationId="{D8C9BDAA-0390-4B39-9B5C-BC95E5120DA4}"/>
          </ac:spMkLst>
        </pc:spChg>
        <pc:spChg chg="add del">
          <ac:chgData name="shyam prasad" userId="1266635b9dd78f24" providerId="LiveId" clId="{67389BCA-BDAD-441D-9975-79D6F3FDEFF8}" dt="2023-11-04T17:26:47.087" v="1426" actId="26606"/>
          <ac:spMkLst>
            <pc:docMk/>
            <pc:sldMk cId="3385400743" sldId="315"/>
            <ac:spMk id="6167" creationId="{416A0E3C-60E6-4F39-BC55-5F7C224E1F7C}"/>
          </ac:spMkLst>
        </pc:spChg>
        <pc:spChg chg="add del">
          <ac:chgData name="shyam prasad" userId="1266635b9dd78f24" providerId="LiveId" clId="{67389BCA-BDAD-441D-9975-79D6F3FDEFF8}" dt="2023-11-04T17:25:50.394" v="1404" actId="26606"/>
          <ac:spMkLst>
            <pc:docMk/>
            <pc:sldMk cId="3385400743" sldId="315"/>
            <ac:spMk id="6168" creationId="{416A0E3C-60E6-4F39-BC55-5F7C224E1F7C}"/>
          </ac:spMkLst>
        </pc:spChg>
        <pc:spChg chg="add del">
          <ac:chgData name="shyam prasad" userId="1266635b9dd78f24" providerId="LiveId" clId="{67389BCA-BDAD-441D-9975-79D6F3FDEFF8}" dt="2023-11-04T17:25:50.394" v="1404" actId="26606"/>
          <ac:spMkLst>
            <pc:docMk/>
            <pc:sldMk cId="3385400743" sldId="315"/>
            <ac:spMk id="6170" creationId="{24E4FB28-D425-4B2B-83EC-7F2C0FBDF1FF}"/>
          </ac:spMkLst>
        </pc:spChg>
        <pc:spChg chg="add del">
          <ac:chgData name="shyam prasad" userId="1266635b9dd78f24" providerId="LiveId" clId="{67389BCA-BDAD-441D-9975-79D6F3FDEFF8}" dt="2023-11-04T17:25:50.394" v="1404" actId="26606"/>
          <ac:spMkLst>
            <pc:docMk/>
            <pc:sldMk cId="3385400743" sldId="315"/>
            <ac:spMk id="6171" creationId="{96EEF187-8434-4B76-BE40-006EEBB263CF}"/>
          </ac:spMkLst>
        </pc:spChg>
        <pc:spChg chg="add del">
          <ac:chgData name="shyam prasad" userId="1266635b9dd78f24" providerId="LiveId" clId="{67389BCA-BDAD-441D-9975-79D6F3FDEFF8}" dt="2023-11-04T17:25:51.638" v="1406" actId="26606"/>
          <ac:spMkLst>
            <pc:docMk/>
            <pc:sldMk cId="3385400743" sldId="315"/>
            <ac:spMk id="6173" creationId="{416A0E3C-60E6-4F39-BC55-5F7C224E1F7C}"/>
          </ac:spMkLst>
        </pc:spChg>
        <pc:spChg chg="add del">
          <ac:chgData name="shyam prasad" userId="1266635b9dd78f24" providerId="LiveId" clId="{67389BCA-BDAD-441D-9975-79D6F3FDEFF8}" dt="2023-11-04T17:25:51.638" v="1406" actId="26606"/>
          <ac:spMkLst>
            <pc:docMk/>
            <pc:sldMk cId="3385400743" sldId="315"/>
            <ac:spMk id="6175" creationId="{E844E128-FF69-4E9F-8327-6B504B3C5AE1}"/>
          </ac:spMkLst>
        </pc:spChg>
        <pc:spChg chg="add del">
          <ac:chgData name="shyam prasad" userId="1266635b9dd78f24" providerId="LiveId" clId="{67389BCA-BDAD-441D-9975-79D6F3FDEFF8}" dt="2023-11-04T17:26:47.087" v="1426" actId="26606"/>
          <ac:spMkLst>
            <pc:docMk/>
            <pc:sldMk cId="3385400743" sldId="315"/>
            <ac:spMk id="6177" creationId="{61B2A784-4501-42A8-86DF-DB27DE395089}"/>
          </ac:spMkLst>
        </pc:spChg>
        <pc:spChg chg="add del">
          <ac:chgData name="shyam prasad" userId="1266635b9dd78f24" providerId="LiveId" clId="{67389BCA-BDAD-441D-9975-79D6F3FDEFF8}" dt="2023-11-04T17:25:55.878" v="1408" actId="26606"/>
          <ac:spMkLst>
            <pc:docMk/>
            <pc:sldMk cId="3385400743" sldId="315"/>
            <ac:spMk id="6178" creationId="{416A0E3C-60E6-4F39-BC55-5F7C224E1F7C}"/>
          </ac:spMkLst>
        </pc:spChg>
        <pc:spChg chg="add del">
          <ac:chgData name="shyam prasad" userId="1266635b9dd78f24" providerId="LiveId" clId="{67389BCA-BDAD-441D-9975-79D6F3FDEFF8}" dt="2023-11-04T17:25:55.878" v="1408" actId="26606"/>
          <ac:spMkLst>
            <pc:docMk/>
            <pc:sldMk cId="3385400743" sldId="315"/>
            <ac:spMk id="6180" creationId="{67B74F2B-9534-4540-96B0-5C8E958B940F}"/>
          </ac:spMkLst>
        </pc:spChg>
        <pc:spChg chg="add del">
          <ac:chgData name="shyam prasad" userId="1266635b9dd78f24" providerId="LiveId" clId="{67389BCA-BDAD-441D-9975-79D6F3FDEFF8}" dt="2023-11-04T17:26:47.087" v="1426" actId="26606"/>
          <ac:spMkLst>
            <pc:docMk/>
            <pc:sldMk cId="3385400743" sldId="315"/>
            <ac:spMk id="6182" creationId="{8A330AB8-A767-46C8-ABEF-2477854EF61D}"/>
          </ac:spMkLst>
        </pc:spChg>
        <pc:spChg chg="add del">
          <ac:chgData name="shyam prasad" userId="1266635b9dd78f24" providerId="LiveId" clId="{67389BCA-BDAD-441D-9975-79D6F3FDEFF8}" dt="2023-11-04T17:26:38.032" v="1424" actId="26606"/>
          <ac:spMkLst>
            <pc:docMk/>
            <pc:sldMk cId="3385400743" sldId="315"/>
            <ac:spMk id="6183" creationId="{416A0E3C-60E6-4F39-BC55-5F7C224E1F7C}"/>
          </ac:spMkLst>
        </pc:spChg>
        <pc:spChg chg="add del">
          <ac:chgData name="shyam prasad" userId="1266635b9dd78f24" providerId="LiveId" clId="{67389BCA-BDAD-441D-9975-79D6F3FDEFF8}" dt="2023-11-04T17:26:38.032" v="1424" actId="26606"/>
          <ac:spMkLst>
            <pc:docMk/>
            <pc:sldMk cId="3385400743" sldId="315"/>
            <ac:spMk id="6185" creationId="{E844E128-FF69-4E9F-8327-6B504B3C5AE1}"/>
          </ac:spMkLst>
        </pc:spChg>
        <pc:spChg chg="add del">
          <ac:chgData name="shyam prasad" userId="1266635b9dd78f24" providerId="LiveId" clId="{67389BCA-BDAD-441D-9975-79D6F3FDEFF8}" dt="2023-11-04T17:26:47.087" v="1426" actId="26606"/>
          <ac:spMkLst>
            <pc:docMk/>
            <pc:sldMk cId="3385400743" sldId="315"/>
            <ac:spMk id="6187" creationId="{88E62604-C40E-4D56-9D66-FD94B0CA40CB}"/>
          </ac:spMkLst>
        </pc:spChg>
        <pc:spChg chg="add">
          <ac:chgData name="shyam prasad" userId="1266635b9dd78f24" providerId="LiveId" clId="{67389BCA-BDAD-441D-9975-79D6F3FDEFF8}" dt="2023-11-04T17:26:47.094" v="1427" actId="26606"/>
          <ac:spMkLst>
            <pc:docMk/>
            <pc:sldMk cId="3385400743" sldId="315"/>
            <ac:spMk id="6189" creationId="{416A0E3C-60E6-4F39-BC55-5F7C224E1F7C}"/>
          </ac:spMkLst>
        </pc:spChg>
        <pc:spChg chg="add del">
          <ac:chgData name="shyam prasad" userId="1266635b9dd78f24" providerId="LiveId" clId="{67389BCA-BDAD-441D-9975-79D6F3FDEFF8}" dt="2023-11-04T17:26:34.364" v="1417" actId="26606"/>
          <ac:spMkLst>
            <pc:docMk/>
            <pc:sldMk cId="3385400743" sldId="315"/>
            <ac:spMk id="6191" creationId="{416A0E3C-60E6-4F39-BC55-5F7C224E1F7C}"/>
          </ac:spMkLst>
        </pc:spChg>
        <pc:spChg chg="add">
          <ac:chgData name="shyam prasad" userId="1266635b9dd78f24" providerId="LiveId" clId="{67389BCA-BDAD-441D-9975-79D6F3FDEFF8}" dt="2023-11-04T17:26:47.094" v="1427" actId="26606"/>
          <ac:spMkLst>
            <pc:docMk/>
            <pc:sldMk cId="3385400743" sldId="315"/>
            <ac:spMk id="6192" creationId="{E844E128-FF69-4E9F-8327-6B504B3C5AE1}"/>
          </ac:spMkLst>
        </pc:spChg>
        <pc:spChg chg="add del">
          <ac:chgData name="shyam prasad" userId="1266635b9dd78f24" providerId="LiveId" clId="{67389BCA-BDAD-441D-9975-79D6F3FDEFF8}" dt="2023-11-04T17:26:34.364" v="1417" actId="26606"/>
          <ac:spMkLst>
            <pc:docMk/>
            <pc:sldMk cId="3385400743" sldId="315"/>
            <ac:spMk id="6195" creationId="{61B2A784-4501-42A8-86DF-DB27DE395089}"/>
          </ac:spMkLst>
        </pc:spChg>
        <pc:spChg chg="add del">
          <ac:chgData name="shyam prasad" userId="1266635b9dd78f24" providerId="LiveId" clId="{67389BCA-BDAD-441D-9975-79D6F3FDEFF8}" dt="2023-11-04T17:26:34.364" v="1417" actId="26606"/>
          <ac:spMkLst>
            <pc:docMk/>
            <pc:sldMk cId="3385400743" sldId="315"/>
            <ac:spMk id="6197" creationId="{8A330AB8-A767-46C8-ABEF-2477854EF61D}"/>
          </ac:spMkLst>
        </pc:spChg>
        <pc:spChg chg="add del">
          <ac:chgData name="shyam prasad" userId="1266635b9dd78f24" providerId="LiveId" clId="{67389BCA-BDAD-441D-9975-79D6F3FDEFF8}" dt="2023-11-04T17:26:34.364" v="1417" actId="26606"/>
          <ac:spMkLst>
            <pc:docMk/>
            <pc:sldMk cId="3385400743" sldId="315"/>
            <ac:spMk id="6199" creationId="{88E62604-C40E-4D56-9D66-FD94B0CA40CB}"/>
          </ac:spMkLst>
        </pc:spChg>
        <pc:picChg chg="del">
          <ac:chgData name="shyam prasad" userId="1266635b9dd78f24" providerId="LiveId" clId="{67389BCA-BDAD-441D-9975-79D6F3FDEFF8}" dt="2023-11-04T17:23:37.631" v="1389" actId="478"/>
          <ac:picMkLst>
            <pc:docMk/>
            <pc:sldMk cId="3385400743" sldId="315"/>
            <ac:picMk id="5" creationId="{AD7A6E5C-BE13-DBD5-F9A4-E415D78253F7}"/>
          </ac:picMkLst>
        </pc:picChg>
        <pc:picChg chg="del mod">
          <ac:chgData name="shyam prasad" userId="1266635b9dd78f24" providerId="LiveId" clId="{67389BCA-BDAD-441D-9975-79D6F3FDEFF8}" dt="2023-11-04T17:05:16.480" v="1340" actId="21"/>
          <ac:picMkLst>
            <pc:docMk/>
            <pc:sldMk cId="3385400743" sldId="315"/>
            <ac:picMk id="6" creationId="{2030FA57-F8D1-79A7-8514-5BD1B3CE0151}"/>
          </ac:picMkLst>
        </pc:picChg>
        <pc:picChg chg="add mod ord">
          <ac:chgData name="shyam prasad" userId="1266635b9dd78f24" providerId="LiveId" clId="{67389BCA-BDAD-441D-9975-79D6F3FDEFF8}" dt="2023-11-04T17:27:16.161" v="1432" actId="14100"/>
          <ac:picMkLst>
            <pc:docMk/>
            <pc:sldMk cId="3385400743" sldId="315"/>
            <ac:picMk id="7" creationId="{D402B62D-9C19-B3B3-7B5B-F59AF3B64F46}"/>
          </ac:picMkLst>
        </pc:picChg>
        <pc:picChg chg="add mod ord">
          <ac:chgData name="shyam prasad" userId="1266635b9dd78f24" providerId="LiveId" clId="{67389BCA-BDAD-441D-9975-79D6F3FDEFF8}" dt="2023-11-04T17:26:56.119" v="1429" actId="1076"/>
          <ac:picMkLst>
            <pc:docMk/>
            <pc:sldMk cId="3385400743" sldId="315"/>
            <ac:picMk id="6146" creationId="{254DB60C-54B2-7215-E587-195043D75C96}"/>
          </ac:picMkLst>
        </pc:picChg>
        <pc:cxnChg chg="add del">
          <ac:chgData name="shyam prasad" userId="1266635b9dd78f24" providerId="LiveId" clId="{67389BCA-BDAD-441D-9975-79D6F3FDEFF8}" dt="2023-11-04T17:25:36.575" v="1400" actId="26606"/>
          <ac:cxnSpMkLst>
            <pc:docMk/>
            <pc:sldMk cId="3385400743" sldId="315"/>
            <ac:cxnSpMk id="6149" creationId="{C5025DAC-8B93-4160-B017-3A274A5828C0}"/>
          </ac:cxnSpMkLst>
        </pc:cxnChg>
        <pc:cxnChg chg="add del">
          <ac:chgData name="shyam prasad" userId="1266635b9dd78f24" providerId="LiveId" clId="{67389BCA-BDAD-441D-9975-79D6F3FDEFF8}" dt="2023-11-04T17:24:50.216" v="1394" actId="26606"/>
          <ac:cxnSpMkLst>
            <pc:docMk/>
            <pc:sldMk cId="3385400743" sldId="315"/>
            <ac:cxnSpMk id="6153" creationId="{C5025DAC-8B93-4160-B017-3A274A5828C0}"/>
          </ac:cxnSpMkLst>
        </pc:cxnChg>
        <pc:cxnChg chg="add del">
          <ac:chgData name="shyam prasad" userId="1266635b9dd78f24" providerId="LiveId" clId="{67389BCA-BDAD-441D-9975-79D6F3FDEFF8}" dt="2023-11-04T17:24:50.216" v="1394" actId="26606"/>
          <ac:cxnSpMkLst>
            <pc:docMk/>
            <pc:sldMk cId="3385400743" sldId="315"/>
            <ac:cxnSpMk id="6157" creationId="{EEB57AA8-F021-480C-A9E2-F89913313611}"/>
          </ac:cxnSpMkLst>
        </pc:cxnChg>
        <pc:cxnChg chg="add del">
          <ac:chgData name="shyam prasad" userId="1266635b9dd78f24" providerId="LiveId" clId="{67389BCA-BDAD-441D-9975-79D6F3FDEFF8}" dt="2023-11-04T17:25:48.184" v="1402" actId="26606"/>
          <ac:cxnSpMkLst>
            <pc:docMk/>
            <pc:sldMk cId="3385400743" sldId="315"/>
            <ac:cxnSpMk id="6158" creationId="{C5025DAC-8B93-4160-B017-3A274A5828C0}"/>
          </ac:cxnSpMkLst>
        </pc:cxnChg>
        <pc:cxnChg chg="add del">
          <ac:chgData name="shyam prasad" userId="1266635b9dd78f24" providerId="LiveId" clId="{67389BCA-BDAD-441D-9975-79D6F3FDEFF8}" dt="2023-11-04T17:25:00.717" v="1396" actId="26606"/>
          <ac:cxnSpMkLst>
            <pc:docMk/>
            <pc:sldMk cId="3385400743" sldId="315"/>
            <ac:cxnSpMk id="6162" creationId="{C5025DAC-8B93-4160-B017-3A274A5828C0}"/>
          </ac:cxnSpMkLst>
        </pc:cxnChg>
        <pc:cxnChg chg="add del">
          <ac:chgData name="shyam prasad" userId="1266635b9dd78f24" providerId="LiveId" clId="{67389BCA-BDAD-441D-9975-79D6F3FDEFF8}" dt="2023-11-04T17:25:00.717" v="1396" actId="26606"/>
          <ac:cxnSpMkLst>
            <pc:docMk/>
            <pc:sldMk cId="3385400743" sldId="315"/>
            <ac:cxnSpMk id="6165" creationId="{E04A321A-A039-4720-87B4-66A4210E0D57}"/>
          </ac:cxnSpMkLst>
        </pc:cxnChg>
        <pc:cxnChg chg="add del">
          <ac:chgData name="shyam prasad" userId="1266635b9dd78f24" providerId="LiveId" clId="{67389BCA-BDAD-441D-9975-79D6F3FDEFF8}" dt="2023-11-04T17:25:48.184" v="1402" actId="26606"/>
          <ac:cxnSpMkLst>
            <pc:docMk/>
            <pc:sldMk cId="3385400743" sldId="315"/>
            <ac:cxnSpMk id="6166" creationId="{055CEADF-09EA-423C-8C45-F94AF44D5AF0}"/>
          </ac:cxnSpMkLst>
        </pc:cxnChg>
        <pc:cxnChg chg="add del">
          <ac:chgData name="shyam prasad" userId="1266635b9dd78f24" providerId="LiveId" clId="{67389BCA-BDAD-441D-9975-79D6F3FDEFF8}" dt="2023-11-04T17:25:50.394" v="1404" actId="26606"/>
          <ac:cxnSpMkLst>
            <pc:docMk/>
            <pc:sldMk cId="3385400743" sldId="315"/>
            <ac:cxnSpMk id="6169" creationId="{C5025DAC-8B93-4160-B017-3A274A5828C0}"/>
          </ac:cxnSpMkLst>
        </pc:cxnChg>
        <pc:cxnChg chg="add del">
          <ac:chgData name="shyam prasad" userId="1266635b9dd78f24" providerId="LiveId" clId="{67389BCA-BDAD-441D-9975-79D6F3FDEFF8}" dt="2023-11-04T17:26:47.087" v="1426" actId="26606"/>
          <ac:cxnSpMkLst>
            <pc:docMk/>
            <pc:sldMk cId="3385400743" sldId="315"/>
            <ac:cxnSpMk id="6172" creationId="{C5025DAC-8B93-4160-B017-3A274A5828C0}"/>
          </ac:cxnSpMkLst>
        </pc:cxnChg>
        <pc:cxnChg chg="add del">
          <ac:chgData name="shyam prasad" userId="1266635b9dd78f24" providerId="LiveId" clId="{67389BCA-BDAD-441D-9975-79D6F3FDEFF8}" dt="2023-11-04T17:25:51.638" v="1406" actId="26606"/>
          <ac:cxnSpMkLst>
            <pc:docMk/>
            <pc:sldMk cId="3385400743" sldId="315"/>
            <ac:cxnSpMk id="6174" creationId="{C5025DAC-8B93-4160-B017-3A274A5828C0}"/>
          </ac:cxnSpMkLst>
        </pc:cxnChg>
        <pc:cxnChg chg="add del">
          <ac:chgData name="shyam prasad" userId="1266635b9dd78f24" providerId="LiveId" clId="{67389BCA-BDAD-441D-9975-79D6F3FDEFF8}" dt="2023-11-04T17:25:51.638" v="1406" actId="26606"/>
          <ac:cxnSpMkLst>
            <pc:docMk/>
            <pc:sldMk cId="3385400743" sldId="315"/>
            <ac:cxnSpMk id="6176" creationId="{055CEADF-09EA-423C-8C45-F94AF44D5AF0}"/>
          </ac:cxnSpMkLst>
        </pc:cxnChg>
        <pc:cxnChg chg="add del">
          <ac:chgData name="shyam prasad" userId="1266635b9dd78f24" providerId="LiveId" clId="{67389BCA-BDAD-441D-9975-79D6F3FDEFF8}" dt="2023-11-04T17:25:55.878" v="1408" actId="26606"/>
          <ac:cxnSpMkLst>
            <pc:docMk/>
            <pc:sldMk cId="3385400743" sldId="315"/>
            <ac:cxnSpMk id="6179" creationId="{C5025DAC-8B93-4160-B017-3A274A5828C0}"/>
          </ac:cxnSpMkLst>
        </pc:cxnChg>
        <pc:cxnChg chg="add del">
          <ac:chgData name="shyam prasad" userId="1266635b9dd78f24" providerId="LiveId" clId="{67389BCA-BDAD-441D-9975-79D6F3FDEFF8}" dt="2023-11-04T17:25:55.878" v="1408" actId="26606"/>
          <ac:cxnSpMkLst>
            <pc:docMk/>
            <pc:sldMk cId="3385400743" sldId="315"/>
            <ac:cxnSpMk id="6181" creationId="{33BECB2B-2CFA-412C-880F-C4B60974936F}"/>
          </ac:cxnSpMkLst>
        </pc:cxnChg>
        <pc:cxnChg chg="add del">
          <ac:chgData name="shyam prasad" userId="1266635b9dd78f24" providerId="LiveId" clId="{67389BCA-BDAD-441D-9975-79D6F3FDEFF8}" dt="2023-11-04T17:26:38.032" v="1424" actId="26606"/>
          <ac:cxnSpMkLst>
            <pc:docMk/>
            <pc:sldMk cId="3385400743" sldId="315"/>
            <ac:cxnSpMk id="6184" creationId="{C5025DAC-8B93-4160-B017-3A274A5828C0}"/>
          </ac:cxnSpMkLst>
        </pc:cxnChg>
        <pc:cxnChg chg="add del">
          <ac:chgData name="shyam prasad" userId="1266635b9dd78f24" providerId="LiveId" clId="{67389BCA-BDAD-441D-9975-79D6F3FDEFF8}" dt="2023-11-04T17:26:38.032" v="1424" actId="26606"/>
          <ac:cxnSpMkLst>
            <pc:docMk/>
            <pc:sldMk cId="3385400743" sldId="315"/>
            <ac:cxnSpMk id="6186" creationId="{055CEADF-09EA-423C-8C45-F94AF44D5AF0}"/>
          </ac:cxnSpMkLst>
        </pc:cxnChg>
        <pc:cxnChg chg="add">
          <ac:chgData name="shyam prasad" userId="1266635b9dd78f24" providerId="LiveId" clId="{67389BCA-BDAD-441D-9975-79D6F3FDEFF8}" dt="2023-11-04T17:26:47.094" v="1427" actId="26606"/>
          <ac:cxnSpMkLst>
            <pc:docMk/>
            <pc:sldMk cId="3385400743" sldId="315"/>
            <ac:cxnSpMk id="6190" creationId="{C5025DAC-8B93-4160-B017-3A274A5828C0}"/>
          </ac:cxnSpMkLst>
        </pc:cxnChg>
        <pc:cxnChg chg="add del">
          <ac:chgData name="shyam prasad" userId="1266635b9dd78f24" providerId="LiveId" clId="{67389BCA-BDAD-441D-9975-79D6F3FDEFF8}" dt="2023-11-04T17:26:34.364" v="1417" actId="26606"/>
          <ac:cxnSpMkLst>
            <pc:docMk/>
            <pc:sldMk cId="3385400743" sldId="315"/>
            <ac:cxnSpMk id="6193" creationId="{C5025DAC-8B93-4160-B017-3A274A5828C0}"/>
          </ac:cxnSpMkLst>
        </pc:cxnChg>
        <pc:cxnChg chg="add">
          <ac:chgData name="shyam prasad" userId="1266635b9dd78f24" providerId="LiveId" clId="{67389BCA-BDAD-441D-9975-79D6F3FDEFF8}" dt="2023-11-04T17:26:47.094" v="1427" actId="26606"/>
          <ac:cxnSpMkLst>
            <pc:docMk/>
            <pc:sldMk cId="3385400743" sldId="315"/>
            <ac:cxnSpMk id="6194" creationId="{055CEADF-09EA-423C-8C45-F94AF44D5AF0}"/>
          </ac:cxnSpMkLst>
        </pc:cxnChg>
      </pc:sldChg>
      <pc:sldChg chg="modSp del">
        <pc:chgData name="shyam prasad" userId="1266635b9dd78f24" providerId="LiveId" clId="{67389BCA-BDAD-441D-9975-79D6F3FDEFF8}" dt="2023-11-04T19:02:00.015" v="2029" actId="47"/>
        <pc:sldMkLst>
          <pc:docMk/>
          <pc:sldMk cId="3611555773" sldId="316"/>
        </pc:sldMkLst>
        <pc:spChg chg="mod">
          <ac:chgData name="shyam prasad" userId="1266635b9dd78f24" providerId="LiveId" clId="{67389BCA-BDAD-441D-9975-79D6F3FDEFF8}" dt="2023-11-03T16:32:06.549" v="1090"/>
          <ac:spMkLst>
            <pc:docMk/>
            <pc:sldMk cId="3611555773" sldId="316"/>
            <ac:spMk id="2" creationId="{4BA44AC3-6E09-AB6D-3B79-1426F83B3655}"/>
          </ac:spMkLst>
        </pc:spChg>
        <pc:picChg chg="mod">
          <ac:chgData name="shyam prasad" userId="1266635b9dd78f24" providerId="LiveId" clId="{67389BCA-BDAD-441D-9975-79D6F3FDEFF8}" dt="2023-11-03T16:32:06.549" v="1090"/>
          <ac:picMkLst>
            <pc:docMk/>
            <pc:sldMk cId="3611555773" sldId="316"/>
            <ac:picMk id="5" creationId="{8BA09F07-0D0F-7E87-4224-F328C01431C8}"/>
          </ac:picMkLst>
        </pc:picChg>
      </pc:sldChg>
      <pc:sldChg chg="addSp delSp modSp mod delDesignElem">
        <pc:chgData name="shyam prasad" userId="1266635b9dd78f24" providerId="LiveId" clId="{67389BCA-BDAD-441D-9975-79D6F3FDEFF8}" dt="2023-11-04T20:15:40.999" v="3043" actId="14100"/>
        <pc:sldMkLst>
          <pc:docMk/>
          <pc:sldMk cId="97252179" sldId="318"/>
        </pc:sldMkLst>
        <pc:spChg chg="mod">
          <ac:chgData name="shyam prasad" userId="1266635b9dd78f24" providerId="LiveId" clId="{67389BCA-BDAD-441D-9975-79D6F3FDEFF8}" dt="2023-11-04T20:15:40.999" v="3043" actId="14100"/>
          <ac:spMkLst>
            <pc:docMk/>
            <pc:sldMk cId="97252179" sldId="318"/>
            <ac:spMk id="2" creationId="{440067DF-5A2A-EEF7-CF05-7F04F52CF116}"/>
          </ac:spMkLst>
        </pc:spChg>
        <pc:spChg chg="mod">
          <ac:chgData name="shyam prasad" userId="1266635b9dd78f24" providerId="LiveId" clId="{67389BCA-BDAD-441D-9975-79D6F3FDEFF8}" dt="2023-11-03T16:30:41.610" v="1074" actId="26606"/>
          <ac:spMkLst>
            <pc:docMk/>
            <pc:sldMk cId="97252179" sldId="318"/>
            <ac:spMk id="3" creationId="{25FB043D-8121-4163-5028-3805D82BA886}"/>
          </ac:spMkLst>
        </pc:spChg>
        <pc:spChg chg="add del">
          <ac:chgData name="shyam prasad" userId="1266635b9dd78f24" providerId="LiveId" clId="{67389BCA-BDAD-441D-9975-79D6F3FDEFF8}" dt="2023-11-03T16:22:42.493" v="1012" actId="26606"/>
          <ac:spMkLst>
            <pc:docMk/>
            <pc:sldMk cId="97252179" sldId="318"/>
            <ac:spMk id="10" creationId="{39E3965E-AC41-4711-9D10-E25ABB132D86}"/>
          </ac:spMkLst>
        </pc:spChg>
        <pc:spChg chg="add del">
          <ac:chgData name="shyam prasad" userId="1266635b9dd78f24" providerId="LiveId" clId="{67389BCA-BDAD-441D-9975-79D6F3FDEFF8}" dt="2023-11-03T16:22:42.493" v="1012" actId="26606"/>
          <ac:spMkLst>
            <pc:docMk/>
            <pc:sldMk cId="97252179" sldId="318"/>
            <ac:spMk id="14" creationId="{548B4202-DCD5-4F8C-B481-743A989A9DFF}"/>
          </ac:spMkLst>
        </pc:spChg>
        <pc:spChg chg="add del">
          <ac:chgData name="shyam prasad" userId="1266635b9dd78f24" providerId="LiveId" clId="{67389BCA-BDAD-441D-9975-79D6F3FDEFF8}" dt="2023-11-03T16:22:42.493" v="1012" actId="26606"/>
          <ac:spMkLst>
            <pc:docMk/>
            <pc:sldMk cId="97252179" sldId="318"/>
            <ac:spMk id="18" creationId="{8EE702CF-91CE-4661-ACBF-3C8160D1B433}"/>
          </ac:spMkLst>
        </pc:spChg>
        <pc:spChg chg="add del">
          <ac:chgData name="shyam prasad" userId="1266635b9dd78f24" providerId="LiveId" clId="{67389BCA-BDAD-441D-9975-79D6F3FDEFF8}" dt="2023-11-03T16:26:02.505" v="1043" actId="26606"/>
          <ac:spMkLst>
            <pc:docMk/>
            <pc:sldMk cId="97252179" sldId="318"/>
            <ac:spMk id="23" creationId="{F64BBAA4-C62B-4146-B49F-FE4CC4655EE0}"/>
          </ac:spMkLst>
        </pc:spChg>
        <pc:spChg chg="add del">
          <ac:chgData name="shyam prasad" userId="1266635b9dd78f24" providerId="LiveId" clId="{67389BCA-BDAD-441D-9975-79D6F3FDEFF8}" dt="2023-11-03T16:26:02.505" v="1043" actId="26606"/>
          <ac:spMkLst>
            <pc:docMk/>
            <pc:sldMk cId="97252179" sldId="318"/>
            <ac:spMk id="27" creationId="{6BF36B24-6632-4516-9692-731462896C1F}"/>
          </ac:spMkLst>
        </pc:spChg>
        <pc:spChg chg="add del">
          <ac:chgData name="shyam prasad" userId="1266635b9dd78f24" providerId="LiveId" clId="{67389BCA-BDAD-441D-9975-79D6F3FDEFF8}" dt="2023-11-03T16:30:41.610" v="1074" actId="26606"/>
          <ac:spMkLst>
            <pc:docMk/>
            <pc:sldMk cId="97252179" sldId="318"/>
            <ac:spMk id="32" creationId="{F64BBAA4-C62B-4146-B49F-FE4CC4655EE0}"/>
          </ac:spMkLst>
        </pc:spChg>
        <pc:spChg chg="add del">
          <ac:chgData name="shyam prasad" userId="1266635b9dd78f24" providerId="LiveId" clId="{67389BCA-BDAD-441D-9975-79D6F3FDEFF8}" dt="2023-11-03T16:30:41.610" v="1074" actId="26606"/>
          <ac:spMkLst>
            <pc:docMk/>
            <pc:sldMk cId="97252179" sldId="318"/>
            <ac:spMk id="36" creationId="{6BF36B24-6632-4516-9692-731462896C1F}"/>
          </ac:spMkLst>
        </pc:spChg>
        <pc:spChg chg="add del">
          <ac:chgData name="shyam prasad" userId="1266635b9dd78f24" providerId="LiveId" clId="{67389BCA-BDAD-441D-9975-79D6F3FDEFF8}" dt="2023-11-03T16:30:36.169" v="1071" actId="26606"/>
          <ac:spMkLst>
            <pc:docMk/>
            <pc:sldMk cId="97252179" sldId="318"/>
            <ac:spMk id="41" creationId="{F64BBAA4-C62B-4146-B49F-FE4CC4655EE0}"/>
          </ac:spMkLst>
        </pc:spChg>
        <pc:spChg chg="add del">
          <ac:chgData name="shyam prasad" userId="1266635b9dd78f24" providerId="LiveId" clId="{67389BCA-BDAD-441D-9975-79D6F3FDEFF8}" dt="2023-11-03T16:30:36.169" v="1071" actId="26606"/>
          <ac:spMkLst>
            <pc:docMk/>
            <pc:sldMk cId="97252179" sldId="318"/>
            <ac:spMk id="45" creationId="{6BF36B24-6632-4516-9692-731462896C1F}"/>
          </ac:spMkLst>
        </pc:spChg>
        <pc:spChg chg="add del">
          <ac:chgData name="shyam prasad" userId="1266635b9dd78f24" providerId="LiveId" clId="{67389BCA-BDAD-441D-9975-79D6F3FDEFF8}" dt="2023-11-03T16:30:41.569" v="1073" actId="26606"/>
          <ac:spMkLst>
            <pc:docMk/>
            <pc:sldMk cId="97252179" sldId="318"/>
            <ac:spMk id="48" creationId="{39E3965E-AC41-4711-9D10-E25ABB132D86}"/>
          </ac:spMkLst>
        </pc:spChg>
        <pc:spChg chg="add del">
          <ac:chgData name="shyam prasad" userId="1266635b9dd78f24" providerId="LiveId" clId="{67389BCA-BDAD-441D-9975-79D6F3FDEFF8}" dt="2023-11-03T16:30:41.569" v="1073" actId="26606"/>
          <ac:spMkLst>
            <pc:docMk/>
            <pc:sldMk cId="97252179" sldId="318"/>
            <ac:spMk id="49" creationId="{8D4480B4-953D-41FA-9052-09AB3A026947}"/>
          </ac:spMkLst>
        </pc:spChg>
        <pc:spChg chg="add del">
          <ac:chgData name="shyam prasad" userId="1266635b9dd78f24" providerId="LiveId" clId="{67389BCA-BDAD-441D-9975-79D6F3FDEFF8}" dt="2023-11-03T16:30:41.569" v="1073" actId="26606"/>
          <ac:spMkLst>
            <pc:docMk/>
            <pc:sldMk cId="97252179" sldId="318"/>
            <ac:spMk id="51" creationId="{33428ACC-71EC-4171-9527-10983BA6B41D}"/>
          </ac:spMkLst>
        </pc:spChg>
        <pc:spChg chg="add del">
          <ac:chgData name="shyam prasad" userId="1266635b9dd78f24" providerId="LiveId" clId="{67389BCA-BDAD-441D-9975-79D6F3FDEFF8}" dt="2023-11-03T16:32:06.549" v="1090"/>
          <ac:spMkLst>
            <pc:docMk/>
            <pc:sldMk cId="97252179" sldId="318"/>
            <ac:spMk id="53" creationId="{39E3965E-AC41-4711-9D10-E25ABB132D86}"/>
          </ac:spMkLst>
        </pc:spChg>
        <pc:spChg chg="add del">
          <ac:chgData name="shyam prasad" userId="1266635b9dd78f24" providerId="LiveId" clId="{67389BCA-BDAD-441D-9975-79D6F3FDEFF8}" dt="2023-11-03T16:32:06.549" v="1090"/>
          <ac:spMkLst>
            <pc:docMk/>
            <pc:sldMk cId="97252179" sldId="318"/>
            <ac:spMk id="55" creationId="{B4D0E555-16F6-44D0-BF56-AF5FF5BDE9D6}"/>
          </ac:spMkLst>
        </pc:spChg>
        <pc:spChg chg="add del">
          <ac:chgData name="shyam prasad" userId="1266635b9dd78f24" providerId="LiveId" clId="{67389BCA-BDAD-441D-9975-79D6F3FDEFF8}" dt="2023-11-03T16:32:06.549" v="1090"/>
          <ac:spMkLst>
            <pc:docMk/>
            <pc:sldMk cId="97252179" sldId="318"/>
            <ac:spMk id="56" creationId="{8117041D-1A7B-4ECA-AB68-3CFDB6726B8E}"/>
          </ac:spMkLst>
        </pc:spChg>
        <pc:graphicFrameChg chg="add del mod modGraphic">
          <ac:chgData name="shyam prasad" userId="1266635b9dd78f24" providerId="LiveId" clId="{67389BCA-BDAD-441D-9975-79D6F3FDEFF8}" dt="2023-11-03T16:25:57.457" v="1041" actId="478"/>
          <ac:graphicFrameMkLst>
            <pc:docMk/>
            <pc:sldMk cId="97252179" sldId="318"/>
            <ac:graphicFrameMk id="5" creationId="{9069221D-5E3C-D948-10B4-7DE1E3634A75}"/>
          </ac:graphicFrameMkLst>
        </pc:graphicFrameChg>
        <pc:graphicFrameChg chg="add mod modGraphic">
          <ac:chgData name="shyam prasad" userId="1266635b9dd78f24" providerId="LiveId" clId="{67389BCA-BDAD-441D-9975-79D6F3FDEFF8}" dt="2023-11-04T19:13:50.615" v="2166" actId="14100"/>
          <ac:graphicFrameMkLst>
            <pc:docMk/>
            <pc:sldMk cId="97252179" sldId="318"/>
            <ac:graphicFrameMk id="6" creationId="{CD54F10A-025D-C575-8E6F-82EF9A1EBCBE}"/>
          </ac:graphicFrameMkLst>
        </pc:graphicFrameChg>
        <pc:picChg chg="del mod">
          <ac:chgData name="shyam prasad" userId="1266635b9dd78f24" providerId="LiveId" clId="{67389BCA-BDAD-441D-9975-79D6F3FDEFF8}" dt="2023-11-03T16:22:39.873" v="1011" actId="478"/>
          <ac:picMkLst>
            <pc:docMk/>
            <pc:sldMk cId="97252179" sldId="318"/>
            <ac:picMk id="4" creationId="{E6E663DC-ABC3-ACC9-F30C-4DF776E0E38A}"/>
          </ac:picMkLst>
        </pc:picChg>
        <pc:cxnChg chg="add del">
          <ac:chgData name="shyam prasad" userId="1266635b9dd78f24" providerId="LiveId" clId="{67389BCA-BDAD-441D-9975-79D6F3FDEFF8}" dt="2023-11-03T16:22:42.493" v="1012" actId="26606"/>
          <ac:cxnSpMkLst>
            <pc:docMk/>
            <pc:sldMk cId="97252179" sldId="318"/>
            <ac:cxnSpMk id="12" creationId="{1F5DC8C3-BA5F-4EED-BB9A-A14272BD82A1}"/>
          </ac:cxnSpMkLst>
        </pc:cxnChg>
        <pc:cxnChg chg="add del">
          <ac:chgData name="shyam prasad" userId="1266635b9dd78f24" providerId="LiveId" clId="{67389BCA-BDAD-441D-9975-79D6F3FDEFF8}" dt="2023-11-03T16:22:42.493" v="1012" actId="26606"/>
          <ac:cxnSpMkLst>
            <pc:docMk/>
            <pc:sldMk cId="97252179" sldId="318"/>
            <ac:cxnSpMk id="16" creationId="{F7F57F6B-E621-4E40-A34D-2FE12902AA20}"/>
          </ac:cxnSpMkLst>
        </pc:cxnChg>
        <pc:cxnChg chg="add del">
          <ac:chgData name="shyam prasad" userId="1266635b9dd78f24" providerId="LiveId" clId="{67389BCA-BDAD-441D-9975-79D6F3FDEFF8}" dt="2023-11-03T16:26:02.505" v="1043" actId="26606"/>
          <ac:cxnSpMkLst>
            <pc:docMk/>
            <pc:sldMk cId="97252179" sldId="318"/>
            <ac:cxnSpMk id="25" creationId="{EEB57AA8-F021-480C-A9E2-F89913313611}"/>
          </ac:cxnSpMkLst>
        </pc:cxnChg>
        <pc:cxnChg chg="add del">
          <ac:chgData name="shyam prasad" userId="1266635b9dd78f24" providerId="LiveId" clId="{67389BCA-BDAD-441D-9975-79D6F3FDEFF8}" dt="2023-11-03T16:30:41.610" v="1074" actId="26606"/>
          <ac:cxnSpMkLst>
            <pc:docMk/>
            <pc:sldMk cId="97252179" sldId="318"/>
            <ac:cxnSpMk id="34" creationId="{EEB57AA8-F021-480C-A9E2-F89913313611}"/>
          </ac:cxnSpMkLst>
        </pc:cxnChg>
        <pc:cxnChg chg="add del">
          <ac:chgData name="shyam prasad" userId="1266635b9dd78f24" providerId="LiveId" clId="{67389BCA-BDAD-441D-9975-79D6F3FDEFF8}" dt="2023-11-03T16:30:36.169" v="1071" actId="26606"/>
          <ac:cxnSpMkLst>
            <pc:docMk/>
            <pc:sldMk cId="97252179" sldId="318"/>
            <ac:cxnSpMk id="43" creationId="{EEB57AA8-F021-480C-A9E2-F89913313611}"/>
          </ac:cxnSpMkLst>
        </pc:cxnChg>
        <pc:cxnChg chg="add del">
          <ac:chgData name="shyam prasad" userId="1266635b9dd78f24" providerId="LiveId" clId="{67389BCA-BDAD-441D-9975-79D6F3FDEFF8}" dt="2023-11-03T16:30:41.569" v="1073" actId="26606"/>
          <ac:cxnSpMkLst>
            <pc:docMk/>
            <pc:sldMk cId="97252179" sldId="318"/>
            <ac:cxnSpMk id="47" creationId="{BA22713B-ABB6-4391-97F9-0449A2B9B664}"/>
          </ac:cxnSpMkLst>
        </pc:cxnChg>
        <pc:cxnChg chg="add del">
          <ac:chgData name="shyam prasad" userId="1266635b9dd78f24" providerId="LiveId" clId="{67389BCA-BDAD-441D-9975-79D6F3FDEFF8}" dt="2023-11-03T16:30:41.569" v="1073" actId="26606"/>
          <ac:cxnSpMkLst>
            <pc:docMk/>
            <pc:sldMk cId="97252179" sldId="318"/>
            <ac:cxnSpMk id="50" creationId="{1F5DC8C3-BA5F-4EED-BB9A-A14272BD82A1}"/>
          </ac:cxnSpMkLst>
        </pc:cxnChg>
        <pc:cxnChg chg="add del">
          <ac:chgData name="shyam prasad" userId="1266635b9dd78f24" providerId="LiveId" clId="{67389BCA-BDAD-441D-9975-79D6F3FDEFF8}" dt="2023-11-03T16:32:06.549" v="1090"/>
          <ac:cxnSpMkLst>
            <pc:docMk/>
            <pc:sldMk cId="97252179" sldId="318"/>
            <ac:cxnSpMk id="54" creationId="{1F5DC8C3-BA5F-4EED-BB9A-A14272BD82A1}"/>
          </ac:cxnSpMkLst>
        </pc:cxnChg>
        <pc:cxnChg chg="add del">
          <ac:chgData name="shyam prasad" userId="1266635b9dd78f24" providerId="LiveId" clId="{67389BCA-BDAD-441D-9975-79D6F3FDEFF8}" dt="2023-11-03T16:32:06.549" v="1090"/>
          <ac:cxnSpMkLst>
            <pc:docMk/>
            <pc:sldMk cId="97252179" sldId="318"/>
            <ac:cxnSpMk id="57" creationId="{ABCD2462-4C1E-401A-AC2D-F799A138B245}"/>
          </ac:cxnSpMkLst>
        </pc:cxnChg>
      </pc:sldChg>
      <pc:sldChg chg="addSp delSp modSp del mod delDesignElem">
        <pc:chgData name="shyam prasad" userId="1266635b9dd78f24" providerId="LiveId" clId="{67389BCA-BDAD-441D-9975-79D6F3FDEFF8}" dt="2023-11-04T19:45:50.427" v="2873" actId="47"/>
        <pc:sldMkLst>
          <pc:docMk/>
          <pc:sldMk cId="4289464566" sldId="319"/>
        </pc:sldMkLst>
        <pc:spChg chg="mod">
          <ac:chgData name="shyam prasad" userId="1266635b9dd78f24" providerId="LiveId" clId="{67389BCA-BDAD-441D-9975-79D6F3FDEFF8}" dt="2023-11-04T17:34:31.826" v="1439" actId="113"/>
          <ac:spMkLst>
            <pc:docMk/>
            <pc:sldMk cId="4289464566" sldId="319"/>
            <ac:spMk id="5" creationId="{A2C9574A-EEEE-9570-1000-27143EEA764A}"/>
          </ac:spMkLst>
        </pc:spChg>
        <pc:spChg chg="add del">
          <ac:chgData name="shyam prasad" userId="1266635b9dd78f24" providerId="LiveId" clId="{67389BCA-BDAD-441D-9975-79D6F3FDEFF8}" dt="2023-11-03T16:32:06.549" v="1090"/>
          <ac:spMkLst>
            <pc:docMk/>
            <pc:sldMk cId="4289464566" sldId="319"/>
            <ac:spMk id="1090" creationId="{A8E9C91B-7EAD-4562-AB0E-DFB9663AECE3}"/>
          </ac:spMkLst>
        </pc:spChg>
        <pc:spChg chg="add del">
          <ac:chgData name="shyam prasad" userId="1266635b9dd78f24" providerId="LiveId" clId="{67389BCA-BDAD-441D-9975-79D6F3FDEFF8}" dt="2023-11-03T16:32:06.549" v="1090"/>
          <ac:spMkLst>
            <pc:docMk/>
            <pc:sldMk cId="4289464566" sldId="319"/>
            <ac:spMk id="1091" creationId="{41497DE5-0939-4D1D-9350-0C5E1B209C68}"/>
          </ac:spMkLst>
        </pc:spChg>
        <pc:spChg chg="add del">
          <ac:chgData name="shyam prasad" userId="1266635b9dd78f24" providerId="LiveId" clId="{67389BCA-BDAD-441D-9975-79D6F3FDEFF8}" dt="2023-11-03T16:32:06.549" v="1090"/>
          <ac:spMkLst>
            <pc:docMk/>
            <pc:sldMk cId="4289464566" sldId="319"/>
            <ac:spMk id="1092" creationId="{5CCC70ED-6C63-4537-B7EB-51990D6C0A6F}"/>
          </ac:spMkLst>
        </pc:spChg>
        <pc:spChg chg="add del">
          <ac:chgData name="shyam prasad" userId="1266635b9dd78f24" providerId="LiveId" clId="{67389BCA-BDAD-441D-9975-79D6F3FDEFF8}" dt="2023-11-03T16:32:06.549" v="1090"/>
          <ac:spMkLst>
            <pc:docMk/>
            <pc:sldMk cId="4289464566" sldId="319"/>
            <ac:spMk id="1093" creationId="{B76E24C1-2968-40DC-A36E-F6B85F0F0752}"/>
          </ac:spMkLst>
        </pc:spChg>
      </pc:sldChg>
      <pc:sldChg chg="addSp delSp modSp new mod setBg setClrOvrMap">
        <pc:chgData name="shyam prasad" userId="1266635b9dd78f24" providerId="LiveId" clId="{67389BCA-BDAD-441D-9975-79D6F3FDEFF8}" dt="2023-11-04T20:59:52.095" v="3439" actId="14100"/>
        <pc:sldMkLst>
          <pc:docMk/>
          <pc:sldMk cId="614415899" sldId="320"/>
        </pc:sldMkLst>
        <pc:spChg chg="mod">
          <ac:chgData name="shyam prasad" userId="1266635b9dd78f24" providerId="LiveId" clId="{67389BCA-BDAD-441D-9975-79D6F3FDEFF8}" dt="2023-11-04T19:47:53.110" v="2880" actId="113"/>
          <ac:spMkLst>
            <pc:docMk/>
            <pc:sldMk cId="614415899" sldId="320"/>
            <ac:spMk id="2" creationId="{69902AD5-0778-F7EC-0F47-E5D814A21655}"/>
          </ac:spMkLst>
        </pc:spChg>
        <pc:spChg chg="mod">
          <ac:chgData name="shyam prasad" userId="1266635b9dd78f24" providerId="LiveId" clId="{67389BCA-BDAD-441D-9975-79D6F3FDEFF8}" dt="2023-11-04T20:57:47.110" v="3430" actId="20577"/>
          <ac:spMkLst>
            <pc:docMk/>
            <pc:sldMk cId="614415899" sldId="320"/>
            <ac:spMk id="3" creationId="{8326504D-00C8-8019-4671-0B311CBEE52C}"/>
          </ac:spMkLst>
        </pc:spChg>
        <pc:spChg chg="add del">
          <ac:chgData name="shyam prasad" userId="1266635b9dd78f24" providerId="LiveId" clId="{67389BCA-BDAD-441D-9975-79D6F3FDEFF8}" dt="2023-11-03T16:32:32.771" v="1094" actId="26606"/>
          <ac:spMkLst>
            <pc:docMk/>
            <pc:sldMk cId="614415899" sldId="320"/>
            <ac:spMk id="8" creationId="{F5FE1B2C-7BC1-4AE2-9A50-2A4A70A9D6A1}"/>
          </ac:spMkLst>
        </pc:spChg>
        <pc:spChg chg="add del">
          <ac:chgData name="shyam prasad" userId="1266635b9dd78f24" providerId="LiveId" clId="{67389BCA-BDAD-441D-9975-79D6F3FDEFF8}" dt="2023-11-03T16:32:32.035" v="1092" actId="26606"/>
          <ac:spMkLst>
            <pc:docMk/>
            <pc:sldMk cId="614415899" sldId="320"/>
            <ac:spMk id="9" creationId="{E844E128-FF69-4E9F-8327-6B504B3C5AE1}"/>
          </ac:spMkLst>
        </pc:spChg>
        <pc:spChg chg="add del">
          <ac:chgData name="shyam prasad" userId="1266635b9dd78f24" providerId="LiveId" clId="{67389BCA-BDAD-441D-9975-79D6F3FDEFF8}" dt="2023-11-03T16:32:32.771" v="1094" actId="26606"/>
          <ac:spMkLst>
            <pc:docMk/>
            <pc:sldMk cId="614415899" sldId="320"/>
            <ac:spMk id="10" creationId="{97E8244A-2C81-4C0E-A929-3EC8EFF35564}"/>
          </ac:spMkLst>
        </pc:spChg>
        <pc:spChg chg="add del">
          <ac:chgData name="shyam prasad" userId="1266635b9dd78f24" providerId="LiveId" clId="{67389BCA-BDAD-441D-9975-79D6F3FDEFF8}" dt="2023-11-03T16:32:36.984" v="1096" actId="26606"/>
          <ac:spMkLst>
            <pc:docMk/>
            <pc:sldMk cId="614415899" sldId="320"/>
            <ac:spMk id="14" creationId="{0B2EDFE5-9478-4774-9D3D-FEC7DC7082EF}"/>
          </ac:spMkLst>
        </pc:spChg>
        <pc:spChg chg="add del">
          <ac:chgData name="shyam prasad" userId="1266635b9dd78f24" providerId="LiveId" clId="{67389BCA-BDAD-441D-9975-79D6F3FDEFF8}" dt="2023-11-03T16:32:36.984" v="1096" actId="26606"/>
          <ac:spMkLst>
            <pc:docMk/>
            <pc:sldMk cId="614415899" sldId="320"/>
            <ac:spMk id="15" creationId="{13BCCAE5-A35B-4B66-A4A7-E23C34A403A4}"/>
          </ac:spMkLst>
        </pc:spChg>
        <pc:spChg chg="add del">
          <ac:chgData name="shyam prasad" userId="1266635b9dd78f24" providerId="LiveId" clId="{67389BCA-BDAD-441D-9975-79D6F3FDEFF8}" dt="2023-11-03T16:32:41.659" v="1098" actId="26606"/>
          <ac:spMkLst>
            <pc:docMk/>
            <pc:sldMk cId="614415899" sldId="320"/>
            <ac:spMk id="18" creationId="{3558DB37-9FEE-48A2-8578-ED0401573943}"/>
          </ac:spMkLst>
        </pc:spChg>
        <pc:spChg chg="add del">
          <ac:chgData name="shyam prasad" userId="1266635b9dd78f24" providerId="LiveId" clId="{67389BCA-BDAD-441D-9975-79D6F3FDEFF8}" dt="2023-11-03T16:32:41.659" v="1098" actId="26606"/>
          <ac:spMkLst>
            <pc:docMk/>
            <pc:sldMk cId="614415899" sldId="320"/>
            <ac:spMk id="19" creationId="{5F7FCCA6-00E2-4F74-A105-0D769872F243}"/>
          </ac:spMkLst>
        </pc:spChg>
        <pc:spChg chg="add del">
          <ac:chgData name="shyam prasad" userId="1266635b9dd78f24" providerId="LiveId" clId="{67389BCA-BDAD-441D-9975-79D6F3FDEFF8}" dt="2023-11-03T16:32:41.659" v="1098" actId="26606"/>
          <ac:spMkLst>
            <pc:docMk/>
            <pc:sldMk cId="614415899" sldId="320"/>
            <ac:spMk id="20" creationId="{359CEC61-F44B-43B3-B40F-AE38C5AF1D5F}"/>
          </ac:spMkLst>
        </pc:spChg>
        <pc:spChg chg="add del">
          <ac:chgData name="shyam prasad" userId="1266635b9dd78f24" providerId="LiveId" clId="{67389BCA-BDAD-441D-9975-79D6F3FDEFF8}" dt="2023-11-03T16:32:44.841" v="1100" actId="26606"/>
          <ac:spMkLst>
            <pc:docMk/>
            <pc:sldMk cId="614415899" sldId="320"/>
            <ac:spMk id="22" creationId="{E9BA134F-37B6-498A-B46D-040B86E5DA35}"/>
          </ac:spMkLst>
        </pc:spChg>
        <pc:spChg chg="add del">
          <ac:chgData name="shyam prasad" userId="1266635b9dd78f24" providerId="LiveId" clId="{67389BCA-BDAD-441D-9975-79D6F3FDEFF8}" dt="2023-11-03T16:32:44.841" v="1100" actId="26606"/>
          <ac:spMkLst>
            <pc:docMk/>
            <pc:sldMk cId="614415899" sldId="320"/>
            <ac:spMk id="23" creationId="{2BFE3F30-11E0-4842-8523-7222538C8293}"/>
          </ac:spMkLst>
        </pc:spChg>
        <pc:spChg chg="add del">
          <ac:chgData name="shyam prasad" userId="1266635b9dd78f24" providerId="LiveId" clId="{67389BCA-BDAD-441D-9975-79D6F3FDEFF8}" dt="2023-11-03T16:33:01.785" v="1102" actId="26606"/>
          <ac:spMkLst>
            <pc:docMk/>
            <pc:sldMk cId="614415899" sldId="320"/>
            <ac:spMk id="27" creationId="{E9BA134F-37B6-498A-B46D-040B86E5DA35}"/>
          </ac:spMkLst>
        </pc:spChg>
        <pc:spChg chg="add del">
          <ac:chgData name="shyam prasad" userId="1266635b9dd78f24" providerId="LiveId" clId="{67389BCA-BDAD-441D-9975-79D6F3FDEFF8}" dt="2023-11-03T16:33:01.785" v="1102" actId="26606"/>
          <ac:spMkLst>
            <pc:docMk/>
            <pc:sldMk cId="614415899" sldId="320"/>
            <ac:spMk id="28" creationId="{2BFE3F30-11E0-4842-8523-7222538C8293}"/>
          </ac:spMkLst>
        </pc:spChg>
        <pc:spChg chg="add del">
          <ac:chgData name="shyam prasad" userId="1266635b9dd78f24" providerId="LiveId" clId="{67389BCA-BDAD-441D-9975-79D6F3FDEFF8}" dt="2023-11-03T16:33:07.269" v="1104" actId="26606"/>
          <ac:spMkLst>
            <pc:docMk/>
            <pc:sldMk cId="614415899" sldId="320"/>
            <ac:spMk id="32" creationId="{3558DB37-9FEE-48A2-8578-ED0401573943}"/>
          </ac:spMkLst>
        </pc:spChg>
        <pc:spChg chg="add del">
          <ac:chgData name="shyam prasad" userId="1266635b9dd78f24" providerId="LiveId" clId="{67389BCA-BDAD-441D-9975-79D6F3FDEFF8}" dt="2023-11-03T16:33:07.269" v="1104" actId="26606"/>
          <ac:spMkLst>
            <pc:docMk/>
            <pc:sldMk cId="614415899" sldId="320"/>
            <ac:spMk id="33" creationId="{5F7FCCA6-00E2-4F74-A105-0D769872F243}"/>
          </ac:spMkLst>
        </pc:spChg>
        <pc:spChg chg="add del">
          <ac:chgData name="shyam prasad" userId="1266635b9dd78f24" providerId="LiveId" clId="{67389BCA-BDAD-441D-9975-79D6F3FDEFF8}" dt="2023-11-03T16:33:07.269" v="1104" actId="26606"/>
          <ac:spMkLst>
            <pc:docMk/>
            <pc:sldMk cId="614415899" sldId="320"/>
            <ac:spMk id="34" creationId="{359CEC61-F44B-43B3-B40F-AE38C5AF1D5F}"/>
          </ac:spMkLst>
        </pc:spChg>
        <pc:spChg chg="add del">
          <ac:chgData name="shyam prasad" userId="1266635b9dd78f24" providerId="LiveId" clId="{67389BCA-BDAD-441D-9975-79D6F3FDEFF8}" dt="2023-11-03T16:33:15.727" v="1106" actId="26606"/>
          <ac:spMkLst>
            <pc:docMk/>
            <pc:sldMk cId="614415899" sldId="320"/>
            <ac:spMk id="36" creationId="{13BCCAE5-A35B-4B66-A4A7-E23C34A403A4}"/>
          </ac:spMkLst>
        </pc:spChg>
        <pc:spChg chg="add del">
          <ac:chgData name="shyam prasad" userId="1266635b9dd78f24" providerId="LiveId" clId="{67389BCA-BDAD-441D-9975-79D6F3FDEFF8}" dt="2023-11-03T16:33:15.727" v="1106" actId="26606"/>
          <ac:spMkLst>
            <pc:docMk/>
            <pc:sldMk cId="614415899" sldId="320"/>
            <ac:spMk id="39" creationId="{0B2EDFE5-9478-4774-9D3D-FEC7DC7082EF}"/>
          </ac:spMkLst>
        </pc:spChg>
        <pc:spChg chg="add">
          <ac:chgData name="shyam prasad" userId="1266635b9dd78f24" providerId="LiveId" clId="{67389BCA-BDAD-441D-9975-79D6F3FDEFF8}" dt="2023-11-03T16:33:15.742" v="1107" actId="26606"/>
          <ac:spMkLst>
            <pc:docMk/>
            <pc:sldMk cId="614415899" sldId="320"/>
            <ac:spMk id="41" creationId="{E9BA134F-37B6-498A-B46D-040B86E5DA35}"/>
          </ac:spMkLst>
        </pc:spChg>
        <pc:spChg chg="add">
          <ac:chgData name="shyam prasad" userId="1266635b9dd78f24" providerId="LiveId" clId="{67389BCA-BDAD-441D-9975-79D6F3FDEFF8}" dt="2023-11-03T16:33:15.742" v="1107" actId="26606"/>
          <ac:spMkLst>
            <pc:docMk/>
            <pc:sldMk cId="614415899" sldId="320"/>
            <ac:spMk id="42" creationId="{2BFE3F30-11E0-4842-8523-7222538C8293}"/>
          </ac:spMkLst>
        </pc:spChg>
        <pc:picChg chg="add del">
          <ac:chgData name="shyam prasad" userId="1266635b9dd78f24" providerId="LiveId" clId="{67389BCA-BDAD-441D-9975-79D6F3FDEFF8}" dt="2023-11-03T16:32:32.035" v="1092" actId="26606"/>
          <ac:picMkLst>
            <pc:docMk/>
            <pc:sldMk cId="614415899" sldId="320"/>
            <ac:picMk id="5" creationId="{26426FBC-D832-A4CB-1CF9-FF9B34148907}"/>
          </ac:picMkLst>
        </pc:picChg>
        <pc:picChg chg="add mod">
          <ac:chgData name="shyam prasad" userId="1266635b9dd78f24" providerId="LiveId" clId="{67389BCA-BDAD-441D-9975-79D6F3FDEFF8}" dt="2023-11-04T20:59:52.095" v="3439" actId="14100"/>
          <ac:picMkLst>
            <pc:docMk/>
            <pc:sldMk cId="614415899" sldId="320"/>
            <ac:picMk id="6" creationId="{B297B9D6-A187-4C3C-DD82-1124AA82DA67}"/>
          </ac:picMkLst>
        </pc:picChg>
        <pc:picChg chg="add del">
          <ac:chgData name="shyam prasad" userId="1266635b9dd78f24" providerId="LiveId" clId="{67389BCA-BDAD-441D-9975-79D6F3FDEFF8}" dt="2023-11-03T16:32:36.984" v="1096" actId="26606"/>
          <ac:picMkLst>
            <pc:docMk/>
            <pc:sldMk cId="614415899" sldId="320"/>
            <ac:picMk id="7" creationId="{175DC3D3-10CE-F8F1-3719-9838BAA00CCB}"/>
          </ac:picMkLst>
        </pc:picChg>
        <pc:picChg chg="add del">
          <ac:chgData name="shyam prasad" userId="1266635b9dd78f24" providerId="LiveId" clId="{67389BCA-BDAD-441D-9975-79D6F3FDEFF8}" dt="2023-11-03T16:32:44.841" v="1100" actId="26606"/>
          <ac:picMkLst>
            <pc:docMk/>
            <pc:sldMk cId="614415899" sldId="320"/>
            <ac:picMk id="25" creationId="{722DA440-2533-71F2-EDDD-2358811B8E63}"/>
          </ac:picMkLst>
        </pc:picChg>
        <pc:picChg chg="add del">
          <ac:chgData name="shyam prasad" userId="1266635b9dd78f24" providerId="LiveId" clId="{67389BCA-BDAD-441D-9975-79D6F3FDEFF8}" dt="2023-11-03T16:33:01.785" v="1102" actId="26606"/>
          <ac:picMkLst>
            <pc:docMk/>
            <pc:sldMk cId="614415899" sldId="320"/>
            <ac:picMk id="30" creationId="{88FA139A-C60C-E0F5-B91F-386ABFDE6D72}"/>
          </ac:picMkLst>
        </pc:picChg>
        <pc:picChg chg="add del">
          <ac:chgData name="shyam prasad" userId="1266635b9dd78f24" providerId="LiveId" clId="{67389BCA-BDAD-441D-9975-79D6F3FDEFF8}" dt="2023-11-03T16:33:15.727" v="1106" actId="26606"/>
          <ac:picMkLst>
            <pc:docMk/>
            <pc:sldMk cId="614415899" sldId="320"/>
            <ac:picMk id="38" creationId="{175DC3D3-10CE-F8F1-3719-9838BAA00CCB}"/>
          </ac:picMkLst>
        </pc:picChg>
        <pc:picChg chg="add del mod">
          <ac:chgData name="shyam prasad" userId="1266635b9dd78f24" providerId="LiveId" clId="{67389BCA-BDAD-441D-9975-79D6F3FDEFF8}" dt="2023-11-04T19:46:56.128" v="2874" actId="478"/>
          <ac:picMkLst>
            <pc:docMk/>
            <pc:sldMk cId="614415899" sldId="320"/>
            <ac:picMk id="44" creationId="{88FA139A-C60C-E0F5-B91F-386ABFDE6D72}"/>
          </ac:picMkLst>
        </pc:picChg>
        <pc:picChg chg="add del mod">
          <ac:chgData name="shyam prasad" userId="1266635b9dd78f24" providerId="LiveId" clId="{67389BCA-BDAD-441D-9975-79D6F3FDEFF8}" dt="2023-11-04T20:59:25.874" v="3431" actId="478"/>
          <ac:picMkLst>
            <pc:docMk/>
            <pc:sldMk cId="614415899" sldId="320"/>
            <ac:picMk id="11266" creationId="{B19C523B-F16E-B5B8-A562-87122E67B4E2}"/>
          </ac:picMkLst>
        </pc:picChg>
        <pc:cxnChg chg="add del">
          <ac:chgData name="shyam prasad" userId="1266635b9dd78f24" providerId="LiveId" clId="{67389BCA-BDAD-441D-9975-79D6F3FDEFF8}" dt="2023-11-03T16:32:32.035" v="1092" actId="26606"/>
          <ac:cxnSpMkLst>
            <pc:docMk/>
            <pc:sldMk cId="614415899" sldId="320"/>
            <ac:cxnSpMk id="11" creationId="{055CEADF-09EA-423C-8C45-F94AF44D5AF0}"/>
          </ac:cxnSpMkLst>
        </pc:cxnChg>
        <pc:cxnChg chg="add del">
          <ac:chgData name="shyam prasad" userId="1266635b9dd78f24" providerId="LiveId" clId="{67389BCA-BDAD-441D-9975-79D6F3FDEFF8}" dt="2023-11-03T16:32:32.771" v="1094" actId="26606"/>
          <ac:cxnSpMkLst>
            <pc:docMk/>
            <pc:sldMk cId="614415899" sldId="320"/>
            <ac:cxnSpMk id="12" creationId="{02CC3441-26B3-4381-B3DF-8AE3C288BC0D}"/>
          </ac:cxnSpMkLst>
        </pc:cxnChg>
        <pc:cxnChg chg="add del">
          <ac:chgData name="shyam prasad" userId="1266635b9dd78f24" providerId="LiveId" clId="{67389BCA-BDAD-441D-9975-79D6F3FDEFF8}" dt="2023-11-03T16:32:36.984" v="1096" actId="26606"/>
          <ac:cxnSpMkLst>
            <pc:docMk/>
            <pc:sldMk cId="614415899" sldId="320"/>
            <ac:cxnSpMk id="16" creationId="{6987BDFB-DE64-4B56-B44F-45FAE19FA94E}"/>
          </ac:cxnSpMkLst>
        </pc:cxnChg>
        <pc:cxnChg chg="add del">
          <ac:chgData name="shyam prasad" userId="1266635b9dd78f24" providerId="LiveId" clId="{67389BCA-BDAD-441D-9975-79D6F3FDEFF8}" dt="2023-11-03T16:32:44.841" v="1100" actId="26606"/>
          <ac:cxnSpMkLst>
            <pc:docMk/>
            <pc:sldMk cId="614415899" sldId="320"/>
            <ac:cxnSpMk id="24" creationId="{67E7D319-545A-41CD-95DF-4DE4FA8A46B1}"/>
          </ac:cxnSpMkLst>
        </pc:cxnChg>
        <pc:cxnChg chg="add del">
          <ac:chgData name="shyam prasad" userId="1266635b9dd78f24" providerId="LiveId" clId="{67389BCA-BDAD-441D-9975-79D6F3FDEFF8}" dt="2023-11-03T16:33:01.785" v="1102" actId="26606"/>
          <ac:cxnSpMkLst>
            <pc:docMk/>
            <pc:sldMk cId="614415899" sldId="320"/>
            <ac:cxnSpMk id="29" creationId="{67E7D319-545A-41CD-95DF-4DE4FA8A46B1}"/>
          </ac:cxnSpMkLst>
        </pc:cxnChg>
        <pc:cxnChg chg="add del">
          <ac:chgData name="shyam prasad" userId="1266635b9dd78f24" providerId="LiveId" clId="{67389BCA-BDAD-441D-9975-79D6F3FDEFF8}" dt="2023-11-03T16:33:15.727" v="1106" actId="26606"/>
          <ac:cxnSpMkLst>
            <pc:docMk/>
            <pc:sldMk cId="614415899" sldId="320"/>
            <ac:cxnSpMk id="37" creationId="{6987BDFB-DE64-4B56-B44F-45FAE19FA94E}"/>
          </ac:cxnSpMkLst>
        </pc:cxnChg>
        <pc:cxnChg chg="add">
          <ac:chgData name="shyam prasad" userId="1266635b9dd78f24" providerId="LiveId" clId="{67389BCA-BDAD-441D-9975-79D6F3FDEFF8}" dt="2023-11-03T16:33:15.742" v="1107" actId="26606"/>
          <ac:cxnSpMkLst>
            <pc:docMk/>
            <pc:sldMk cId="614415899" sldId="320"/>
            <ac:cxnSpMk id="43" creationId="{67E7D319-545A-41CD-95DF-4DE4FA8A46B1}"/>
          </ac:cxnSpMkLst>
        </pc:cxnChg>
      </pc:sldChg>
      <pc:sldChg chg="addSp delSp modSp new mod ord setBg setClrOvrMap">
        <pc:chgData name="shyam prasad" userId="1266635b9dd78f24" providerId="LiveId" clId="{67389BCA-BDAD-441D-9975-79D6F3FDEFF8}" dt="2023-11-04T20:17:17.611" v="3114" actId="255"/>
        <pc:sldMkLst>
          <pc:docMk/>
          <pc:sldMk cId="2102599088" sldId="321"/>
        </pc:sldMkLst>
        <pc:spChg chg="mod">
          <ac:chgData name="shyam prasad" userId="1266635b9dd78f24" providerId="LiveId" clId="{67389BCA-BDAD-441D-9975-79D6F3FDEFF8}" dt="2023-11-04T20:16:06.247" v="3086" actId="20577"/>
          <ac:spMkLst>
            <pc:docMk/>
            <pc:sldMk cId="2102599088" sldId="321"/>
            <ac:spMk id="2" creationId="{B9A80ED2-4BBE-5F72-7E05-14031CCDE087}"/>
          </ac:spMkLst>
        </pc:spChg>
        <pc:spChg chg="mod">
          <ac:chgData name="shyam prasad" userId="1266635b9dd78f24" providerId="LiveId" clId="{67389BCA-BDAD-441D-9975-79D6F3FDEFF8}" dt="2023-11-04T20:17:17.611" v="3114" actId="255"/>
          <ac:spMkLst>
            <pc:docMk/>
            <pc:sldMk cId="2102599088" sldId="321"/>
            <ac:spMk id="3" creationId="{356C6879-0BB6-CF8A-52A2-6A7D3172A31E}"/>
          </ac:spMkLst>
        </pc:spChg>
        <pc:spChg chg="add del">
          <ac:chgData name="shyam prasad" userId="1266635b9dd78f24" providerId="LiveId" clId="{67389BCA-BDAD-441D-9975-79D6F3FDEFF8}" dt="2023-11-04T17:46:01.188" v="1764" actId="26606"/>
          <ac:spMkLst>
            <pc:docMk/>
            <pc:sldMk cId="2102599088" sldId="321"/>
            <ac:spMk id="9" creationId="{E844E128-FF69-4E9F-8327-6B504B3C5AE1}"/>
          </ac:spMkLst>
        </pc:spChg>
        <pc:spChg chg="add del">
          <ac:chgData name="shyam prasad" userId="1266635b9dd78f24" providerId="LiveId" clId="{67389BCA-BDAD-441D-9975-79D6F3FDEFF8}" dt="2023-11-04T17:46:02.811" v="1766" actId="26606"/>
          <ac:spMkLst>
            <pc:docMk/>
            <pc:sldMk cId="2102599088" sldId="321"/>
            <ac:spMk id="13" creationId="{67B74F2B-9534-4540-96B0-5C8E958B940F}"/>
          </ac:spMkLst>
        </pc:spChg>
        <pc:spChg chg="add">
          <ac:chgData name="shyam prasad" userId="1266635b9dd78f24" providerId="LiveId" clId="{67389BCA-BDAD-441D-9975-79D6F3FDEFF8}" dt="2023-11-04T17:46:02.845" v="1767" actId="26606"/>
          <ac:spMkLst>
            <pc:docMk/>
            <pc:sldMk cId="2102599088" sldId="321"/>
            <ac:spMk id="17" creationId="{E844E128-FF69-4E9F-8327-6B504B3C5AE1}"/>
          </ac:spMkLst>
        </pc:spChg>
        <pc:picChg chg="add del">
          <ac:chgData name="shyam prasad" userId="1266635b9dd78f24" providerId="LiveId" clId="{67389BCA-BDAD-441D-9975-79D6F3FDEFF8}" dt="2023-11-04T17:46:01.188" v="1764" actId="26606"/>
          <ac:picMkLst>
            <pc:docMk/>
            <pc:sldMk cId="2102599088" sldId="321"/>
            <ac:picMk id="5" creationId="{75AE0B80-5996-B72B-155B-DBCB1A135E71}"/>
          </ac:picMkLst>
        </pc:picChg>
        <pc:picChg chg="add del">
          <ac:chgData name="shyam prasad" userId="1266635b9dd78f24" providerId="LiveId" clId="{67389BCA-BDAD-441D-9975-79D6F3FDEFF8}" dt="2023-11-04T17:46:02.811" v="1766" actId="26606"/>
          <ac:picMkLst>
            <pc:docMk/>
            <pc:sldMk cId="2102599088" sldId="321"/>
            <ac:picMk id="14" creationId="{19239D1B-ACD1-A3AB-E899-130E3ECE0D9C}"/>
          </ac:picMkLst>
        </pc:picChg>
        <pc:picChg chg="add">
          <ac:chgData name="shyam prasad" userId="1266635b9dd78f24" providerId="LiveId" clId="{67389BCA-BDAD-441D-9975-79D6F3FDEFF8}" dt="2023-11-04T17:46:02.845" v="1767" actId="26606"/>
          <ac:picMkLst>
            <pc:docMk/>
            <pc:sldMk cId="2102599088" sldId="321"/>
            <ac:picMk id="18" creationId="{75AE0B80-5996-B72B-155B-DBCB1A135E71}"/>
          </ac:picMkLst>
        </pc:picChg>
        <pc:cxnChg chg="add del">
          <ac:chgData name="shyam prasad" userId="1266635b9dd78f24" providerId="LiveId" clId="{67389BCA-BDAD-441D-9975-79D6F3FDEFF8}" dt="2023-11-04T17:46:01.188" v="1764" actId="26606"/>
          <ac:cxnSpMkLst>
            <pc:docMk/>
            <pc:sldMk cId="2102599088" sldId="321"/>
            <ac:cxnSpMk id="11" creationId="{055CEADF-09EA-423C-8C45-F94AF44D5AF0}"/>
          </ac:cxnSpMkLst>
        </pc:cxnChg>
        <pc:cxnChg chg="add del">
          <ac:chgData name="shyam prasad" userId="1266635b9dd78f24" providerId="LiveId" clId="{67389BCA-BDAD-441D-9975-79D6F3FDEFF8}" dt="2023-11-04T17:46:02.811" v="1766" actId="26606"/>
          <ac:cxnSpMkLst>
            <pc:docMk/>
            <pc:sldMk cId="2102599088" sldId="321"/>
            <ac:cxnSpMk id="15" creationId="{33BECB2B-2CFA-412C-880F-C4B60974936F}"/>
          </ac:cxnSpMkLst>
        </pc:cxnChg>
        <pc:cxnChg chg="add">
          <ac:chgData name="shyam prasad" userId="1266635b9dd78f24" providerId="LiveId" clId="{67389BCA-BDAD-441D-9975-79D6F3FDEFF8}" dt="2023-11-04T17:46:02.845" v="1767" actId="26606"/>
          <ac:cxnSpMkLst>
            <pc:docMk/>
            <pc:sldMk cId="2102599088" sldId="321"/>
            <ac:cxnSpMk id="19" creationId="{055CEADF-09EA-423C-8C45-F94AF44D5AF0}"/>
          </ac:cxnSpMkLst>
        </pc:cxnChg>
      </pc:sldChg>
      <pc:sldChg chg="new del">
        <pc:chgData name="shyam prasad" userId="1266635b9dd78f24" providerId="LiveId" clId="{67389BCA-BDAD-441D-9975-79D6F3FDEFF8}" dt="2023-11-04T17:38:23.428" v="1443" actId="47"/>
        <pc:sldMkLst>
          <pc:docMk/>
          <pc:sldMk cId="3959584703" sldId="321"/>
        </pc:sldMkLst>
      </pc:sldChg>
      <pc:sldChg chg="addSp delSp modSp new mod setBg setClrOvrMap">
        <pc:chgData name="shyam prasad" userId="1266635b9dd78f24" providerId="LiveId" clId="{67389BCA-BDAD-441D-9975-79D6F3FDEFF8}" dt="2023-11-04T20:16:27.641" v="3106" actId="255"/>
        <pc:sldMkLst>
          <pc:docMk/>
          <pc:sldMk cId="1859175223" sldId="322"/>
        </pc:sldMkLst>
        <pc:spChg chg="mod">
          <ac:chgData name="shyam prasad" userId="1266635b9dd78f24" providerId="LiveId" clId="{67389BCA-BDAD-441D-9975-79D6F3FDEFF8}" dt="2023-11-04T20:16:27.641" v="3106" actId="255"/>
          <ac:spMkLst>
            <pc:docMk/>
            <pc:sldMk cId="1859175223" sldId="322"/>
            <ac:spMk id="2" creationId="{70D9E2FC-9DE3-FCFE-1368-1C5343DF63E4}"/>
          </ac:spMkLst>
        </pc:spChg>
        <pc:spChg chg="del">
          <ac:chgData name="shyam prasad" userId="1266635b9dd78f24" providerId="LiveId" clId="{67389BCA-BDAD-441D-9975-79D6F3FDEFF8}" dt="2023-11-04T17:50:32.281" v="1825"/>
          <ac:spMkLst>
            <pc:docMk/>
            <pc:sldMk cId="1859175223" sldId="322"/>
            <ac:spMk id="3" creationId="{1E81BB9B-6C8A-9FA0-10A4-FBFC73EC6CA7}"/>
          </ac:spMkLst>
        </pc:spChg>
        <pc:spChg chg="add del mod">
          <ac:chgData name="shyam prasad" userId="1266635b9dd78f24" providerId="LiveId" clId="{67389BCA-BDAD-441D-9975-79D6F3FDEFF8}" dt="2023-11-04T17:52:55.286" v="1844"/>
          <ac:spMkLst>
            <pc:docMk/>
            <pc:sldMk cId="1859175223" sldId="322"/>
            <ac:spMk id="6" creationId="{3386C99A-23B6-6B18-74B1-6C794D262BE9}"/>
          </ac:spMkLst>
        </pc:spChg>
        <pc:spChg chg="add del mod">
          <ac:chgData name="shyam prasad" userId="1266635b9dd78f24" providerId="LiveId" clId="{67389BCA-BDAD-441D-9975-79D6F3FDEFF8}" dt="2023-11-04T17:52:55.286" v="1846"/>
          <ac:spMkLst>
            <pc:docMk/>
            <pc:sldMk cId="1859175223" sldId="322"/>
            <ac:spMk id="7" creationId="{118C1490-8FF8-E1DE-DEEC-1D58768F530A}"/>
          </ac:spMkLst>
        </pc:spChg>
        <pc:spChg chg="add mod">
          <ac:chgData name="shyam prasad" userId="1266635b9dd78f24" providerId="LiveId" clId="{67389BCA-BDAD-441D-9975-79D6F3FDEFF8}" dt="2023-11-04T18:00:29.372" v="1963" actId="1076"/>
          <ac:spMkLst>
            <pc:docMk/>
            <pc:sldMk cId="1859175223" sldId="322"/>
            <ac:spMk id="8" creationId="{13EACB32-551F-AF5C-B6B2-5714B3E8068F}"/>
          </ac:spMkLst>
        </pc:spChg>
        <pc:spChg chg="add">
          <ac:chgData name="shyam prasad" userId="1266635b9dd78f24" providerId="LiveId" clId="{67389BCA-BDAD-441D-9975-79D6F3FDEFF8}" dt="2023-11-04T17:50:40.439" v="1828" actId="26606"/>
          <ac:spMkLst>
            <pc:docMk/>
            <pc:sldMk cId="1859175223" sldId="322"/>
            <ac:spMk id="10" creationId="{39E3965E-AC41-4711-9D10-E25ABB132D86}"/>
          </ac:spMkLst>
        </pc:spChg>
        <pc:spChg chg="add">
          <ac:chgData name="shyam prasad" userId="1266635b9dd78f24" providerId="LiveId" clId="{67389BCA-BDAD-441D-9975-79D6F3FDEFF8}" dt="2023-11-04T17:50:40.439" v="1828" actId="26606"/>
          <ac:spMkLst>
            <pc:docMk/>
            <pc:sldMk cId="1859175223" sldId="322"/>
            <ac:spMk id="14" creationId="{6482F060-A4AF-4E0B-B364-7C6BA4AE9C03}"/>
          </ac:spMkLst>
        </pc:spChg>
        <pc:picChg chg="add mod">
          <ac:chgData name="shyam prasad" userId="1266635b9dd78f24" providerId="LiveId" clId="{67389BCA-BDAD-441D-9975-79D6F3FDEFF8}" dt="2023-11-04T17:51:32.254" v="1836" actId="14100"/>
          <ac:picMkLst>
            <pc:docMk/>
            <pc:sldMk cId="1859175223" sldId="322"/>
            <ac:picMk id="5" creationId="{BC9545C0-8F70-663F-AE9C-E2167CE1F6B1}"/>
          </ac:picMkLst>
        </pc:picChg>
        <pc:cxnChg chg="add">
          <ac:chgData name="shyam prasad" userId="1266635b9dd78f24" providerId="LiveId" clId="{67389BCA-BDAD-441D-9975-79D6F3FDEFF8}" dt="2023-11-04T17:50:40.439" v="1828" actId="26606"/>
          <ac:cxnSpMkLst>
            <pc:docMk/>
            <pc:sldMk cId="1859175223" sldId="322"/>
            <ac:cxnSpMk id="12" creationId="{1F5DC8C3-BA5F-4EED-BB9A-A14272BD82A1}"/>
          </ac:cxnSpMkLst>
        </pc:cxnChg>
        <pc:cxnChg chg="add">
          <ac:chgData name="shyam prasad" userId="1266635b9dd78f24" providerId="LiveId" clId="{67389BCA-BDAD-441D-9975-79D6F3FDEFF8}" dt="2023-11-04T17:50:40.439" v="1828" actId="26606"/>
          <ac:cxnSpMkLst>
            <pc:docMk/>
            <pc:sldMk cId="1859175223" sldId="322"/>
            <ac:cxnSpMk id="16" creationId="{B9EB6DAA-2F0C-43D5-A577-15D5D2C4E3F5}"/>
          </ac:cxnSpMkLst>
        </pc:cxnChg>
      </pc:sldChg>
      <pc:sldChg chg="addSp delSp modSp add mod">
        <pc:chgData name="shyam prasad" userId="1266635b9dd78f24" providerId="LiveId" clId="{67389BCA-BDAD-441D-9975-79D6F3FDEFF8}" dt="2023-11-04T20:15:15.027" v="3040" actId="20577"/>
        <pc:sldMkLst>
          <pc:docMk/>
          <pc:sldMk cId="535008448" sldId="323"/>
        </pc:sldMkLst>
        <pc:spChg chg="mod">
          <ac:chgData name="shyam prasad" userId="1266635b9dd78f24" providerId="LiveId" clId="{67389BCA-BDAD-441D-9975-79D6F3FDEFF8}" dt="2023-11-04T20:15:15.027" v="3040" actId="20577"/>
          <ac:spMkLst>
            <pc:docMk/>
            <pc:sldMk cId="535008448" sldId="323"/>
            <ac:spMk id="2" creationId="{5BF6C787-FEBD-15F0-65BF-D07F8FAA3F8C}"/>
          </ac:spMkLst>
        </pc:spChg>
        <pc:spChg chg="add mod">
          <ac:chgData name="shyam prasad" userId="1266635b9dd78f24" providerId="LiveId" clId="{67389BCA-BDAD-441D-9975-79D6F3FDEFF8}" dt="2023-11-04T20:14:53.108" v="3024" actId="207"/>
          <ac:spMkLst>
            <pc:docMk/>
            <pc:sldMk cId="535008448" sldId="323"/>
            <ac:spMk id="8" creationId="{422513E1-B5F2-0A8B-3B72-D602A87421BB}"/>
          </ac:spMkLst>
        </pc:spChg>
        <pc:picChg chg="add del mod">
          <ac:chgData name="shyam prasad" userId="1266635b9dd78f24" providerId="LiveId" clId="{67389BCA-BDAD-441D-9975-79D6F3FDEFF8}" dt="2023-11-04T18:30:24.287" v="2009" actId="478"/>
          <ac:picMkLst>
            <pc:docMk/>
            <pc:sldMk cId="535008448" sldId="323"/>
            <ac:picMk id="4" creationId="{7FBCE141-DFA9-B2DD-B998-9987AD87B75C}"/>
          </ac:picMkLst>
        </pc:picChg>
        <pc:picChg chg="del">
          <ac:chgData name="shyam prasad" userId="1266635b9dd78f24" providerId="LiveId" clId="{67389BCA-BDAD-441D-9975-79D6F3FDEFF8}" dt="2023-11-04T18:29:34.548" v="1998" actId="478"/>
          <ac:picMkLst>
            <pc:docMk/>
            <pc:sldMk cId="535008448" sldId="323"/>
            <ac:picMk id="6" creationId="{4CB2AB24-04D8-7D12-B918-1A9AEA6811DB}"/>
          </ac:picMkLst>
        </pc:picChg>
        <pc:picChg chg="add mod">
          <ac:chgData name="shyam prasad" userId="1266635b9dd78f24" providerId="LiveId" clId="{67389BCA-BDAD-441D-9975-79D6F3FDEFF8}" dt="2023-11-04T19:01:04.611" v="2027" actId="14100"/>
          <ac:picMkLst>
            <pc:docMk/>
            <pc:sldMk cId="535008448" sldId="323"/>
            <ac:picMk id="7" creationId="{0FAB7586-E161-3CD6-8E14-A0DAEF6BD0C4}"/>
          </ac:picMkLst>
        </pc:picChg>
      </pc:sldChg>
      <pc:sldChg chg="new del">
        <pc:chgData name="shyam prasad" userId="1266635b9dd78f24" providerId="LiveId" clId="{67389BCA-BDAD-441D-9975-79D6F3FDEFF8}" dt="2023-11-04T18:27:45.010" v="1996" actId="2696"/>
        <pc:sldMkLst>
          <pc:docMk/>
          <pc:sldMk cId="3926447179" sldId="323"/>
        </pc:sldMkLst>
      </pc:sldChg>
      <pc:sldChg chg="addSp delSp modSp add del mod">
        <pc:chgData name="shyam prasad" userId="1266635b9dd78f24" providerId="LiveId" clId="{67389BCA-BDAD-441D-9975-79D6F3FDEFF8}" dt="2023-11-04T20:08:43.280" v="2925" actId="255"/>
        <pc:sldMkLst>
          <pc:docMk/>
          <pc:sldMk cId="344797352" sldId="324"/>
        </pc:sldMkLst>
        <pc:spChg chg="mod">
          <ac:chgData name="shyam prasad" userId="1266635b9dd78f24" providerId="LiveId" clId="{67389BCA-BDAD-441D-9975-79D6F3FDEFF8}" dt="2023-11-04T19:03:32.757" v="2038" actId="1076"/>
          <ac:spMkLst>
            <pc:docMk/>
            <pc:sldMk cId="344797352" sldId="324"/>
            <ac:spMk id="2" creationId="{69902AD5-0778-F7EC-0F47-E5D814A21655}"/>
          </ac:spMkLst>
        </pc:spChg>
        <pc:spChg chg="mod">
          <ac:chgData name="shyam prasad" userId="1266635b9dd78f24" providerId="LiveId" clId="{67389BCA-BDAD-441D-9975-79D6F3FDEFF8}" dt="2023-11-04T20:08:43.280" v="2925" actId="255"/>
          <ac:spMkLst>
            <pc:docMk/>
            <pc:sldMk cId="344797352" sldId="324"/>
            <ac:spMk id="3" creationId="{8326504D-00C8-8019-4671-0B311CBEE52C}"/>
          </ac:spMkLst>
        </pc:spChg>
        <pc:picChg chg="add del mod">
          <ac:chgData name="shyam prasad" userId="1266635b9dd78f24" providerId="LiveId" clId="{67389BCA-BDAD-441D-9975-79D6F3FDEFF8}" dt="2023-11-04T19:04:10.249" v="2045" actId="21"/>
          <ac:picMkLst>
            <pc:docMk/>
            <pc:sldMk cId="344797352" sldId="324"/>
            <ac:picMk id="4" creationId="{22262AEC-ABC6-4E66-17D6-4ADA5A67418F}"/>
          </ac:picMkLst>
        </pc:picChg>
        <pc:picChg chg="del">
          <ac:chgData name="shyam prasad" userId="1266635b9dd78f24" providerId="LiveId" clId="{67389BCA-BDAD-441D-9975-79D6F3FDEFF8}" dt="2023-11-04T19:03:49.720" v="2041" actId="478"/>
          <ac:picMkLst>
            <pc:docMk/>
            <pc:sldMk cId="344797352" sldId="324"/>
            <ac:picMk id="44" creationId="{88FA139A-C60C-E0F5-B91F-386ABFDE6D72}"/>
          </ac:picMkLst>
        </pc:picChg>
        <pc:picChg chg="add mod">
          <ac:chgData name="shyam prasad" userId="1266635b9dd78f24" providerId="LiveId" clId="{67389BCA-BDAD-441D-9975-79D6F3FDEFF8}" dt="2023-11-04T19:05:03.015" v="2051" actId="14100"/>
          <ac:picMkLst>
            <pc:docMk/>
            <pc:sldMk cId="344797352" sldId="324"/>
            <ac:picMk id="7170" creationId="{EEB5F444-C45E-7343-A078-0E65BC8887DC}"/>
          </ac:picMkLst>
        </pc:picChg>
      </pc:sldChg>
      <pc:sldChg chg="addSp delSp modSp add mod ord">
        <pc:chgData name="shyam prasad" userId="1266635b9dd78f24" providerId="LiveId" clId="{67389BCA-BDAD-441D-9975-79D6F3FDEFF8}" dt="2023-11-04T20:18:05.400" v="3126" actId="1076"/>
        <pc:sldMkLst>
          <pc:docMk/>
          <pc:sldMk cId="999754462" sldId="325"/>
        </pc:sldMkLst>
        <pc:spChg chg="mod">
          <ac:chgData name="shyam prasad" userId="1266635b9dd78f24" providerId="LiveId" clId="{67389BCA-BDAD-441D-9975-79D6F3FDEFF8}" dt="2023-11-04T20:18:05.400" v="3126" actId="1076"/>
          <ac:spMkLst>
            <pc:docMk/>
            <pc:sldMk cId="999754462" sldId="325"/>
            <ac:spMk id="2" creationId="{69902AD5-0778-F7EC-0F47-E5D814A21655}"/>
          </ac:spMkLst>
        </pc:spChg>
        <pc:spChg chg="mod">
          <ac:chgData name="shyam prasad" userId="1266635b9dd78f24" providerId="LiveId" clId="{67389BCA-BDAD-441D-9975-79D6F3FDEFF8}" dt="2023-11-04T19:32:21.224" v="2634" actId="20577"/>
          <ac:spMkLst>
            <pc:docMk/>
            <pc:sldMk cId="999754462" sldId="325"/>
            <ac:spMk id="3" creationId="{8326504D-00C8-8019-4671-0B311CBEE52C}"/>
          </ac:spMkLst>
        </pc:spChg>
        <pc:picChg chg="del">
          <ac:chgData name="shyam prasad" userId="1266635b9dd78f24" providerId="LiveId" clId="{67389BCA-BDAD-441D-9975-79D6F3FDEFF8}" dt="2023-11-04T19:22:15.864" v="2395" actId="478"/>
          <ac:picMkLst>
            <pc:docMk/>
            <pc:sldMk cId="999754462" sldId="325"/>
            <ac:picMk id="7170" creationId="{EEB5F444-C45E-7343-A078-0E65BC8887DC}"/>
          </ac:picMkLst>
        </pc:picChg>
        <pc:picChg chg="add mod">
          <ac:chgData name="shyam prasad" userId="1266635b9dd78f24" providerId="LiveId" clId="{67389BCA-BDAD-441D-9975-79D6F3FDEFF8}" dt="2023-11-04T19:24:05.431" v="2403" actId="14100"/>
          <ac:picMkLst>
            <pc:docMk/>
            <pc:sldMk cId="999754462" sldId="325"/>
            <ac:picMk id="8194" creationId="{ADE952FE-FCB2-71D2-4B40-8D797D2015F5}"/>
          </ac:picMkLst>
        </pc:picChg>
      </pc:sldChg>
      <pc:sldChg chg="addSp delSp modSp add del mod ord">
        <pc:chgData name="shyam prasad" userId="1266635b9dd78f24" providerId="LiveId" clId="{67389BCA-BDAD-441D-9975-79D6F3FDEFF8}" dt="2023-11-04T19:33:30.176" v="2642" actId="47"/>
        <pc:sldMkLst>
          <pc:docMk/>
          <pc:sldMk cId="1682049324" sldId="326"/>
        </pc:sldMkLst>
        <pc:spChg chg="del">
          <ac:chgData name="shyam prasad" userId="1266635b9dd78f24" providerId="LiveId" clId="{67389BCA-BDAD-441D-9975-79D6F3FDEFF8}" dt="2023-11-04T19:33:01.466" v="2638" actId="21"/>
          <ac:spMkLst>
            <pc:docMk/>
            <pc:sldMk cId="1682049324" sldId="326"/>
            <ac:spMk id="3" creationId="{8326504D-00C8-8019-4671-0B311CBEE52C}"/>
          </ac:spMkLst>
        </pc:spChg>
        <pc:spChg chg="add mod">
          <ac:chgData name="shyam prasad" userId="1266635b9dd78f24" providerId="LiveId" clId="{67389BCA-BDAD-441D-9975-79D6F3FDEFF8}" dt="2023-11-04T19:33:01.466" v="2638" actId="21"/>
          <ac:spMkLst>
            <pc:docMk/>
            <pc:sldMk cId="1682049324" sldId="326"/>
            <ac:spMk id="5" creationId="{7D25F4F5-063C-AB3E-1435-948FE48E216E}"/>
          </ac:spMkLst>
        </pc:spChg>
      </pc:sldChg>
      <pc:sldChg chg="new del">
        <pc:chgData name="shyam prasad" userId="1266635b9dd78f24" providerId="LiveId" clId="{67389BCA-BDAD-441D-9975-79D6F3FDEFF8}" dt="2023-11-04T19:39:06.317" v="2702" actId="47"/>
        <pc:sldMkLst>
          <pc:docMk/>
          <pc:sldMk cId="2264896334" sldId="326"/>
        </pc:sldMkLst>
      </pc:sldChg>
      <pc:sldChg chg="addSp modSp new del">
        <pc:chgData name="shyam prasad" userId="1266635b9dd78f24" providerId="LiveId" clId="{67389BCA-BDAD-441D-9975-79D6F3FDEFF8}" dt="2023-11-04T20:24:40.361" v="3160" actId="47"/>
        <pc:sldMkLst>
          <pc:docMk/>
          <pc:sldMk cId="3391514266" sldId="326"/>
        </pc:sldMkLst>
        <pc:picChg chg="add mod">
          <ac:chgData name="shyam prasad" userId="1266635b9dd78f24" providerId="LiveId" clId="{67389BCA-BDAD-441D-9975-79D6F3FDEFF8}" dt="2023-11-04T19:39:58.161" v="2710" actId="14100"/>
          <ac:picMkLst>
            <pc:docMk/>
            <pc:sldMk cId="3391514266" sldId="326"/>
            <ac:picMk id="10242" creationId="{4472675C-A7B1-40C4-41F0-9C14D4940A8C}"/>
          </ac:picMkLst>
        </pc:picChg>
      </pc:sldChg>
      <pc:sldChg chg="addSp delSp modSp add mod ord addAnim setClrOvrMap">
        <pc:chgData name="shyam prasad" userId="1266635b9dd78f24" providerId="LiveId" clId="{67389BCA-BDAD-441D-9975-79D6F3FDEFF8}" dt="2023-11-04T20:08:11.996" v="2923" actId="20577"/>
        <pc:sldMkLst>
          <pc:docMk/>
          <pc:sldMk cId="1358758602" sldId="327"/>
        </pc:sldMkLst>
        <pc:spChg chg="mod">
          <ac:chgData name="shyam prasad" userId="1266635b9dd78f24" providerId="LiveId" clId="{67389BCA-BDAD-441D-9975-79D6F3FDEFF8}" dt="2023-11-04T20:07:33.566" v="2913" actId="255"/>
          <ac:spMkLst>
            <pc:docMk/>
            <pc:sldMk cId="1358758602" sldId="327"/>
            <ac:spMk id="2" creationId="{69902AD5-0778-F7EC-0F47-E5D814A21655}"/>
          </ac:spMkLst>
        </pc:spChg>
        <pc:spChg chg="mod ord">
          <ac:chgData name="shyam prasad" userId="1266635b9dd78f24" providerId="LiveId" clId="{67389BCA-BDAD-441D-9975-79D6F3FDEFF8}" dt="2023-11-04T20:08:11.996" v="2923" actId="20577"/>
          <ac:spMkLst>
            <pc:docMk/>
            <pc:sldMk cId="1358758602" sldId="327"/>
            <ac:spMk id="3" creationId="{8326504D-00C8-8019-4671-0B311CBEE52C}"/>
          </ac:spMkLst>
        </pc:spChg>
        <pc:spChg chg="add del">
          <ac:chgData name="shyam prasad" userId="1266635b9dd78f24" providerId="LiveId" clId="{67389BCA-BDAD-441D-9975-79D6F3FDEFF8}" dt="2023-11-04T19:42:23.653" v="2733" actId="26606"/>
          <ac:spMkLst>
            <pc:docMk/>
            <pc:sldMk cId="1358758602" sldId="327"/>
            <ac:spMk id="41" creationId="{E9BA134F-37B6-498A-B46D-040B86E5DA35}"/>
          </ac:spMkLst>
        </pc:spChg>
        <pc:spChg chg="add del">
          <ac:chgData name="shyam prasad" userId="1266635b9dd78f24" providerId="LiveId" clId="{67389BCA-BDAD-441D-9975-79D6F3FDEFF8}" dt="2023-11-04T19:42:23.653" v="2733" actId="26606"/>
          <ac:spMkLst>
            <pc:docMk/>
            <pc:sldMk cId="1358758602" sldId="327"/>
            <ac:spMk id="42" creationId="{2BFE3F30-11E0-4842-8523-7222538C8293}"/>
          </ac:spMkLst>
        </pc:spChg>
        <pc:spChg chg="add del">
          <ac:chgData name="shyam prasad" userId="1266635b9dd78f24" providerId="LiveId" clId="{67389BCA-BDAD-441D-9975-79D6F3FDEFF8}" dt="2023-11-04T19:42:02.564" v="2726" actId="26606"/>
          <ac:spMkLst>
            <pc:docMk/>
            <pc:sldMk cId="1358758602" sldId="327"/>
            <ac:spMk id="48" creationId="{39E3965E-AC41-4711-9D10-E25ABB132D86}"/>
          </ac:spMkLst>
        </pc:spChg>
        <pc:spChg chg="add del">
          <ac:chgData name="shyam prasad" userId="1266635b9dd78f24" providerId="LiveId" clId="{67389BCA-BDAD-441D-9975-79D6F3FDEFF8}" dt="2023-11-04T19:42:02.564" v="2726" actId="26606"/>
          <ac:spMkLst>
            <pc:docMk/>
            <pc:sldMk cId="1358758602" sldId="327"/>
            <ac:spMk id="52" creationId="{0AF4F2BA-3C03-4E2C-8ABC-0949B61B3C5E}"/>
          </ac:spMkLst>
        </pc:spChg>
        <pc:spChg chg="add del">
          <ac:chgData name="shyam prasad" userId="1266635b9dd78f24" providerId="LiveId" clId="{67389BCA-BDAD-441D-9975-79D6F3FDEFF8}" dt="2023-11-04T19:42:02.564" v="2726" actId="26606"/>
          <ac:spMkLst>
            <pc:docMk/>
            <pc:sldMk cId="1358758602" sldId="327"/>
            <ac:spMk id="54" creationId="{4B986F88-1433-4AF7-AF71-41A89DC93F15}"/>
          </ac:spMkLst>
        </pc:spChg>
        <pc:spChg chg="add del">
          <ac:chgData name="shyam prasad" userId="1266635b9dd78f24" providerId="LiveId" clId="{67389BCA-BDAD-441D-9975-79D6F3FDEFF8}" dt="2023-11-04T19:42:02.564" v="2726" actId="26606"/>
          <ac:spMkLst>
            <pc:docMk/>
            <pc:sldMk cId="1358758602" sldId="327"/>
            <ac:spMk id="58" creationId="{A44FFD5D-B985-4624-BBCD-50AD2E1686B4}"/>
          </ac:spMkLst>
        </pc:spChg>
        <pc:spChg chg="add del">
          <ac:chgData name="shyam prasad" userId="1266635b9dd78f24" providerId="LiveId" clId="{67389BCA-BDAD-441D-9975-79D6F3FDEFF8}" dt="2023-11-04T19:42:10.536" v="2728" actId="26606"/>
          <ac:spMkLst>
            <pc:docMk/>
            <pc:sldMk cId="1358758602" sldId="327"/>
            <ac:spMk id="60" creationId="{39E3965E-AC41-4711-9D10-E25ABB132D86}"/>
          </ac:spMkLst>
        </pc:spChg>
        <pc:spChg chg="add del">
          <ac:chgData name="shyam prasad" userId="1266635b9dd78f24" providerId="LiveId" clId="{67389BCA-BDAD-441D-9975-79D6F3FDEFF8}" dt="2023-11-04T19:42:10.536" v="2728" actId="26606"/>
          <ac:spMkLst>
            <pc:docMk/>
            <pc:sldMk cId="1358758602" sldId="327"/>
            <ac:spMk id="62" creationId="{6482F060-A4AF-4E0B-B364-7C6BA4AE9C03}"/>
          </ac:spMkLst>
        </pc:spChg>
        <pc:spChg chg="add del">
          <ac:chgData name="shyam prasad" userId="1266635b9dd78f24" providerId="LiveId" clId="{67389BCA-BDAD-441D-9975-79D6F3FDEFF8}" dt="2023-11-04T19:42:12.779" v="2730" actId="26606"/>
          <ac:spMkLst>
            <pc:docMk/>
            <pc:sldMk cId="1358758602" sldId="327"/>
            <ac:spMk id="65" creationId="{E844E128-FF69-4E9F-8327-6B504B3C5AE1}"/>
          </ac:spMkLst>
        </pc:spChg>
        <pc:spChg chg="add del">
          <ac:chgData name="shyam prasad" userId="1266635b9dd78f24" providerId="LiveId" clId="{67389BCA-BDAD-441D-9975-79D6F3FDEFF8}" dt="2023-11-04T19:42:23.638" v="2732" actId="26606"/>
          <ac:spMkLst>
            <pc:docMk/>
            <pc:sldMk cId="1358758602" sldId="327"/>
            <ac:spMk id="68" creationId="{39E3965E-AC41-4711-9D10-E25ABB132D86}"/>
          </ac:spMkLst>
        </pc:spChg>
        <pc:spChg chg="add del">
          <ac:chgData name="shyam prasad" userId="1266635b9dd78f24" providerId="LiveId" clId="{67389BCA-BDAD-441D-9975-79D6F3FDEFF8}" dt="2023-11-04T19:42:23.638" v="2732" actId="26606"/>
          <ac:spMkLst>
            <pc:docMk/>
            <pc:sldMk cId="1358758602" sldId="327"/>
            <ac:spMk id="70" creationId="{6482F060-A4AF-4E0B-B364-7C6BA4AE9C03}"/>
          </ac:spMkLst>
        </pc:spChg>
        <pc:spChg chg="add del">
          <ac:chgData name="shyam prasad" userId="1266635b9dd78f24" providerId="LiveId" clId="{67389BCA-BDAD-441D-9975-79D6F3FDEFF8}" dt="2023-11-04T19:42:51.358" v="2740" actId="26606"/>
          <ac:spMkLst>
            <pc:docMk/>
            <pc:sldMk cId="1358758602" sldId="327"/>
            <ac:spMk id="73" creationId="{39E3965E-AC41-4711-9D10-E25ABB132D86}"/>
          </ac:spMkLst>
        </pc:spChg>
        <pc:spChg chg="add del">
          <ac:chgData name="shyam prasad" userId="1266635b9dd78f24" providerId="LiveId" clId="{67389BCA-BDAD-441D-9975-79D6F3FDEFF8}" dt="2023-11-04T19:42:51.358" v="2740" actId="26606"/>
          <ac:spMkLst>
            <pc:docMk/>
            <pc:sldMk cId="1358758602" sldId="327"/>
            <ac:spMk id="75" creationId="{2FDF0794-1B86-42B2-B8C7-F60123E638ED}"/>
          </ac:spMkLst>
        </pc:spChg>
        <pc:spChg chg="add del">
          <ac:chgData name="shyam prasad" userId="1266635b9dd78f24" providerId="LiveId" clId="{67389BCA-BDAD-441D-9975-79D6F3FDEFF8}" dt="2023-11-04T19:42:51.358" v="2740" actId="26606"/>
          <ac:spMkLst>
            <pc:docMk/>
            <pc:sldMk cId="1358758602" sldId="327"/>
            <ac:spMk id="76" creationId="{EEFC1EB0-DB92-4E98-B3A9-0CD6FA5A8B62}"/>
          </ac:spMkLst>
        </pc:spChg>
        <pc:spChg chg="add del">
          <ac:chgData name="shyam prasad" userId="1266635b9dd78f24" providerId="LiveId" clId="{67389BCA-BDAD-441D-9975-79D6F3FDEFF8}" dt="2023-11-04T19:45:09.089" v="2866" actId="26606"/>
          <ac:spMkLst>
            <pc:docMk/>
            <pc:sldMk cId="1358758602" sldId="327"/>
            <ac:spMk id="82" creationId="{39E3965E-AC41-4711-9D10-E25ABB132D86}"/>
          </ac:spMkLst>
        </pc:spChg>
        <pc:spChg chg="add del">
          <ac:chgData name="shyam prasad" userId="1266635b9dd78f24" providerId="LiveId" clId="{67389BCA-BDAD-441D-9975-79D6F3FDEFF8}" dt="2023-11-04T19:45:09.089" v="2866" actId="26606"/>
          <ac:spMkLst>
            <pc:docMk/>
            <pc:sldMk cId="1358758602" sldId="327"/>
            <ac:spMk id="86" creationId="{6482F060-A4AF-4E0B-B364-7C6BA4AE9C03}"/>
          </ac:spMkLst>
        </pc:spChg>
        <pc:spChg chg="add del">
          <ac:chgData name="shyam prasad" userId="1266635b9dd78f24" providerId="LiveId" clId="{67389BCA-BDAD-441D-9975-79D6F3FDEFF8}" dt="2023-11-04T19:45:44.634" v="2872" actId="26606"/>
          <ac:spMkLst>
            <pc:docMk/>
            <pc:sldMk cId="1358758602" sldId="327"/>
            <ac:spMk id="93" creationId="{E844E128-FF69-4E9F-8327-6B504B3C5AE1}"/>
          </ac:spMkLst>
        </pc:spChg>
        <pc:spChg chg="add del">
          <ac:chgData name="shyam prasad" userId="1266635b9dd78f24" providerId="LiveId" clId="{67389BCA-BDAD-441D-9975-79D6F3FDEFF8}" dt="2023-11-04T19:45:41.885" v="2869" actId="26606"/>
          <ac:spMkLst>
            <pc:docMk/>
            <pc:sldMk cId="1358758602" sldId="327"/>
            <ac:spMk id="100" creationId="{E844E128-FF69-4E9F-8327-6B504B3C5AE1}"/>
          </ac:spMkLst>
        </pc:spChg>
        <pc:spChg chg="add del">
          <ac:chgData name="shyam prasad" userId="1266635b9dd78f24" providerId="LiveId" clId="{67389BCA-BDAD-441D-9975-79D6F3FDEFF8}" dt="2023-11-04T19:45:44.634" v="2871" actId="26606"/>
          <ac:spMkLst>
            <pc:docMk/>
            <pc:sldMk cId="1358758602" sldId="327"/>
            <ac:spMk id="104" creationId="{E844E128-FF69-4E9F-8327-6B504B3C5AE1}"/>
          </ac:spMkLst>
        </pc:spChg>
        <pc:spChg chg="add del">
          <ac:chgData name="shyam prasad" userId="1266635b9dd78f24" providerId="LiveId" clId="{67389BCA-BDAD-441D-9975-79D6F3FDEFF8}" dt="2023-11-04T20:07:11.991" v="2909" actId="26606"/>
          <ac:spMkLst>
            <pc:docMk/>
            <pc:sldMk cId="1358758602" sldId="327"/>
            <ac:spMk id="107" creationId="{E844E128-FF69-4E9F-8327-6B504B3C5AE1}"/>
          </ac:spMkLst>
        </pc:spChg>
        <pc:spChg chg="add">
          <ac:chgData name="shyam prasad" userId="1266635b9dd78f24" providerId="LiveId" clId="{67389BCA-BDAD-441D-9975-79D6F3FDEFF8}" dt="2023-11-04T20:07:11.991" v="2909" actId="26606"/>
          <ac:spMkLst>
            <pc:docMk/>
            <pc:sldMk cId="1358758602" sldId="327"/>
            <ac:spMk id="113" creationId="{39E3965E-AC41-4711-9D10-E25ABB132D86}"/>
          </ac:spMkLst>
        </pc:spChg>
        <pc:spChg chg="add">
          <ac:chgData name="shyam prasad" userId="1266635b9dd78f24" providerId="LiveId" clId="{67389BCA-BDAD-441D-9975-79D6F3FDEFF8}" dt="2023-11-04T20:07:11.991" v="2909" actId="26606"/>
          <ac:spMkLst>
            <pc:docMk/>
            <pc:sldMk cId="1358758602" sldId="327"/>
            <ac:spMk id="117" creationId="{6482F060-A4AF-4E0B-B364-7C6BA4AE9C03}"/>
          </ac:spMkLst>
        </pc:spChg>
        <pc:picChg chg="add mod ord">
          <ac:chgData name="shyam prasad" userId="1266635b9dd78f24" providerId="LiveId" clId="{67389BCA-BDAD-441D-9975-79D6F3FDEFF8}" dt="2023-11-04T20:07:11.991" v="2909" actId="26606"/>
          <ac:picMkLst>
            <pc:docMk/>
            <pc:sldMk cId="1358758602" sldId="327"/>
            <ac:picMk id="4" creationId="{A4621C44-76D2-2660-A0E6-98EB6085977B}"/>
          </ac:picMkLst>
        </pc:picChg>
        <pc:picChg chg="del">
          <ac:chgData name="shyam prasad" userId="1266635b9dd78f24" providerId="LiveId" clId="{67389BCA-BDAD-441D-9975-79D6F3FDEFF8}" dt="2023-11-04T19:41:49.093" v="2723" actId="478"/>
          <ac:picMkLst>
            <pc:docMk/>
            <pc:sldMk cId="1358758602" sldId="327"/>
            <ac:picMk id="44" creationId="{88FA139A-C60C-E0F5-B91F-386ABFDE6D72}"/>
          </ac:picMkLst>
        </pc:picChg>
        <pc:cxnChg chg="add del">
          <ac:chgData name="shyam prasad" userId="1266635b9dd78f24" providerId="LiveId" clId="{67389BCA-BDAD-441D-9975-79D6F3FDEFF8}" dt="2023-11-04T19:42:23.653" v="2733" actId="26606"/>
          <ac:cxnSpMkLst>
            <pc:docMk/>
            <pc:sldMk cId="1358758602" sldId="327"/>
            <ac:cxnSpMk id="43" creationId="{67E7D319-545A-41CD-95DF-4DE4FA8A46B1}"/>
          </ac:cxnSpMkLst>
        </pc:cxnChg>
        <pc:cxnChg chg="add del">
          <ac:chgData name="shyam prasad" userId="1266635b9dd78f24" providerId="LiveId" clId="{67389BCA-BDAD-441D-9975-79D6F3FDEFF8}" dt="2023-11-04T19:42:02.564" v="2726" actId="26606"/>
          <ac:cxnSpMkLst>
            <pc:docMk/>
            <pc:sldMk cId="1358758602" sldId="327"/>
            <ac:cxnSpMk id="50" creationId="{1F5DC8C3-BA5F-4EED-BB9A-A14272BD82A1}"/>
          </ac:cxnSpMkLst>
        </pc:cxnChg>
        <pc:cxnChg chg="add del">
          <ac:chgData name="shyam prasad" userId="1266635b9dd78f24" providerId="LiveId" clId="{67389BCA-BDAD-441D-9975-79D6F3FDEFF8}" dt="2023-11-04T19:42:02.564" v="2726" actId="26606"/>
          <ac:cxnSpMkLst>
            <pc:docMk/>
            <pc:sldMk cId="1358758602" sldId="327"/>
            <ac:cxnSpMk id="56" creationId="{A07787ED-5EDC-4C54-AD87-55B60D0FE397}"/>
          </ac:cxnSpMkLst>
        </pc:cxnChg>
        <pc:cxnChg chg="add del">
          <ac:chgData name="shyam prasad" userId="1266635b9dd78f24" providerId="LiveId" clId="{67389BCA-BDAD-441D-9975-79D6F3FDEFF8}" dt="2023-11-04T19:42:10.536" v="2728" actId="26606"/>
          <ac:cxnSpMkLst>
            <pc:docMk/>
            <pc:sldMk cId="1358758602" sldId="327"/>
            <ac:cxnSpMk id="61" creationId="{1F5DC8C3-BA5F-4EED-BB9A-A14272BD82A1}"/>
          </ac:cxnSpMkLst>
        </pc:cxnChg>
        <pc:cxnChg chg="add del">
          <ac:chgData name="shyam prasad" userId="1266635b9dd78f24" providerId="LiveId" clId="{67389BCA-BDAD-441D-9975-79D6F3FDEFF8}" dt="2023-11-04T19:42:10.536" v="2728" actId="26606"/>
          <ac:cxnSpMkLst>
            <pc:docMk/>
            <pc:sldMk cId="1358758602" sldId="327"/>
            <ac:cxnSpMk id="63" creationId="{B9EB6DAA-2F0C-43D5-A577-15D5D2C4E3F5}"/>
          </ac:cxnSpMkLst>
        </pc:cxnChg>
        <pc:cxnChg chg="add del">
          <ac:chgData name="shyam prasad" userId="1266635b9dd78f24" providerId="LiveId" clId="{67389BCA-BDAD-441D-9975-79D6F3FDEFF8}" dt="2023-11-04T19:42:12.779" v="2730" actId="26606"/>
          <ac:cxnSpMkLst>
            <pc:docMk/>
            <pc:sldMk cId="1358758602" sldId="327"/>
            <ac:cxnSpMk id="66" creationId="{055CEADF-09EA-423C-8C45-F94AF44D5AF0}"/>
          </ac:cxnSpMkLst>
        </pc:cxnChg>
        <pc:cxnChg chg="add del">
          <ac:chgData name="shyam prasad" userId="1266635b9dd78f24" providerId="LiveId" clId="{67389BCA-BDAD-441D-9975-79D6F3FDEFF8}" dt="2023-11-04T19:42:23.638" v="2732" actId="26606"/>
          <ac:cxnSpMkLst>
            <pc:docMk/>
            <pc:sldMk cId="1358758602" sldId="327"/>
            <ac:cxnSpMk id="69" creationId="{1F5DC8C3-BA5F-4EED-BB9A-A14272BD82A1}"/>
          </ac:cxnSpMkLst>
        </pc:cxnChg>
        <pc:cxnChg chg="add del">
          <ac:chgData name="shyam prasad" userId="1266635b9dd78f24" providerId="LiveId" clId="{67389BCA-BDAD-441D-9975-79D6F3FDEFF8}" dt="2023-11-04T19:42:23.638" v="2732" actId="26606"/>
          <ac:cxnSpMkLst>
            <pc:docMk/>
            <pc:sldMk cId="1358758602" sldId="327"/>
            <ac:cxnSpMk id="71" creationId="{B9EB6DAA-2F0C-43D5-A577-15D5D2C4E3F5}"/>
          </ac:cxnSpMkLst>
        </pc:cxnChg>
        <pc:cxnChg chg="add del">
          <ac:chgData name="shyam prasad" userId="1266635b9dd78f24" providerId="LiveId" clId="{67389BCA-BDAD-441D-9975-79D6F3FDEFF8}" dt="2023-11-04T19:42:51.358" v="2740" actId="26606"/>
          <ac:cxnSpMkLst>
            <pc:docMk/>
            <pc:sldMk cId="1358758602" sldId="327"/>
            <ac:cxnSpMk id="74" creationId="{1F5DC8C3-BA5F-4EED-BB9A-A14272BD82A1}"/>
          </ac:cxnSpMkLst>
        </pc:cxnChg>
        <pc:cxnChg chg="add del">
          <ac:chgData name="shyam prasad" userId="1266635b9dd78f24" providerId="LiveId" clId="{67389BCA-BDAD-441D-9975-79D6F3FDEFF8}" dt="2023-11-04T19:42:51.358" v="2740" actId="26606"/>
          <ac:cxnSpMkLst>
            <pc:docMk/>
            <pc:sldMk cId="1358758602" sldId="327"/>
            <ac:cxnSpMk id="77" creationId="{96D07482-83A3-4451-943C-B46961082957}"/>
          </ac:cxnSpMkLst>
        </pc:cxnChg>
        <pc:cxnChg chg="add del">
          <ac:chgData name="shyam prasad" userId="1266635b9dd78f24" providerId="LiveId" clId="{67389BCA-BDAD-441D-9975-79D6F3FDEFF8}" dt="2023-11-04T19:45:09.089" v="2866" actId="26606"/>
          <ac:cxnSpMkLst>
            <pc:docMk/>
            <pc:sldMk cId="1358758602" sldId="327"/>
            <ac:cxnSpMk id="84" creationId="{1F5DC8C3-BA5F-4EED-BB9A-A14272BD82A1}"/>
          </ac:cxnSpMkLst>
        </pc:cxnChg>
        <pc:cxnChg chg="add del">
          <ac:chgData name="shyam prasad" userId="1266635b9dd78f24" providerId="LiveId" clId="{67389BCA-BDAD-441D-9975-79D6F3FDEFF8}" dt="2023-11-04T19:45:09.089" v="2866" actId="26606"/>
          <ac:cxnSpMkLst>
            <pc:docMk/>
            <pc:sldMk cId="1358758602" sldId="327"/>
            <ac:cxnSpMk id="88" creationId="{B9EB6DAA-2F0C-43D5-A577-15D5D2C4E3F5}"/>
          </ac:cxnSpMkLst>
        </pc:cxnChg>
        <pc:cxnChg chg="add del">
          <ac:chgData name="shyam prasad" userId="1266635b9dd78f24" providerId="LiveId" clId="{67389BCA-BDAD-441D-9975-79D6F3FDEFF8}" dt="2023-11-04T19:45:44.634" v="2872" actId="26606"/>
          <ac:cxnSpMkLst>
            <pc:docMk/>
            <pc:sldMk cId="1358758602" sldId="327"/>
            <ac:cxnSpMk id="95" creationId="{055CEADF-09EA-423C-8C45-F94AF44D5AF0}"/>
          </ac:cxnSpMkLst>
        </pc:cxnChg>
        <pc:cxnChg chg="add del">
          <ac:chgData name="shyam prasad" userId="1266635b9dd78f24" providerId="LiveId" clId="{67389BCA-BDAD-441D-9975-79D6F3FDEFF8}" dt="2023-11-04T19:45:41.885" v="2869" actId="26606"/>
          <ac:cxnSpMkLst>
            <pc:docMk/>
            <pc:sldMk cId="1358758602" sldId="327"/>
            <ac:cxnSpMk id="102" creationId="{055CEADF-09EA-423C-8C45-F94AF44D5AF0}"/>
          </ac:cxnSpMkLst>
        </pc:cxnChg>
        <pc:cxnChg chg="add del">
          <ac:chgData name="shyam prasad" userId="1266635b9dd78f24" providerId="LiveId" clId="{67389BCA-BDAD-441D-9975-79D6F3FDEFF8}" dt="2023-11-04T19:45:44.634" v="2871" actId="26606"/>
          <ac:cxnSpMkLst>
            <pc:docMk/>
            <pc:sldMk cId="1358758602" sldId="327"/>
            <ac:cxnSpMk id="105" creationId="{055CEADF-09EA-423C-8C45-F94AF44D5AF0}"/>
          </ac:cxnSpMkLst>
        </pc:cxnChg>
        <pc:cxnChg chg="add del">
          <ac:chgData name="shyam prasad" userId="1266635b9dd78f24" providerId="LiveId" clId="{67389BCA-BDAD-441D-9975-79D6F3FDEFF8}" dt="2023-11-04T20:07:11.991" v="2909" actId="26606"/>
          <ac:cxnSpMkLst>
            <pc:docMk/>
            <pc:sldMk cId="1358758602" sldId="327"/>
            <ac:cxnSpMk id="108" creationId="{055CEADF-09EA-423C-8C45-F94AF44D5AF0}"/>
          </ac:cxnSpMkLst>
        </pc:cxnChg>
        <pc:cxnChg chg="add">
          <ac:chgData name="shyam prasad" userId="1266635b9dd78f24" providerId="LiveId" clId="{67389BCA-BDAD-441D-9975-79D6F3FDEFF8}" dt="2023-11-04T20:07:11.991" v="2909" actId="26606"/>
          <ac:cxnSpMkLst>
            <pc:docMk/>
            <pc:sldMk cId="1358758602" sldId="327"/>
            <ac:cxnSpMk id="115" creationId="{1F5DC8C3-BA5F-4EED-BB9A-A14272BD82A1}"/>
          </ac:cxnSpMkLst>
        </pc:cxnChg>
        <pc:cxnChg chg="add">
          <ac:chgData name="shyam prasad" userId="1266635b9dd78f24" providerId="LiveId" clId="{67389BCA-BDAD-441D-9975-79D6F3FDEFF8}" dt="2023-11-04T20:07:11.991" v="2909" actId="26606"/>
          <ac:cxnSpMkLst>
            <pc:docMk/>
            <pc:sldMk cId="1358758602" sldId="327"/>
            <ac:cxnSpMk id="119" creationId="{B9EB6DAA-2F0C-43D5-A577-15D5D2C4E3F5}"/>
          </ac:cxnSpMkLst>
        </pc:cxnChg>
      </pc:sldChg>
      <pc:sldChg chg="addSp delSp modSp add del mod ord modClrScheme addAnim delAnim setClrOvrMap delDesignElem chgLayout">
        <pc:chgData name="shyam prasad" userId="1266635b9dd78f24" providerId="LiveId" clId="{67389BCA-BDAD-441D-9975-79D6F3FDEFF8}" dt="2023-11-04T19:39:01.373" v="2700" actId="47"/>
        <pc:sldMkLst>
          <pc:docMk/>
          <pc:sldMk cId="3508672668" sldId="327"/>
        </pc:sldMkLst>
        <pc:spChg chg="del mod">
          <ac:chgData name="shyam prasad" userId="1266635b9dd78f24" providerId="LiveId" clId="{67389BCA-BDAD-441D-9975-79D6F3FDEFF8}" dt="2023-11-04T19:38:50.559" v="2697" actId="21"/>
          <ac:spMkLst>
            <pc:docMk/>
            <pc:sldMk cId="3508672668" sldId="327"/>
            <ac:spMk id="2" creationId="{70D9E2FC-9DE3-FCFE-1368-1C5343DF63E4}"/>
          </ac:spMkLst>
        </pc:spChg>
        <pc:spChg chg="add del mod">
          <ac:chgData name="shyam prasad" userId="1266635b9dd78f24" providerId="LiveId" clId="{67389BCA-BDAD-441D-9975-79D6F3FDEFF8}" dt="2023-11-04T19:34:08.244" v="2664" actId="21"/>
          <ac:spMkLst>
            <pc:docMk/>
            <pc:sldMk cId="3508672668" sldId="327"/>
            <ac:spMk id="4" creationId="{104B2F67-6E41-54A1-B9AF-DC18BA469FD5}"/>
          </ac:spMkLst>
        </pc:spChg>
        <pc:spChg chg="add del mod">
          <ac:chgData name="shyam prasad" userId="1266635b9dd78f24" providerId="LiveId" clId="{67389BCA-BDAD-441D-9975-79D6F3FDEFF8}" dt="2023-11-04T19:38:54.900" v="2698" actId="21"/>
          <ac:spMkLst>
            <pc:docMk/>
            <pc:sldMk cId="3508672668" sldId="327"/>
            <ac:spMk id="7" creationId="{257259D7-EC8C-7C14-EE4C-7EDA5506E0EC}"/>
          </ac:spMkLst>
        </pc:spChg>
        <pc:spChg chg="del">
          <ac:chgData name="shyam prasad" userId="1266635b9dd78f24" providerId="LiveId" clId="{67389BCA-BDAD-441D-9975-79D6F3FDEFF8}" dt="2023-11-04T19:33:36.100" v="2643" actId="21"/>
          <ac:spMkLst>
            <pc:docMk/>
            <pc:sldMk cId="3508672668" sldId="327"/>
            <ac:spMk id="8" creationId="{13EACB32-551F-AF5C-B6B2-5714B3E8068F}"/>
          </ac:spMkLst>
        </pc:spChg>
        <pc:spChg chg="add mod">
          <ac:chgData name="shyam prasad" userId="1266635b9dd78f24" providerId="LiveId" clId="{67389BCA-BDAD-441D-9975-79D6F3FDEFF8}" dt="2023-11-04T19:38:58.015" v="2699" actId="700"/>
          <ac:spMkLst>
            <pc:docMk/>
            <pc:sldMk cId="3508672668" sldId="327"/>
            <ac:spMk id="9" creationId="{C74B274D-5D9D-A717-54C8-F1EE8AD3E5AE}"/>
          </ac:spMkLst>
        </pc:spChg>
        <pc:spChg chg="add del">
          <ac:chgData name="shyam prasad" userId="1266635b9dd78f24" providerId="LiveId" clId="{67389BCA-BDAD-441D-9975-79D6F3FDEFF8}" dt="2023-11-04T19:35:51.389" v="2673" actId="26606"/>
          <ac:spMkLst>
            <pc:docMk/>
            <pc:sldMk cId="3508672668" sldId="327"/>
            <ac:spMk id="10" creationId="{39E3965E-AC41-4711-9D10-E25ABB132D86}"/>
          </ac:spMkLst>
        </pc:spChg>
        <pc:spChg chg="add mod">
          <ac:chgData name="shyam prasad" userId="1266635b9dd78f24" providerId="LiveId" clId="{67389BCA-BDAD-441D-9975-79D6F3FDEFF8}" dt="2023-11-04T19:38:58.015" v="2699" actId="700"/>
          <ac:spMkLst>
            <pc:docMk/>
            <pc:sldMk cId="3508672668" sldId="327"/>
            <ac:spMk id="11" creationId="{0553C18A-3558-43C5-29CA-F62F5FF33221}"/>
          </ac:spMkLst>
        </pc:spChg>
        <pc:spChg chg="add del">
          <ac:chgData name="shyam prasad" userId="1266635b9dd78f24" providerId="LiveId" clId="{67389BCA-BDAD-441D-9975-79D6F3FDEFF8}" dt="2023-11-04T19:35:51.389" v="2673" actId="26606"/>
          <ac:spMkLst>
            <pc:docMk/>
            <pc:sldMk cId="3508672668" sldId="327"/>
            <ac:spMk id="14" creationId="{6482F060-A4AF-4E0B-B364-7C6BA4AE9C03}"/>
          </ac:spMkLst>
        </pc:spChg>
        <pc:spChg chg="add del">
          <ac:chgData name="shyam prasad" userId="1266635b9dd78f24" providerId="LiveId" clId="{67389BCA-BDAD-441D-9975-79D6F3FDEFF8}" dt="2023-11-04T19:35:51.379" v="2672" actId="26606"/>
          <ac:spMkLst>
            <pc:docMk/>
            <pc:sldMk cId="3508672668" sldId="327"/>
            <ac:spMk id="9223" creationId="{39E3965E-AC41-4711-9D10-E25ABB132D86}"/>
          </ac:spMkLst>
        </pc:spChg>
        <pc:spChg chg="add del">
          <ac:chgData name="shyam prasad" userId="1266635b9dd78f24" providerId="LiveId" clId="{67389BCA-BDAD-441D-9975-79D6F3FDEFF8}" dt="2023-11-04T19:35:51.379" v="2672" actId="26606"/>
          <ac:spMkLst>
            <pc:docMk/>
            <pc:sldMk cId="3508672668" sldId="327"/>
            <ac:spMk id="9227" creationId="{33428ACC-71EC-4171-9527-10983BA6B41D}"/>
          </ac:spMkLst>
        </pc:spChg>
        <pc:spChg chg="add del">
          <ac:chgData name="shyam prasad" userId="1266635b9dd78f24" providerId="LiveId" clId="{67389BCA-BDAD-441D-9975-79D6F3FDEFF8}" dt="2023-11-04T19:35:51.379" v="2672" actId="26606"/>
          <ac:spMkLst>
            <pc:docMk/>
            <pc:sldMk cId="3508672668" sldId="327"/>
            <ac:spMk id="9231" creationId="{8D4480B4-953D-41FA-9052-09AB3A026947}"/>
          </ac:spMkLst>
        </pc:spChg>
        <pc:spChg chg="add del">
          <ac:chgData name="shyam prasad" userId="1266635b9dd78f24" providerId="LiveId" clId="{67389BCA-BDAD-441D-9975-79D6F3FDEFF8}" dt="2023-11-04T19:37:38.479" v="2694" actId="26606"/>
          <ac:spMkLst>
            <pc:docMk/>
            <pc:sldMk cId="3508672668" sldId="327"/>
            <ac:spMk id="9233" creationId="{39E3965E-AC41-4711-9D10-E25ABB132D86}"/>
          </ac:spMkLst>
        </pc:spChg>
        <pc:spChg chg="add del">
          <ac:chgData name="shyam prasad" userId="1266635b9dd78f24" providerId="LiveId" clId="{67389BCA-BDAD-441D-9975-79D6F3FDEFF8}" dt="2023-11-04T19:37:38.479" v="2694" actId="26606"/>
          <ac:spMkLst>
            <pc:docMk/>
            <pc:sldMk cId="3508672668" sldId="327"/>
            <ac:spMk id="9235" creationId="{A9286AD2-18A9-4868-A4E3-7A2097A20810}"/>
          </ac:spMkLst>
        </pc:spChg>
        <pc:spChg chg="add del">
          <ac:chgData name="shyam prasad" userId="1266635b9dd78f24" providerId="LiveId" clId="{67389BCA-BDAD-441D-9975-79D6F3FDEFF8}" dt="2023-11-04T19:37:24.763" v="2685" actId="26606"/>
          <ac:spMkLst>
            <pc:docMk/>
            <pc:sldMk cId="3508672668" sldId="327"/>
            <ac:spMk id="9241" creationId="{39E3965E-AC41-4711-9D10-E25ABB132D86}"/>
          </ac:spMkLst>
        </pc:spChg>
        <pc:spChg chg="add del">
          <ac:chgData name="shyam prasad" userId="1266635b9dd78f24" providerId="LiveId" clId="{67389BCA-BDAD-441D-9975-79D6F3FDEFF8}" dt="2023-11-04T19:37:24.763" v="2685" actId="26606"/>
          <ac:spMkLst>
            <pc:docMk/>
            <pc:sldMk cId="3508672668" sldId="327"/>
            <ac:spMk id="9245" creationId="{E75F8FC7-2268-462F-AFF6-A4A975C3444E}"/>
          </ac:spMkLst>
        </pc:spChg>
        <pc:spChg chg="add del">
          <ac:chgData name="shyam prasad" userId="1266635b9dd78f24" providerId="LiveId" clId="{67389BCA-BDAD-441D-9975-79D6F3FDEFF8}" dt="2023-11-04T19:37:24.763" v="2685" actId="26606"/>
          <ac:spMkLst>
            <pc:docMk/>
            <pc:sldMk cId="3508672668" sldId="327"/>
            <ac:spMk id="9249" creationId="{7EE051E9-6C07-4FBB-B4F7-EDF8DDEAA6DA}"/>
          </ac:spMkLst>
        </pc:spChg>
        <pc:spChg chg="add del">
          <ac:chgData name="shyam prasad" userId="1266635b9dd78f24" providerId="LiveId" clId="{67389BCA-BDAD-441D-9975-79D6F3FDEFF8}" dt="2023-11-04T19:37:27.433" v="2687" actId="26606"/>
          <ac:spMkLst>
            <pc:docMk/>
            <pc:sldMk cId="3508672668" sldId="327"/>
            <ac:spMk id="9251" creationId="{39E3965E-AC41-4711-9D10-E25ABB132D86}"/>
          </ac:spMkLst>
        </pc:spChg>
        <pc:spChg chg="add del">
          <ac:chgData name="shyam prasad" userId="1266635b9dd78f24" providerId="LiveId" clId="{67389BCA-BDAD-441D-9975-79D6F3FDEFF8}" dt="2023-11-04T19:37:27.433" v="2687" actId="26606"/>
          <ac:spMkLst>
            <pc:docMk/>
            <pc:sldMk cId="3508672668" sldId="327"/>
            <ac:spMk id="9253" creationId="{2779F603-B669-4AD6-82F9-E09F76165B99}"/>
          </ac:spMkLst>
        </pc:spChg>
        <pc:spChg chg="add del">
          <ac:chgData name="shyam prasad" userId="1266635b9dd78f24" providerId="LiveId" clId="{67389BCA-BDAD-441D-9975-79D6F3FDEFF8}" dt="2023-11-04T19:37:27.433" v="2687" actId="26606"/>
          <ac:spMkLst>
            <pc:docMk/>
            <pc:sldMk cId="3508672668" sldId="327"/>
            <ac:spMk id="9255" creationId="{596FA172-921E-4C46-94E3-3FC0695A7AA8}"/>
          </ac:spMkLst>
        </pc:spChg>
        <pc:spChg chg="add del">
          <ac:chgData name="shyam prasad" userId="1266635b9dd78f24" providerId="LiveId" clId="{67389BCA-BDAD-441D-9975-79D6F3FDEFF8}" dt="2023-11-04T19:37:29.128" v="2689" actId="26606"/>
          <ac:spMkLst>
            <pc:docMk/>
            <pc:sldMk cId="3508672668" sldId="327"/>
            <ac:spMk id="9257" creationId="{39E3965E-AC41-4711-9D10-E25ABB132D86}"/>
          </ac:spMkLst>
        </pc:spChg>
        <pc:spChg chg="add del">
          <ac:chgData name="shyam prasad" userId="1266635b9dd78f24" providerId="LiveId" clId="{67389BCA-BDAD-441D-9975-79D6F3FDEFF8}" dt="2023-11-04T19:37:29.128" v="2689" actId="26606"/>
          <ac:spMkLst>
            <pc:docMk/>
            <pc:sldMk cId="3508672668" sldId="327"/>
            <ac:spMk id="9259" creationId="{B4D0E555-16F6-44D0-BF56-AF5FF5BDE9D6}"/>
          </ac:spMkLst>
        </pc:spChg>
        <pc:spChg chg="add del">
          <ac:chgData name="shyam prasad" userId="1266635b9dd78f24" providerId="LiveId" clId="{67389BCA-BDAD-441D-9975-79D6F3FDEFF8}" dt="2023-11-04T19:37:29.128" v="2689" actId="26606"/>
          <ac:spMkLst>
            <pc:docMk/>
            <pc:sldMk cId="3508672668" sldId="327"/>
            <ac:spMk id="9260" creationId="{8117041D-1A7B-4ECA-AB68-3CFDB6726B8E}"/>
          </ac:spMkLst>
        </pc:spChg>
        <pc:spChg chg="add del">
          <ac:chgData name="shyam prasad" userId="1266635b9dd78f24" providerId="LiveId" clId="{67389BCA-BDAD-441D-9975-79D6F3FDEFF8}" dt="2023-11-04T19:37:34.642" v="2691" actId="26606"/>
          <ac:spMkLst>
            <pc:docMk/>
            <pc:sldMk cId="3508672668" sldId="327"/>
            <ac:spMk id="9263" creationId="{39E3965E-AC41-4711-9D10-E25ABB132D86}"/>
          </ac:spMkLst>
        </pc:spChg>
        <pc:spChg chg="add del">
          <ac:chgData name="shyam prasad" userId="1266635b9dd78f24" providerId="LiveId" clId="{67389BCA-BDAD-441D-9975-79D6F3FDEFF8}" dt="2023-11-04T19:37:34.642" v="2691" actId="26606"/>
          <ac:spMkLst>
            <pc:docMk/>
            <pc:sldMk cId="3508672668" sldId="327"/>
            <ac:spMk id="9265" creationId="{F452A527-3631-41ED-858D-3777A7D1496A}"/>
          </ac:spMkLst>
        </pc:spChg>
        <pc:spChg chg="add del">
          <ac:chgData name="shyam prasad" userId="1266635b9dd78f24" providerId="LiveId" clId="{67389BCA-BDAD-441D-9975-79D6F3FDEFF8}" dt="2023-11-04T19:37:38.463" v="2693" actId="26606"/>
          <ac:spMkLst>
            <pc:docMk/>
            <pc:sldMk cId="3508672668" sldId="327"/>
            <ac:spMk id="9268" creationId="{39E3965E-AC41-4711-9D10-E25ABB132D86}"/>
          </ac:spMkLst>
        </pc:spChg>
        <pc:spChg chg="add del">
          <ac:chgData name="shyam prasad" userId="1266635b9dd78f24" providerId="LiveId" clId="{67389BCA-BDAD-441D-9975-79D6F3FDEFF8}" dt="2023-11-04T19:37:38.463" v="2693" actId="26606"/>
          <ac:spMkLst>
            <pc:docMk/>
            <pc:sldMk cId="3508672668" sldId="327"/>
            <ac:spMk id="9270" creationId="{A9286AD2-18A9-4868-A4E3-7A2097A20810}"/>
          </ac:spMkLst>
        </pc:spChg>
        <pc:spChg chg="add del">
          <ac:chgData name="shyam prasad" userId="1266635b9dd78f24" providerId="LiveId" clId="{67389BCA-BDAD-441D-9975-79D6F3FDEFF8}" dt="2023-11-04T19:37:38.463" v="2693" actId="26606"/>
          <ac:spMkLst>
            <pc:docMk/>
            <pc:sldMk cId="3508672668" sldId="327"/>
            <ac:spMk id="9272" creationId="{B0A5E7FB-1FB5-4C57-9C8C-70E550767218}"/>
          </ac:spMkLst>
        </pc:spChg>
        <pc:spChg chg="add del">
          <ac:chgData name="shyam prasad" userId="1266635b9dd78f24" providerId="LiveId" clId="{67389BCA-BDAD-441D-9975-79D6F3FDEFF8}" dt="2023-11-04T19:38:58.015" v="2699" actId="700"/>
          <ac:spMkLst>
            <pc:docMk/>
            <pc:sldMk cId="3508672668" sldId="327"/>
            <ac:spMk id="9274" creationId="{39E3965E-AC41-4711-9D10-E25ABB132D86}"/>
          </ac:spMkLst>
        </pc:spChg>
        <pc:spChg chg="add del">
          <ac:chgData name="shyam prasad" userId="1266635b9dd78f24" providerId="LiveId" clId="{67389BCA-BDAD-441D-9975-79D6F3FDEFF8}" dt="2023-11-04T19:38:58.015" v="2699" actId="700"/>
          <ac:spMkLst>
            <pc:docMk/>
            <pc:sldMk cId="3508672668" sldId="327"/>
            <ac:spMk id="9276" creationId="{A9286AD2-18A9-4868-A4E3-7A2097A20810}"/>
          </ac:spMkLst>
        </pc:spChg>
        <pc:picChg chg="del">
          <ac:chgData name="shyam prasad" userId="1266635b9dd78f24" providerId="LiveId" clId="{67389BCA-BDAD-441D-9975-79D6F3FDEFF8}" dt="2023-11-04T19:34:01.668" v="2663" actId="478"/>
          <ac:picMkLst>
            <pc:docMk/>
            <pc:sldMk cId="3508672668" sldId="327"/>
            <ac:picMk id="5" creationId="{BC9545C0-8F70-663F-AE9C-E2167CE1F6B1}"/>
          </ac:picMkLst>
        </pc:picChg>
        <pc:picChg chg="add del mod">
          <ac:chgData name="shyam prasad" userId="1266635b9dd78f24" providerId="LiveId" clId="{67389BCA-BDAD-441D-9975-79D6F3FDEFF8}" dt="2023-11-04T19:37:04.466" v="2679" actId="478"/>
          <ac:picMkLst>
            <pc:docMk/>
            <pc:sldMk cId="3508672668" sldId="327"/>
            <ac:picMk id="9218" creationId="{FDCB6B24-E06B-9279-23BF-75300845B3C7}"/>
          </ac:picMkLst>
        </pc:picChg>
        <pc:picChg chg="add del mod">
          <ac:chgData name="shyam prasad" userId="1266635b9dd78f24" providerId="LiveId" clId="{67389BCA-BDAD-441D-9975-79D6F3FDEFF8}" dt="2023-11-04T19:38:46.678" v="2696" actId="478"/>
          <ac:picMkLst>
            <pc:docMk/>
            <pc:sldMk cId="3508672668" sldId="327"/>
            <ac:picMk id="9220" creationId="{2F49EAE1-ECB3-02D7-ADF8-DD94ED3466CE}"/>
          </ac:picMkLst>
        </pc:picChg>
        <pc:cxnChg chg="add del">
          <ac:chgData name="shyam prasad" userId="1266635b9dd78f24" providerId="LiveId" clId="{67389BCA-BDAD-441D-9975-79D6F3FDEFF8}" dt="2023-11-04T19:35:51.389" v="2673" actId="26606"/>
          <ac:cxnSpMkLst>
            <pc:docMk/>
            <pc:sldMk cId="3508672668" sldId="327"/>
            <ac:cxnSpMk id="12" creationId="{1F5DC8C3-BA5F-4EED-BB9A-A14272BD82A1}"/>
          </ac:cxnSpMkLst>
        </pc:cxnChg>
        <pc:cxnChg chg="add del">
          <ac:chgData name="shyam prasad" userId="1266635b9dd78f24" providerId="LiveId" clId="{67389BCA-BDAD-441D-9975-79D6F3FDEFF8}" dt="2023-11-04T19:35:51.389" v="2673" actId="26606"/>
          <ac:cxnSpMkLst>
            <pc:docMk/>
            <pc:sldMk cId="3508672668" sldId="327"/>
            <ac:cxnSpMk id="16" creationId="{B9EB6DAA-2F0C-43D5-A577-15D5D2C4E3F5}"/>
          </ac:cxnSpMkLst>
        </pc:cxnChg>
        <pc:cxnChg chg="add del">
          <ac:chgData name="shyam prasad" userId="1266635b9dd78f24" providerId="LiveId" clId="{67389BCA-BDAD-441D-9975-79D6F3FDEFF8}" dt="2023-11-04T19:35:51.379" v="2672" actId="26606"/>
          <ac:cxnSpMkLst>
            <pc:docMk/>
            <pc:sldMk cId="3508672668" sldId="327"/>
            <ac:cxnSpMk id="9225" creationId="{1F5DC8C3-BA5F-4EED-BB9A-A14272BD82A1}"/>
          </ac:cxnSpMkLst>
        </pc:cxnChg>
        <pc:cxnChg chg="add del">
          <ac:chgData name="shyam prasad" userId="1266635b9dd78f24" providerId="LiveId" clId="{67389BCA-BDAD-441D-9975-79D6F3FDEFF8}" dt="2023-11-04T19:35:51.379" v="2672" actId="26606"/>
          <ac:cxnSpMkLst>
            <pc:docMk/>
            <pc:sldMk cId="3508672668" sldId="327"/>
            <ac:cxnSpMk id="9229" creationId="{BA22713B-ABB6-4391-97F9-0449A2B9B664}"/>
          </ac:cxnSpMkLst>
        </pc:cxnChg>
        <pc:cxnChg chg="add del">
          <ac:chgData name="shyam prasad" userId="1266635b9dd78f24" providerId="LiveId" clId="{67389BCA-BDAD-441D-9975-79D6F3FDEFF8}" dt="2023-11-04T19:37:38.479" v="2694" actId="26606"/>
          <ac:cxnSpMkLst>
            <pc:docMk/>
            <pc:sldMk cId="3508672668" sldId="327"/>
            <ac:cxnSpMk id="9234" creationId="{1F5DC8C3-BA5F-4EED-BB9A-A14272BD82A1}"/>
          </ac:cxnSpMkLst>
        </pc:cxnChg>
        <pc:cxnChg chg="add del">
          <ac:chgData name="shyam prasad" userId="1266635b9dd78f24" providerId="LiveId" clId="{67389BCA-BDAD-441D-9975-79D6F3FDEFF8}" dt="2023-11-04T19:37:38.479" v="2694" actId="26606"/>
          <ac:cxnSpMkLst>
            <pc:docMk/>
            <pc:sldMk cId="3508672668" sldId="327"/>
            <ac:cxnSpMk id="9236" creationId="{E7A7CD63-7EC3-44F3-95D0-595C4019FF24}"/>
          </ac:cxnSpMkLst>
        </pc:cxnChg>
        <pc:cxnChg chg="add del">
          <ac:chgData name="shyam prasad" userId="1266635b9dd78f24" providerId="LiveId" clId="{67389BCA-BDAD-441D-9975-79D6F3FDEFF8}" dt="2023-11-04T19:37:24.763" v="2685" actId="26606"/>
          <ac:cxnSpMkLst>
            <pc:docMk/>
            <pc:sldMk cId="3508672668" sldId="327"/>
            <ac:cxnSpMk id="9243" creationId="{1F5DC8C3-BA5F-4EED-BB9A-A14272BD82A1}"/>
          </ac:cxnSpMkLst>
        </pc:cxnChg>
        <pc:cxnChg chg="add del">
          <ac:chgData name="shyam prasad" userId="1266635b9dd78f24" providerId="LiveId" clId="{67389BCA-BDAD-441D-9975-79D6F3FDEFF8}" dt="2023-11-04T19:37:24.763" v="2685" actId="26606"/>
          <ac:cxnSpMkLst>
            <pc:docMk/>
            <pc:sldMk cId="3508672668" sldId="327"/>
            <ac:cxnSpMk id="9247" creationId="{BEF45B32-FB97-49CC-B778-CA7CF87BEF7A}"/>
          </ac:cxnSpMkLst>
        </pc:cxnChg>
        <pc:cxnChg chg="add del">
          <ac:chgData name="shyam prasad" userId="1266635b9dd78f24" providerId="LiveId" clId="{67389BCA-BDAD-441D-9975-79D6F3FDEFF8}" dt="2023-11-04T19:37:27.433" v="2687" actId="26606"/>
          <ac:cxnSpMkLst>
            <pc:docMk/>
            <pc:sldMk cId="3508672668" sldId="327"/>
            <ac:cxnSpMk id="9252" creationId="{1F5DC8C3-BA5F-4EED-BB9A-A14272BD82A1}"/>
          </ac:cxnSpMkLst>
        </pc:cxnChg>
        <pc:cxnChg chg="add del">
          <ac:chgData name="shyam prasad" userId="1266635b9dd78f24" providerId="LiveId" clId="{67389BCA-BDAD-441D-9975-79D6F3FDEFF8}" dt="2023-11-04T19:37:27.433" v="2687" actId="26606"/>
          <ac:cxnSpMkLst>
            <pc:docMk/>
            <pc:sldMk cId="3508672668" sldId="327"/>
            <ac:cxnSpMk id="9254" creationId="{7ABFD994-C2DC-4E7D-9411-C7FF7813EF47}"/>
          </ac:cxnSpMkLst>
        </pc:cxnChg>
        <pc:cxnChg chg="add del">
          <ac:chgData name="shyam prasad" userId="1266635b9dd78f24" providerId="LiveId" clId="{67389BCA-BDAD-441D-9975-79D6F3FDEFF8}" dt="2023-11-04T19:37:29.128" v="2689" actId="26606"/>
          <ac:cxnSpMkLst>
            <pc:docMk/>
            <pc:sldMk cId="3508672668" sldId="327"/>
            <ac:cxnSpMk id="9258" creationId="{1F5DC8C3-BA5F-4EED-BB9A-A14272BD82A1}"/>
          </ac:cxnSpMkLst>
        </pc:cxnChg>
        <pc:cxnChg chg="add del">
          <ac:chgData name="shyam prasad" userId="1266635b9dd78f24" providerId="LiveId" clId="{67389BCA-BDAD-441D-9975-79D6F3FDEFF8}" dt="2023-11-04T19:37:29.128" v="2689" actId="26606"/>
          <ac:cxnSpMkLst>
            <pc:docMk/>
            <pc:sldMk cId="3508672668" sldId="327"/>
            <ac:cxnSpMk id="9261" creationId="{ABCD2462-4C1E-401A-AC2D-F799A138B245}"/>
          </ac:cxnSpMkLst>
        </pc:cxnChg>
        <pc:cxnChg chg="add del">
          <ac:chgData name="shyam prasad" userId="1266635b9dd78f24" providerId="LiveId" clId="{67389BCA-BDAD-441D-9975-79D6F3FDEFF8}" dt="2023-11-04T19:37:34.642" v="2691" actId="26606"/>
          <ac:cxnSpMkLst>
            <pc:docMk/>
            <pc:sldMk cId="3508672668" sldId="327"/>
            <ac:cxnSpMk id="9264" creationId="{1F5DC8C3-BA5F-4EED-BB9A-A14272BD82A1}"/>
          </ac:cxnSpMkLst>
        </pc:cxnChg>
        <pc:cxnChg chg="add del">
          <ac:chgData name="shyam prasad" userId="1266635b9dd78f24" providerId="LiveId" clId="{67389BCA-BDAD-441D-9975-79D6F3FDEFF8}" dt="2023-11-04T19:37:34.642" v="2691" actId="26606"/>
          <ac:cxnSpMkLst>
            <pc:docMk/>
            <pc:sldMk cId="3508672668" sldId="327"/>
            <ac:cxnSpMk id="9266" creationId="{D28A9C89-B313-458F-9C85-515930A51A93}"/>
          </ac:cxnSpMkLst>
        </pc:cxnChg>
        <pc:cxnChg chg="add del">
          <ac:chgData name="shyam prasad" userId="1266635b9dd78f24" providerId="LiveId" clId="{67389BCA-BDAD-441D-9975-79D6F3FDEFF8}" dt="2023-11-04T19:37:38.463" v="2693" actId="26606"/>
          <ac:cxnSpMkLst>
            <pc:docMk/>
            <pc:sldMk cId="3508672668" sldId="327"/>
            <ac:cxnSpMk id="9269" creationId="{1F5DC8C3-BA5F-4EED-BB9A-A14272BD82A1}"/>
          </ac:cxnSpMkLst>
        </pc:cxnChg>
        <pc:cxnChg chg="add del">
          <ac:chgData name="shyam prasad" userId="1266635b9dd78f24" providerId="LiveId" clId="{67389BCA-BDAD-441D-9975-79D6F3FDEFF8}" dt="2023-11-04T19:37:38.463" v="2693" actId="26606"/>
          <ac:cxnSpMkLst>
            <pc:docMk/>
            <pc:sldMk cId="3508672668" sldId="327"/>
            <ac:cxnSpMk id="9271" creationId="{E7A7CD63-7EC3-44F3-95D0-595C4019FF24}"/>
          </ac:cxnSpMkLst>
        </pc:cxnChg>
        <pc:cxnChg chg="add del">
          <ac:chgData name="shyam prasad" userId="1266635b9dd78f24" providerId="LiveId" clId="{67389BCA-BDAD-441D-9975-79D6F3FDEFF8}" dt="2023-11-04T19:38:58.015" v="2699" actId="700"/>
          <ac:cxnSpMkLst>
            <pc:docMk/>
            <pc:sldMk cId="3508672668" sldId="327"/>
            <ac:cxnSpMk id="9275" creationId="{1F5DC8C3-BA5F-4EED-BB9A-A14272BD82A1}"/>
          </ac:cxnSpMkLst>
        </pc:cxnChg>
        <pc:cxnChg chg="add del">
          <ac:chgData name="shyam prasad" userId="1266635b9dd78f24" providerId="LiveId" clId="{67389BCA-BDAD-441D-9975-79D6F3FDEFF8}" dt="2023-11-04T19:38:58.015" v="2699" actId="700"/>
          <ac:cxnSpMkLst>
            <pc:docMk/>
            <pc:sldMk cId="3508672668" sldId="327"/>
            <ac:cxnSpMk id="9277" creationId="{E7A7CD63-7EC3-44F3-95D0-595C4019FF24}"/>
          </ac:cxnSpMkLst>
        </pc:cxnChg>
      </pc:sldChg>
      <pc:sldChg chg="addSp delSp modSp add mod ord">
        <pc:chgData name="shyam prasad" userId="1266635b9dd78f24" providerId="LiveId" clId="{67389BCA-BDAD-441D-9975-79D6F3FDEFF8}" dt="2023-11-04T20:24:05.914" v="3159" actId="14100"/>
        <pc:sldMkLst>
          <pc:docMk/>
          <pc:sldMk cId="525409519" sldId="328"/>
        </pc:sldMkLst>
        <pc:spChg chg="del">
          <ac:chgData name="shyam prasad" userId="1266635b9dd78f24" providerId="LiveId" clId="{67389BCA-BDAD-441D-9975-79D6F3FDEFF8}" dt="2023-11-04T20:18:45.109" v="3132" actId="21"/>
          <ac:spMkLst>
            <pc:docMk/>
            <pc:sldMk cId="525409519" sldId="328"/>
            <ac:spMk id="2" creationId="{DBC67EC7-82DD-113A-5B4C-3C3EB875FC0A}"/>
          </ac:spMkLst>
        </pc:spChg>
        <pc:spChg chg="del">
          <ac:chgData name="shyam prasad" userId="1266635b9dd78f24" providerId="LiveId" clId="{67389BCA-BDAD-441D-9975-79D6F3FDEFF8}" dt="2023-11-04T20:18:39.829" v="3131" actId="21"/>
          <ac:spMkLst>
            <pc:docMk/>
            <pc:sldMk cId="525409519" sldId="328"/>
            <ac:spMk id="4" creationId="{2248323D-09BD-4672-DF6B-D1EE4E618F0F}"/>
          </ac:spMkLst>
        </pc:spChg>
        <pc:spChg chg="add del mod">
          <ac:chgData name="shyam prasad" userId="1266635b9dd78f24" providerId="LiveId" clId="{67389BCA-BDAD-441D-9975-79D6F3FDEFF8}" dt="2023-11-04T20:18:58.718" v="3135" actId="21"/>
          <ac:spMkLst>
            <pc:docMk/>
            <pc:sldMk cId="525409519" sldId="328"/>
            <ac:spMk id="5" creationId="{8B263B40-E211-73AF-0F02-675F0A29F10F}"/>
          </ac:spMkLst>
        </pc:spChg>
        <pc:spChg chg="add del mod">
          <ac:chgData name="shyam prasad" userId="1266635b9dd78f24" providerId="LiveId" clId="{67389BCA-BDAD-441D-9975-79D6F3FDEFF8}" dt="2023-11-04T20:18:51.387" v="3133" actId="21"/>
          <ac:spMkLst>
            <pc:docMk/>
            <pc:sldMk cId="525409519" sldId="328"/>
            <ac:spMk id="8" creationId="{FB5A69BA-B2C2-2870-47DC-49E72C6BD9A4}"/>
          </ac:spMkLst>
        </pc:spChg>
        <pc:picChg chg="del">
          <ac:chgData name="shyam prasad" userId="1266635b9dd78f24" providerId="LiveId" clId="{67389BCA-BDAD-441D-9975-79D6F3FDEFF8}" dt="2023-11-04T20:18:35.679" v="3130" actId="478"/>
          <ac:picMkLst>
            <pc:docMk/>
            <pc:sldMk cId="525409519" sldId="328"/>
            <ac:picMk id="7" creationId="{D402B62D-9C19-B3B3-7B5B-F59AF3B64F46}"/>
          </ac:picMkLst>
        </pc:picChg>
        <pc:picChg chg="add del mod">
          <ac:chgData name="shyam prasad" userId="1266635b9dd78f24" providerId="LiveId" clId="{67389BCA-BDAD-441D-9975-79D6F3FDEFF8}" dt="2023-11-04T20:23:16.923" v="3151" actId="478"/>
          <ac:picMkLst>
            <pc:docMk/>
            <pc:sldMk cId="525409519" sldId="328"/>
            <ac:picMk id="9" creationId="{B8B66227-3D81-E20A-913E-C563204CBA38}"/>
          </ac:picMkLst>
        </pc:picChg>
        <pc:picChg chg="del">
          <ac:chgData name="shyam prasad" userId="1266635b9dd78f24" providerId="LiveId" clId="{67389BCA-BDAD-441D-9975-79D6F3FDEFF8}" dt="2023-11-04T20:18:54.232" v="3134" actId="21"/>
          <ac:picMkLst>
            <pc:docMk/>
            <pc:sldMk cId="525409519" sldId="328"/>
            <ac:picMk id="6146" creationId="{254DB60C-54B2-7215-E587-195043D75C96}"/>
          </ac:picMkLst>
        </pc:picChg>
        <pc:picChg chg="add del mod">
          <ac:chgData name="shyam prasad" userId="1266635b9dd78f24" providerId="LiveId" clId="{67389BCA-BDAD-441D-9975-79D6F3FDEFF8}" dt="2023-11-04T20:21:13.460" v="3145" actId="478"/>
          <ac:picMkLst>
            <pc:docMk/>
            <pc:sldMk cId="525409519" sldId="328"/>
            <ac:picMk id="13314" creationId="{8B4B914B-220F-8627-DCAC-1A4C23DEAD78}"/>
          </ac:picMkLst>
        </pc:picChg>
        <pc:picChg chg="add mod">
          <ac:chgData name="shyam prasad" userId="1266635b9dd78f24" providerId="LiveId" clId="{67389BCA-BDAD-441D-9975-79D6F3FDEFF8}" dt="2023-11-04T20:24:05.914" v="3159" actId="14100"/>
          <ac:picMkLst>
            <pc:docMk/>
            <pc:sldMk cId="525409519" sldId="328"/>
            <ac:picMk id="13316" creationId="{019AFA64-92F1-E154-8AB7-034B1C40DE66}"/>
          </ac:picMkLst>
        </pc:picChg>
      </pc:sldChg>
      <pc:sldChg chg="addSp delSp modSp add del mod">
        <pc:chgData name="shyam prasad" userId="1266635b9dd78f24" providerId="LiveId" clId="{67389BCA-BDAD-441D-9975-79D6F3FDEFF8}" dt="2023-11-04T19:52:23.023" v="2903" actId="47"/>
        <pc:sldMkLst>
          <pc:docMk/>
          <pc:sldMk cId="2963222199" sldId="328"/>
        </pc:sldMkLst>
        <pc:spChg chg="del mod">
          <ac:chgData name="shyam prasad" userId="1266635b9dd78f24" providerId="LiveId" clId="{67389BCA-BDAD-441D-9975-79D6F3FDEFF8}" dt="2023-11-04T19:51:00.344" v="2895" actId="21"/>
          <ac:spMkLst>
            <pc:docMk/>
            <pc:sldMk cId="2963222199" sldId="328"/>
            <ac:spMk id="2" creationId="{5864BC4F-3D59-464A-857E-6F155B368ED7}"/>
          </ac:spMkLst>
        </pc:spChg>
        <pc:spChg chg="add del mod">
          <ac:chgData name="shyam prasad" userId="1266635b9dd78f24" providerId="LiveId" clId="{67389BCA-BDAD-441D-9975-79D6F3FDEFF8}" dt="2023-11-04T19:51:03.384" v="2896" actId="21"/>
          <ac:spMkLst>
            <pc:docMk/>
            <pc:sldMk cId="2963222199" sldId="328"/>
            <ac:spMk id="4" creationId="{47EEDB3D-1D1F-AD73-D0E9-22E50058F63E}"/>
          </ac:spMkLst>
        </pc:spChg>
        <pc:spChg chg="del">
          <ac:chgData name="shyam prasad" userId="1266635b9dd78f24" providerId="LiveId" clId="{67389BCA-BDAD-441D-9975-79D6F3FDEFF8}" dt="2023-11-04T19:51:07.044" v="2897" actId="21"/>
          <ac:spMkLst>
            <pc:docMk/>
            <pc:sldMk cId="2963222199" sldId="328"/>
            <ac:spMk id="10" creationId="{7C7E7B18-D05F-4C44-8718-8C671160FC98}"/>
          </ac:spMkLst>
        </pc:spChg>
        <pc:spChg chg="add mod">
          <ac:chgData name="shyam prasad" userId="1266635b9dd78f24" providerId="LiveId" clId="{67389BCA-BDAD-441D-9975-79D6F3FDEFF8}" dt="2023-11-04T19:51:07.044" v="2897" actId="21"/>
          <ac:spMkLst>
            <pc:docMk/>
            <pc:sldMk cId="2963222199" sldId="328"/>
            <ac:spMk id="12" creationId="{1339858B-5182-8AD4-915D-72C38629AB59}"/>
          </ac:spMkLst>
        </pc:spChg>
        <pc:picChg chg="add del mod">
          <ac:chgData name="shyam prasad" userId="1266635b9dd78f24" providerId="LiveId" clId="{67389BCA-BDAD-441D-9975-79D6F3FDEFF8}" dt="2023-11-04T19:51:39.604" v="2900" actId="21"/>
          <ac:picMkLst>
            <pc:docMk/>
            <pc:sldMk cId="2963222199" sldId="328"/>
            <ac:picMk id="13" creationId="{02921CB9-4BC1-0FD1-3180-1BB2E4BB873D}"/>
          </ac:picMkLst>
        </pc:picChg>
        <pc:picChg chg="add del mod">
          <ac:chgData name="shyam prasad" userId="1266635b9dd78f24" providerId="LiveId" clId="{67389BCA-BDAD-441D-9975-79D6F3FDEFF8}" dt="2023-11-04T19:51:49.830" v="2902"/>
          <ac:picMkLst>
            <pc:docMk/>
            <pc:sldMk cId="2963222199" sldId="328"/>
            <ac:picMk id="14" creationId="{0D536A70-FF7D-F858-C4AE-7BE631BAD7A0}"/>
          </ac:picMkLst>
        </pc:picChg>
      </pc:sldChg>
      <pc:sldChg chg="new del">
        <pc:chgData name="shyam prasad" userId="1266635b9dd78f24" providerId="LiveId" clId="{67389BCA-BDAD-441D-9975-79D6F3FDEFF8}" dt="2023-11-04T20:21:56.550" v="3150" actId="47"/>
        <pc:sldMkLst>
          <pc:docMk/>
          <pc:sldMk cId="924536744" sldId="329"/>
        </pc:sldMkLst>
      </pc:sldChg>
      <pc:sldChg chg="add del">
        <pc:chgData name="shyam prasad" userId="1266635b9dd78f24" providerId="LiveId" clId="{67389BCA-BDAD-441D-9975-79D6F3FDEFF8}" dt="2023-11-04T20:19:05.102" v="3137"/>
        <pc:sldMkLst>
          <pc:docMk/>
          <pc:sldMk cId="1682988888" sldId="329"/>
        </pc:sldMkLst>
      </pc:sldChg>
      <pc:sldChg chg="add">
        <pc:chgData name="shyam prasad" userId="1266635b9dd78f24" providerId="LiveId" clId="{67389BCA-BDAD-441D-9975-79D6F3FDEFF8}" dt="2023-11-04T20:25:36.991" v="3161" actId="2890"/>
        <pc:sldMkLst>
          <pc:docMk/>
          <pc:sldMk cId="2923342630" sldId="329"/>
        </pc:sldMkLst>
      </pc:sldChg>
      <pc:sldChg chg="addSp delSp modSp add mod ord">
        <pc:chgData name="shyam prasad" userId="1266635b9dd78f24" providerId="LiveId" clId="{67389BCA-BDAD-441D-9975-79D6F3FDEFF8}" dt="2023-11-04T21:56:45.096" v="4756" actId="123"/>
        <pc:sldMkLst>
          <pc:docMk/>
          <pc:sldMk cId="923509214" sldId="330"/>
        </pc:sldMkLst>
        <pc:spChg chg="mod">
          <ac:chgData name="shyam prasad" userId="1266635b9dd78f24" providerId="LiveId" clId="{67389BCA-BDAD-441D-9975-79D6F3FDEFF8}" dt="2023-11-04T21:56:19.673" v="4752" actId="26606"/>
          <ac:spMkLst>
            <pc:docMk/>
            <pc:sldMk cId="923509214" sldId="330"/>
            <ac:spMk id="2" creationId="{75AC86D3-8FD1-4F47-A319-7D0542E48B2F}"/>
          </ac:spMkLst>
        </pc:spChg>
        <pc:spChg chg="add del mod">
          <ac:chgData name="shyam prasad" userId="1266635b9dd78f24" providerId="LiveId" clId="{67389BCA-BDAD-441D-9975-79D6F3FDEFF8}" dt="2023-11-04T21:56:45.096" v="4756" actId="123"/>
          <ac:spMkLst>
            <pc:docMk/>
            <pc:sldMk cId="923509214" sldId="330"/>
            <ac:spMk id="5" creationId="{1AE4D6F6-2F29-DB56-2932-7B3BA700AEAE}"/>
          </ac:spMkLst>
        </pc:spChg>
        <pc:spChg chg="add del">
          <ac:chgData name="shyam prasad" userId="1266635b9dd78f24" providerId="LiveId" clId="{67389BCA-BDAD-441D-9975-79D6F3FDEFF8}" dt="2023-11-04T21:56:19.673" v="4752" actId="26606"/>
          <ac:spMkLst>
            <pc:docMk/>
            <pc:sldMk cId="923509214" sldId="330"/>
            <ac:spMk id="18" creationId="{E844E128-FF69-4E9F-8327-6B504B3C5AE1}"/>
          </ac:spMkLst>
        </pc:spChg>
        <pc:spChg chg="add del">
          <ac:chgData name="shyam prasad" userId="1266635b9dd78f24" providerId="LiveId" clId="{67389BCA-BDAD-441D-9975-79D6F3FDEFF8}" dt="2023-11-04T21:56:19.641" v="4751" actId="26606"/>
          <ac:spMkLst>
            <pc:docMk/>
            <pc:sldMk cId="923509214" sldId="330"/>
            <ac:spMk id="23" creationId="{990D0034-F768-41E7-85D4-F38C4DE85770}"/>
          </ac:spMkLst>
        </pc:spChg>
        <pc:spChg chg="add del">
          <ac:chgData name="shyam prasad" userId="1266635b9dd78f24" providerId="LiveId" clId="{67389BCA-BDAD-441D-9975-79D6F3FDEFF8}" dt="2023-11-04T21:55:23.232" v="4732" actId="26606"/>
          <ac:spMkLst>
            <pc:docMk/>
            <pc:sldMk cId="923509214" sldId="330"/>
            <ac:spMk id="25" creationId="{1AE4D6F6-2F29-DB56-2932-7B3BA700AEAE}"/>
          </ac:spMkLst>
        </pc:spChg>
        <pc:spChg chg="add del">
          <ac:chgData name="shyam prasad" userId="1266635b9dd78f24" providerId="LiveId" clId="{67389BCA-BDAD-441D-9975-79D6F3FDEFF8}" dt="2023-11-04T21:55:23.232" v="4732" actId="26606"/>
          <ac:spMkLst>
            <pc:docMk/>
            <pc:sldMk cId="923509214" sldId="330"/>
            <ac:spMk id="26" creationId="{E844E128-FF69-4E9F-8327-6B504B3C5AE1}"/>
          </ac:spMkLst>
        </pc:spChg>
        <pc:spChg chg="add del">
          <ac:chgData name="shyam prasad" userId="1266635b9dd78f24" providerId="LiveId" clId="{67389BCA-BDAD-441D-9975-79D6F3FDEFF8}" dt="2023-11-04T21:56:19.641" v="4751" actId="26606"/>
          <ac:spMkLst>
            <pc:docMk/>
            <pc:sldMk cId="923509214" sldId="330"/>
            <ac:spMk id="29" creationId="{95B38FD6-641F-41BF-B466-C1C6366420F0}"/>
          </ac:spMkLst>
        </pc:spChg>
        <pc:spChg chg="add del">
          <ac:chgData name="shyam prasad" userId="1266635b9dd78f24" providerId="LiveId" clId="{67389BCA-BDAD-441D-9975-79D6F3FDEFF8}" dt="2023-11-04T21:55:50.433" v="4747" actId="26606"/>
          <ac:spMkLst>
            <pc:docMk/>
            <pc:sldMk cId="923509214" sldId="330"/>
            <ac:spMk id="30" creationId="{E844E128-FF69-4E9F-8327-6B504B3C5AE1}"/>
          </ac:spMkLst>
        </pc:spChg>
        <pc:spChg chg="add del mod ord">
          <ac:chgData name="shyam prasad" userId="1266635b9dd78f24" providerId="LiveId" clId="{67389BCA-BDAD-441D-9975-79D6F3FDEFF8}" dt="2023-11-04T21:55:50.433" v="4747" actId="26606"/>
          <ac:spMkLst>
            <pc:docMk/>
            <pc:sldMk cId="923509214" sldId="330"/>
            <ac:spMk id="32" creationId="{1AE4D6F6-2F29-DB56-2932-7B3BA700AEAE}"/>
          </ac:spMkLst>
        </pc:spChg>
        <pc:spChg chg="add del">
          <ac:chgData name="shyam prasad" userId="1266635b9dd78f24" providerId="LiveId" clId="{67389BCA-BDAD-441D-9975-79D6F3FDEFF8}" dt="2023-11-04T21:56:19.641" v="4751" actId="26606"/>
          <ac:spMkLst>
            <pc:docMk/>
            <pc:sldMk cId="923509214" sldId="330"/>
            <ac:spMk id="35" creationId="{1FE461C7-FF45-427F-83D7-18DFBD48188D}"/>
          </ac:spMkLst>
        </pc:spChg>
        <pc:spChg chg="add">
          <ac:chgData name="shyam prasad" userId="1266635b9dd78f24" providerId="LiveId" clId="{67389BCA-BDAD-441D-9975-79D6F3FDEFF8}" dt="2023-11-04T21:56:19.673" v="4752" actId="26606"/>
          <ac:spMkLst>
            <pc:docMk/>
            <pc:sldMk cId="923509214" sldId="330"/>
            <ac:spMk id="37" creationId="{E844E128-FF69-4E9F-8327-6B504B3C5AE1}"/>
          </ac:spMkLst>
        </pc:spChg>
        <pc:spChg chg="add del">
          <ac:chgData name="shyam prasad" userId="1266635b9dd78f24" providerId="LiveId" clId="{67389BCA-BDAD-441D-9975-79D6F3FDEFF8}" dt="2023-11-04T21:55:35.512" v="4739" actId="26606"/>
          <ac:spMkLst>
            <pc:docMk/>
            <pc:sldMk cId="923509214" sldId="330"/>
            <ac:spMk id="38" creationId="{E844E128-FF69-4E9F-8327-6B504B3C5AE1}"/>
          </ac:spMkLst>
        </pc:spChg>
        <pc:spChg chg="add del">
          <ac:chgData name="shyam prasad" userId="1266635b9dd78f24" providerId="LiveId" clId="{67389BCA-BDAD-441D-9975-79D6F3FDEFF8}" dt="2023-11-04T21:55:36.524" v="4741" actId="26606"/>
          <ac:spMkLst>
            <pc:docMk/>
            <pc:sldMk cId="923509214" sldId="330"/>
            <ac:spMk id="42" creationId="{E844E128-FF69-4E9F-8327-6B504B3C5AE1}"/>
          </ac:spMkLst>
        </pc:spChg>
        <pc:spChg chg="add del">
          <ac:chgData name="shyam prasad" userId="1266635b9dd78f24" providerId="LiveId" clId="{67389BCA-BDAD-441D-9975-79D6F3FDEFF8}" dt="2023-11-04T21:55:48.598" v="4743" actId="26606"/>
          <ac:spMkLst>
            <pc:docMk/>
            <pc:sldMk cId="923509214" sldId="330"/>
            <ac:spMk id="45" creationId="{E844E128-FF69-4E9F-8327-6B504B3C5AE1}"/>
          </ac:spMkLst>
        </pc:spChg>
        <pc:graphicFrameChg chg="add del">
          <ac:chgData name="shyam prasad" userId="1266635b9dd78f24" providerId="LiveId" clId="{67389BCA-BDAD-441D-9975-79D6F3FDEFF8}" dt="2023-11-04T21:55:16.309" v="4730" actId="26606"/>
          <ac:graphicFrameMkLst>
            <pc:docMk/>
            <pc:sldMk cId="923509214" sldId="330"/>
            <ac:graphicFrameMk id="22" creationId="{6618122D-3F4E-D706-7987-FA0F27DFD8E2}"/>
          </ac:graphicFrameMkLst>
        </pc:graphicFrameChg>
        <pc:picChg chg="add del">
          <ac:chgData name="shyam prasad" userId="1266635b9dd78f24" providerId="LiveId" clId="{67389BCA-BDAD-441D-9975-79D6F3FDEFF8}" dt="2023-11-04T21:55:23.232" v="4732" actId="26606"/>
          <ac:picMkLst>
            <pc:docMk/>
            <pc:sldMk cId="923509214" sldId="330"/>
            <ac:picMk id="24" creationId="{71F5318C-E51C-EAF1-3D8A-A1404188FB31}"/>
          </ac:picMkLst>
        </pc:picChg>
        <pc:picChg chg="add del">
          <ac:chgData name="shyam prasad" userId="1266635b9dd78f24" providerId="LiveId" clId="{67389BCA-BDAD-441D-9975-79D6F3FDEFF8}" dt="2023-11-04T21:56:19.641" v="4751" actId="26606"/>
          <ac:picMkLst>
            <pc:docMk/>
            <pc:sldMk cId="923509214" sldId="330"/>
            <ac:picMk id="27" creationId="{FD1CEFAE-3E2D-C032-95AA-30563B51612D}"/>
          </ac:picMkLst>
        </pc:picChg>
        <pc:picChg chg="add del mod">
          <ac:chgData name="shyam prasad" userId="1266635b9dd78f24" providerId="LiveId" clId="{67389BCA-BDAD-441D-9975-79D6F3FDEFF8}" dt="2023-11-04T21:55:50.433" v="4747" actId="26606"/>
          <ac:picMkLst>
            <pc:docMk/>
            <pc:sldMk cId="923509214" sldId="330"/>
            <ac:picMk id="33" creationId="{999CBC6E-0392-F0C4-BFF8-7436172294B0}"/>
          </ac:picMkLst>
        </pc:picChg>
        <pc:picChg chg="add">
          <ac:chgData name="shyam prasad" userId="1266635b9dd78f24" providerId="LiveId" clId="{67389BCA-BDAD-441D-9975-79D6F3FDEFF8}" dt="2023-11-04T21:56:19.673" v="4752" actId="26606"/>
          <ac:picMkLst>
            <pc:docMk/>
            <pc:sldMk cId="923509214" sldId="330"/>
            <ac:picMk id="41" creationId="{202E12B2-78A6-5700-06D7-EC8C3E246218}"/>
          </ac:picMkLst>
        </pc:picChg>
        <pc:cxnChg chg="add del">
          <ac:chgData name="shyam prasad" userId="1266635b9dd78f24" providerId="LiveId" clId="{67389BCA-BDAD-441D-9975-79D6F3FDEFF8}" dt="2023-11-04T21:56:19.673" v="4752" actId="26606"/>
          <ac:cxnSpMkLst>
            <pc:docMk/>
            <pc:sldMk cId="923509214" sldId="330"/>
            <ac:cxnSpMk id="20" creationId="{055CEADF-09EA-423C-8C45-F94AF44D5AF0}"/>
          </ac:cxnSpMkLst>
        </pc:cxnChg>
        <pc:cxnChg chg="add del">
          <ac:chgData name="shyam prasad" userId="1266635b9dd78f24" providerId="LiveId" clId="{67389BCA-BDAD-441D-9975-79D6F3FDEFF8}" dt="2023-11-04T21:55:23.232" v="4732" actId="26606"/>
          <ac:cxnSpMkLst>
            <pc:docMk/>
            <pc:sldMk cId="923509214" sldId="330"/>
            <ac:cxnSpMk id="28" creationId="{055CEADF-09EA-423C-8C45-F94AF44D5AF0}"/>
          </ac:cxnSpMkLst>
        </pc:cxnChg>
        <pc:cxnChg chg="add del">
          <ac:chgData name="shyam prasad" userId="1266635b9dd78f24" providerId="LiveId" clId="{67389BCA-BDAD-441D-9975-79D6F3FDEFF8}" dt="2023-11-04T21:55:50.433" v="4747" actId="26606"/>
          <ac:cxnSpMkLst>
            <pc:docMk/>
            <pc:sldMk cId="923509214" sldId="330"/>
            <ac:cxnSpMk id="31" creationId="{055CEADF-09EA-423C-8C45-F94AF44D5AF0}"/>
          </ac:cxnSpMkLst>
        </pc:cxnChg>
        <pc:cxnChg chg="add del">
          <ac:chgData name="shyam prasad" userId="1266635b9dd78f24" providerId="LiveId" clId="{67389BCA-BDAD-441D-9975-79D6F3FDEFF8}" dt="2023-11-04T21:56:19.641" v="4751" actId="26606"/>
          <ac:cxnSpMkLst>
            <pc:docMk/>
            <pc:sldMk cId="923509214" sldId="330"/>
            <ac:cxnSpMk id="34" creationId="{6BF9119E-766E-4526-AAE5-639F577C0493}"/>
          </ac:cxnSpMkLst>
        </pc:cxnChg>
        <pc:cxnChg chg="add">
          <ac:chgData name="shyam prasad" userId="1266635b9dd78f24" providerId="LiveId" clId="{67389BCA-BDAD-441D-9975-79D6F3FDEFF8}" dt="2023-11-04T21:56:19.673" v="4752" actId="26606"/>
          <ac:cxnSpMkLst>
            <pc:docMk/>
            <pc:sldMk cId="923509214" sldId="330"/>
            <ac:cxnSpMk id="39" creationId="{055CEADF-09EA-423C-8C45-F94AF44D5AF0}"/>
          </ac:cxnSpMkLst>
        </pc:cxnChg>
        <pc:cxnChg chg="add del">
          <ac:chgData name="shyam prasad" userId="1266635b9dd78f24" providerId="LiveId" clId="{67389BCA-BDAD-441D-9975-79D6F3FDEFF8}" dt="2023-11-04T21:55:35.512" v="4739" actId="26606"/>
          <ac:cxnSpMkLst>
            <pc:docMk/>
            <pc:sldMk cId="923509214" sldId="330"/>
            <ac:cxnSpMk id="40" creationId="{055CEADF-09EA-423C-8C45-F94AF44D5AF0}"/>
          </ac:cxnSpMkLst>
        </pc:cxnChg>
        <pc:cxnChg chg="add del">
          <ac:chgData name="shyam prasad" userId="1266635b9dd78f24" providerId="LiveId" clId="{67389BCA-BDAD-441D-9975-79D6F3FDEFF8}" dt="2023-11-04T21:55:36.524" v="4741" actId="26606"/>
          <ac:cxnSpMkLst>
            <pc:docMk/>
            <pc:sldMk cId="923509214" sldId="330"/>
            <ac:cxnSpMk id="43" creationId="{055CEADF-09EA-423C-8C45-F94AF44D5AF0}"/>
          </ac:cxnSpMkLst>
        </pc:cxnChg>
        <pc:cxnChg chg="add del">
          <ac:chgData name="shyam prasad" userId="1266635b9dd78f24" providerId="LiveId" clId="{67389BCA-BDAD-441D-9975-79D6F3FDEFF8}" dt="2023-11-04T21:55:48.598" v="4743" actId="26606"/>
          <ac:cxnSpMkLst>
            <pc:docMk/>
            <pc:sldMk cId="923509214" sldId="330"/>
            <ac:cxnSpMk id="46" creationId="{055CEADF-09EA-423C-8C45-F94AF44D5AF0}"/>
          </ac:cxnSpMkLst>
        </pc:cxnChg>
      </pc:sldChg>
      <pc:sldMasterChg chg="delSldLayout">
        <pc:chgData name="shyam prasad" userId="1266635b9dd78f24" providerId="LiveId" clId="{67389BCA-BDAD-441D-9975-79D6F3FDEFF8}" dt="2023-11-04T21:57:32.054" v="4757" actId="47"/>
        <pc:sldMasterMkLst>
          <pc:docMk/>
          <pc:sldMasterMk cId="354603096" sldId="2147483660"/>
        </pc:sldMasterMkLst>
        <pc:sldLayoutChg chg="del">
          <pc:chgData name="shyam prasad" userId="1266635b9dd78f24" providerId="LiveId" clId="{67389BCA-BDAD-441D-9975-79D6F3FDEFF8}" dt="2023-11-04T21:57:32.054" v="4757" actId="47"/>
          <pc:sldLayoutMkLst>
            <pc:docMk/>
            <pc:sldMasterMk cId="354603096" sldId="2147483660"/>
            <pc:sldLayoutMk cId="31774566"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FFC9F-D841-431D-B080-40C736794D4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81E793FB-8E74-4D25-8306-CA3C666741E7}">
      <dgm:prSet/>
      <dgm:spPr/>
      <dgm:t>
        <a:bodyPr/>
        <a:lstStyle/>
        <a:p>
          <a:r>
            <a:rPr lang="en-US"/>
            <a:t>KNN</a:t>
          </a:r>
        </a:p>
      </dgm:t>
    </dgm:pt>
    <dgm:pt modelId="{880A8032-9E6A-4D1D-8D51-F5DAEFA38129}" type="parTrans" cxnId="{D92EAEC9-BF24-4349-8103-EE02CF564D43}">
      <dgm:prSet/>
      <dgm:spPr/>
      <dgm:t>
        <a:bodyPr/>
        <a:lstStyle/>
        <a:p>
          <a:endParaRPr lang="en-US"/>
        </a:p>
      </dgm:t>
    </dgm:pt>
    <dgm:pt modelId="{77E49BEA-2D73-4928-B43F-789EE9A13AEB}" type="sibTrans" cxnId="{D92EAEC9-BF24-4349-8103-EE02CF564D43}">
      <dgm:prSet/>
      <dgm:spPr/>
      <dgm:t>
        <a:bodyPr/>
        <a:lstStyle/>
        <a:p>
          <a:endParaRPr lang="en-US"/>
        </a:p>
      </dgm:t>
    </dgm:pt>
    <dgm:pt modelId="{1E9CADBD-64F7-4288-8DD7-4892F0E190AC}">
      <dgm:prSet/>
      <dgm:spPr/>
      <dgm:t>
        <a:bodyPr/>
        <a:lstStyle/>
        <a:p>
          <a:r>
            <a:rPr lang="en-US"/>
            <a:t>SVC</a:t>
          </a:r>
        </a:p>
      </dgm:t>
    </dgm:pt>
    <dgm:pt modelId="{AE49E681-2626-4294-A135-25E467D59BF3}" type="parTrans" cxnId="{F3094BEB-5310-4E55-8901-A881A039FD9D}">
      <dgm:prSet/>
      <dgm:spPr/>
      <dgm:t>
        <a:bodyPr/>
        <a:lstStyle/>
        <a:p>
          <a:endParaRPr lang="en-US"/>
        </a:p>
      </dgm:t>
    </dgm:pt>
    <dgm:pt modelId="{5D487DA9-F54F-460D-A204-391A48484042}" type="sibTrans" cxnId="{F3094BEB-5310-4E55-8901-A881A039FD9D}">
      <dgm:prSet/>
      <dgm:spPr/>
      <dgm:t>
        <a:bodyPr/>
        <a:lstStyle/>
        <a:p>
          <a:endParaRPr lang="en-US"/>
        </a:p>
      </dgm:t>
    </dgm:pt>
    <dgm:pt modelId="{7F3F7860-A33E-4E7D-BE58-5F66C51648E4}">
      <dgm:prSet/>
      <dgm:spPr/>
      <dgm:t>
        <a:bodyPr/>
        <a:lstStyle/>
        <a:p>
          <a:r>
            <a:rPr lang="en-US"/>
            <a:t>DECISION TREE</a:t>
          </a:r>
        </a:p>
      </dgm:t>
    </dgm:pt>
    <dgm:pt modelId="{5C689977-C594-437C-9E95-4B71D306174C}" type="parTrans" cxnId="{48068B21-8DC6-47FC-9C0E-B15AF362DC70}">
      <dgm:prSet/>
      <dgm:spPr/>
      <dgm:t>
        <a:bodyPr/>
        <a:lstStyle/>
        <a:p>
          <a:endParaRPr lang="en-US"/>
        </a:p>
      </dgm:t>
    </dgm:pt>
    <dgm:pt modelId="{804C1415-4EC6-4AAF-8CB6-E33EDC6DE754}" type="sibTrans" cxnId="{48068B21-8DC6-47FC-9C0E-B15AF362DC70}">
      <dgm:prSet/>
      <dgm:spPr/>
      <dgm:t>
        <a:bodyPr/>
        <a:lstStyle/>
        <a:p>
          <a:endParaRPr lang="en-US"/>
        </a:p>
      </dgm:t>
    </dgm:pt>
    <dgm:pt modelId="{68E6A7C8-E1FB-4D67-A6A7-7FF278685F47}" type="pres">
      <dgm:prSet presAssocID="{5B6FFC9F-D841-431D-B080-40C736794D4B}" presName="diagram" presStyleCnt="0">
        <dgm:presLayoutVars>
          <dgm:chPref val="1"/>
          <dgm:dir/>
          <dgm:animOne val="branch"/>
          <dgm:animLvl val="lvl"/>
          <dgm:resizeHandles/>
        </dgm:presLayoutVars>
      </dgm:prSet>
      <dgm:spPr/>
    </dgm:pt>
    <dgm:pt modelId="{8FE4BC61-DF69-4CC1-AB43-A3283D1A73B8}" type="pres">
      <dgm:prSet presAssocID="{81E793FB-8E74-4D25-8306-CA3C666741E7}" presName="root" presStyleCnt="0"/>
      <dgm:spPr/>
    </dgm:pt>
    <dgm:pt modelId="{3076F200-B1C3-422C-A03F-B99A83952DA4}" type="pres">
      <dgm:prSet presAssocID="{81E793FB-8E74-4D25-8306-CA3C666741E7}" presName="rootComposite" presStyleCnt="0"/>
      <dgm:spPr/>
    </dgm:pt>
    <dgm:pt modelId="{4E4CE8C4-36FC-4A19-B02B-6D661F67976B}" type="pres">
      <dgm:prSet presAssocID="{81E793FB-8E74-4D25-8306-CA3C666741E7}" presName="rootText" presStyleLbl="node1" presStyleIdx="0" presStyleCnt="3"/>
      <dgm:spPr/>
    </dgm:pt>
    <dgm:pt modelId="{AFDC37DD-CBFB-4937-ABC4-14D83A3B3B2F}" type="pres">
      <dgm:prSet presAssocID="{81E793FB-8E74-4D25-8306-CA3C666741E7}" presName="rootConnector" presStyleLbl="node1" presStyleIdx="0" presStyleCnt="3"/>
      <dgm:spPr/>
    </dgm:pt>
    <dgm:pt modelId="{F5AE371B-2995-4C82-9232-929C0C6695B4}" type="pres">
      <dgm:prSet presAssocID="{81E793FB-8E74-4D25-8306-CA3C666741E7}" presName="childShape" presStyleCnt="0"/>
      <dgm:spPr/>
    </dgm:pt>
    <dgm:pt modelId="{82F2A17A-CB45-4024-8C92-C3B88F788BB2}" type="pres">
      <dgm:prSet presAssocID="{1E9CADBD-64F7-4288-8DD7-4892F0E190AC}" presName="root" presStyleCnt="0"/>
      <dgm:spPr/>
    </dgm:pt>
    <dgm:pt modelId="{59C1ADF9-CA0C-49C9-A4CF-5B09F7DFD0D0}" type="pres">
      <dgm:prSet presAssocID="{1E9CADBD-64F7-4288-8DD7-4892F0E190AC}" presName="rootComposite" presStyleCnt="0"/>
      <dgm:spPr/>
    </dgm:pt>
    <dgm:pt modelId="{9F6CD00B-4389-40F9-9264-702736C04813}" type="pres">
      <dgm:prSet presAssocID="{1E9CADBD-64F7-4288-8DD7-4892F0E190AC}" presName="rootText" presStyleLbl="node1" presStyleIdx="1" presStyleCnt="3"/>
      <dgm:spPr/>
    </dgm:pt>
    <dgm:pt modelId="{8BBC7782-D998-4A71-9CFC-B16B026B1FE4}" type="pres">
      <dgm:prSet presAssocID="{1E9CADBD-64F7-4288-8DD7-4892F0E190AC}" presName="rootConnector" presStyleLbl="node1" presStyleIdx="1" presStyleCnt="3"/>
      <dgm:spPr/>
    </dgm:pt>
    <dgm:pt modelId="{344A4DCB-75E3-44E7-A8CF-571165CD6BB2}" type="pres">
      <dgm:prSet presAssocID="{1E9CADBD-64F7-4288-8DD7-4892F0E190AC}" presName="childShape" presStyleCnt="0"/>
      <dgm:spPr/>
    </dgm:pt>
    <dgm:pt modelId="{ACD5A046-2DFB-44D6-8DDF-4C9AFD48EABC}" type="pres">
      <dgm:prSet presAssocID="{7F3F7860-A33E-4E7D-BE58-5F66C51648E4}" presName="root" presStyleCnt="0"/>
      <dgm:spPr/>
    </dgm:pt>
    <dgm:pt modelId="{538200CB-4F2F-4EB5-A128-AF51E8E1F250}" type="pres">
      <dgm:prSet presAssocID="{7F3F7860-A33E-4E7D-BE58-5F66C51648E4}" presName="rootComposite" presStyleCnt="0"/>
      <dgm:spPr/>
    </dgm:pt>
    <dgm:pt modelId="{58395E38-F68A-465F-94EC-E39847100A82}" type="pres">
      <dgm:prSet presAssocID="{7F3F7860-A33E-4E7D-BE58-5F66C51648E4}" presName="rootText" presStyleLbl="node1" presStyleIdx="2" presStyleCnt="3"/>
      <dgm:spPr/>
    </dgm:pt>
    <dgm:pt modelId="{1E76E6A9-D3AA-460E-AD5B-8B6906BF6F32}" type="pres">
      <dgm:prSet presAssocID="{7F3F7860-A33E-4E7D-BE58-5F66C51648E4}" presName="rootConnector" presStyleLbl="node1" presStyleIdx="2" presStyleCnt="3"/>
      <dgm:spPr/>
    </dgm:pt>
    <dgm:pt modelId="{22DE27F5-544E-422C-815F-503C47603B07}" type="pres">
      <dgm:prSet presAssocID="{7F3F7860-A33E-4E7D-BE58-5F66C51648E4}" presName="childShape" presStyleCnt="0"/>
      <dgm:spPr/>
    </dgm:pt>
  </dgm:ptLst>
  <dgm:cxnLst>
    <dgm:cxn modelId="{79673203-9280-4171-B787-0C02964BC0AA}" type="presOf" srcId="{81E793FB-8E74-4D25-8306-CA3C666741E7}" destId="{AFDC37DD-CBFB-4937-ABC4-14D83A3B3B2F}" srcOrd="1" destOrd="0" presId="urn:microsoft.com/office/officeart/2005/8/layout/hierarchy3"/>
    <dgm:cxn modelId="{48068B21-8DC6-47FC-9C0E-B15AF362DC70}" srcId="{5B6FFC9F-D841-431D-B080-40C736794D4B}" destId="{7F3F7860-A33E-4E7D-BE58-5F66C51648E4}" srcOrd="2" destOrd="0" parTransId="{5C689977-C594-437C-9E95-4B71D306174C}" sibTransId="{804C1415-4EC6-4AAF-8CB6-E33EDC6DE754}"/>
    <dgm:cxn modelId="{23FA9927-E0F9-4721-A9A4-65C02806F88D}" type="presOf" srcId="{1E9CADBD-64F7-4288-8DD7-4892F0E190AC}" destId="{8BBC7782-D998-4A71-9CFC-B16B026B1FE4}" srcOrd="1" destOrd="0" presId="urn:microsoft.com/office/officeart/2005/8/layout/hierarchy3"/>
    <dgm:cxn modelId="{01D53A29-090F-4579-8774-7A381AC34A84}" type="presOf" srcId="{7F3F7860-A33E-4E7D-BE58-5F66C51648E4}" destId="{58395E38-F68A-465F-94EC-E39847100A82}" srcOrd="0" destOrd="0" presId="urn:microsoft.com/office/officeart/2005/8/layout/hierarchy3"/>
    <dgm:cxn modelId="{C3F44D63-59CB-48B9-8E29-E99AF062C3A6}" type="presOf" srcId="{5B6FFC9F-D841-431D-B080-40C736794D4B}" destId="{68E6A7C8-E1FB-4D67-A6A7-7FF278685F47}" srcOrd="0" destOrd="0" presId="urn:microsoft.com/office/officeart/2005/8/layout/hierarchy3"/>
    <dgm:cxn modelId="{A25B5175-C84D-4972-9E90-5FE3B1463743}" type="presOf" srcId="{81E793FB-8E74-4D25-8306-CA3C666741E7}" destId="{4E4CE8C4-36FC-4A19-B02B-6D661F67976B}" srcOrd="0" destOrd="0" presId="urn:microsoft.com/office/officeart/2005/8/layout/hierarchy3"/>
    <dgm:cxn modelId="{FA92099B-DDE7-461B-A662-DD3C114030DD}" type="presOf" srcId="{1E9CADBD-64F7-4288-8DD7-4892F0E190AC}" destId="{9F6CD00B-4389-40F9-9264-702736C04813}" srcOrd="0" destOrd="0" presId="urn:microsoft.com/office/officeart/2005/8/layout/hierarchy3"/>
    <dgm:cxn modelId="{D92EAEC9-BF24-4349-8103-EE02CF564D43}" srcId="{5B6FFC9F-D841-431D-B080-40C736794D4B}" destId="{81E793FB-8E74-4D25-8306-CA3C666741E7}" srcOrd="0" destOrd="0" parTransId="{880A8032-9E6A-4D1D-8D51-F5DAEFA38129}" sibTransId="{77E49BEA-2D73-4928-B43F-789EE9A13AEB}"/>
    <dgm:cxn modelId="{F3094BEB-5310-4E55-8901-A881A039FD9D}" srcId="{5B6FFC9F-D841-431D-B080-40C736794D4B}" destId="{1E9CADBD-64F7-4288-8DD7-4892F0E190AC}" srcOrd="1" destOrd="0" parTransId="{AE49E681-2626-4294-A135-25E467D59BF3}" sibTransId="{5D487DA9-F54F-460D-A204-391A48484042}"/>
    <dgm:cxn modelId="{DEC1BBF3-7B95-46CD-B020-9F0E031185A6}" type="presOf" srcId="{7F3F7860-A33E-4E7D-BE58-5F66C51648E4}" destId="{1E76E6A9-D3AA-460E-AD5B-8B6906BF6F32}" srcOrd="1" destOrd="0" presId="urn:microsoft.com/office/officeart/2005/8/layout/hierarchy3"/>
    <dgm:cxn modelId="{E192C69F-D2C3-4BCC-B194-BFB5305311F2}" type="presParOf" srcId="{68E6A7C8-E1FB-4D67-A6A7-7FF278685F47}" destId="{8FE4BC61-DF69-4CC1-AB43-A3283D1A73B8}" srcOrd="0" destOrd="0" presId="urn:microsoft.com/office/officeart/2005/8/layout/hierarchy3"/>
    <dgm:cxn modelId="{B544F495-CE41-478E-BCF5-29B4130BB722}" type="presParOf" srcId="{8FE4BC61-DF69-4CC1-AB43-A3283D1A73B8}" destId="{3076F200-B1C3-422C-A03F-B99A83952DA4}" srcOrd="0" destOrd="0" presId="urn:microsoft.com/office/officeart/2005/8/layout/hierarchy3"/>
    <dgm:cxn modelId="{7CF7DB49-F9D8-469F-9AD2-DE54E9146D08}" type="presParOf" srcId="{3076F200-B1C3-422C-A03F-B99A83952DA4}" destId="{4E4CE8C4-36FC-4A19-B02B-6D661F67976B}" srcOrd="0" destOrd="0" presId="urn:microsoft.com/office/officeart/2005/8/layout/hierarchy3"/>
    <dgm:cxn modelId="{DF15A71F-704D-4288-8D46-105F8F2B7118}" type="presParOf" srcId="{3076F200-B1C3-422C-A03F-B99A83952DA4}" destId="{AFDC37DD-CBFB-4937-ABC4-14D83A3B3B2F}" srcOrd="1" destOrd="0" presId="urn:microsoft.com/office/officeart/2005/8/layout/hierarchy3"/>
    <dgm:cxn modelId="{0EC6E802-B2EC-491B-8A37-624D79D2343B}" type="presParOf" srcId="{8FE4BC61-DF69-4CC1-AB43-A3283D1A73B8}" destId="{F5AE371B-2995-4C82-9232-929C0C6695B4}" srcOrd="1" destOrd="0" presId="urn:microsoft.com/office/officeart/2005/8/layout/hierarchy3"/>
    <dgm:cxn modelId="{11E6E036-34F5-4F53-9DF1-2DB897E1E276}" type="presParOf" srcId="{68E6A7C8-E1FB-4D67-A6A7-7FF278685F47}" destId="{82F2A17A-CB45-4024-8C92-C3B88F788BB2}" srcOrd="1" destOrd="0" presId="urn:microsoft.com/office/officeart/2005/8/layout/hierarchy3"/>
    <dgm:cxn modelId="{AF370FF2-16A2-4A93-B917-C651265B8193}" type="presParOf" srcId="{82F2A17A-CB45-4024-8C92-C3B88F788BB2}" destId="{59C1ADF9-CA0C-49C9-A4CF-5B09F7DFD0D0}" srcOrd="0" destOrd="0" presId="urn:microsoft.com/office/officeart/2005/8/layout/hierarchy3"/>
    <dgm:cxn modelId="{78C8C881-7C1F-4AA9-9B36-4D6F23CD69F3}" type="presParOf" srcId="{59C1ADF9-CA0C-49C9-A4CF-5B09F7DFD0D0}" destId="{9F6CD00B-4389-40F9-9264-702736C04813}" srcOrd="0" destOrd="0" presId="urn:microsoft.com/office/officeart/2005/8/layout/hierarchy3"/>
    <dgm:cxn modelId="{AAC7E97F-D0AC-463F-BE61-7DACDC0D3158}" type="presParOf" srcId="{59C1ADF9-CA0C-49C9-A4CF-5B09F7DFD0D0}" destId="{8BBC7782-D998-4A71-9CFC-B16B026B1FE4}" srcOrd="1" destOrd="0" presId="urn:microsoft.com/office/officeart/2005/8/layout/hierarchy3"/>
    <dgm:cxn modelId="{C08987EE-416B-4280-9FC0-D0F881A35BC4}" type="presParOf" srcId="{82F2A17A-CB45-4024-8C92-C3B88F788BB2}" destId="{344A4DCB-75E3-44E7-A8CF-571165CD6BB2}" srcOrd="1" destOrd="0" presId="urn:microsoft.com/office/officeart/2005/8/layout/hierarchy3"/>
    <dgm:cxn modelId="{F6B0FECB-917F-4C18-BDFF-999386F01E1F}" type="presParOf" srcId="{68E6A7C8-E1FB-4D67-A6A7-7FF278685F47}" destId="{ACD5A046-2DFB-44D6-8DDF-4C9AFD48EABC}" srcOrd="2" destOrd="0" presId="urn:microsoft.com/office/officeart/2005/8/layout/hierarchy3"/>
    <dgm:cxn modelId="{EE385565-2B6F-4053-A183-D090F51F5BA7}" type="presParOf" srcId="{ACD5A046-2DFB-44D6-8DDF-4C9AFD48EABC}" destId="{538200CB-4F2F-4EB5-A128-AF51E8E1F250}" srcOrd="0" destOrd="0" presId="urn:microsoft.com/office/officeart/2005/8/layout/hierarchy3"/>
    <dgm:cxn modelId="{7A731EF8-6A58-45D3-8B9F-452E70ABCA7A}" type="presParOf" srcId="{538200CB-4F2F-4EB5-A128-AF51E8E1F250}" destId="{58395E38-F68A-465F-94EC-E39847100A82}" srcOrd="0" destOrd="0" presId="urn:microsoft.com/office/officeart/2005/8/layout/hierarchy3"/>
    <dgm:cxn modelId="{F4BF113F-36E0-4A35-B815-C2AFC74F5113}" type="presParOf" srcId="{538200CB-4F2F-4EB5-A128-AF51E8E1F250}" destId="{1E76E6A9-D3AA-460E-AD5B-8B6906BF6F32}" srcOrd="1" destOrd="0" presId="urn:microsoft.com/office/officeart/2005/8/layout/hierarchy3"/>
    <dgm:cxn modelId="{2A976318-3E56-4505-8FCD-95AD8412C48E}" type="presParOf" srcId="{ACD5A046-2DFB-44D6-8DDF-4C9AFD48EABC}" destId="{22DE27F5-544E-422C-815F-503C47603B0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CE8C4-36FC-4A19-B02B-6D661F67976B}">
      <dsp:nvSpPr>
        <dsp:cNvPr id="0" name=""/>
        <dsp:cNvSpPr/>
      </dsp:nvSpPr>
      <dsp:spPr>
        <a:xfrm>
          <a:off x="1227" y="1174758"/>
          <a:ext cx="2873126" cy="143656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a:t>KNN</a:t>
          </a:r>
        </a:p>
      </dsp:txBody>
      <dsp:txXfrm>
        <a:off x="43302" y="1216833"/>
        <a:ext cx="2788976" cy="1352413"/>
      </dsp:txXfrm>
    </dsp:sp>
    <dsp:sp modelId="{9F6CD00B-4389-40F9-9264-702736C04813}">
      <dsp:nvSpPr>
        <dsp:cNvPr id="0" name=""/>
        <dsp:cNvSpPr/>
      </dsp:nvSpPr>
      <dsp:spPr>
        <a:xfrm>
          <a:off x="3592636" y="1174758"/>
          <a:ext cx="2873126" cy="143656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a:t>SVC</a:t>
          </a:r>
        </a:p>
      </dsp:txBody>
      <dsp:txXfrm>
        <a:off x="3634711" y="1216833"/>
        <a:ext cx="2788976" cy="1352413"/>
      </dsp:txXfrm>
    </dsp:sp>
    <dsp:sp modelId="{58395E38-F68A-465F-94EC-E39847100A82}">
      <dsp:nvSpPr>
        <dsp:cNvPr id="0" name=""/>
        <dsp:cNvSpPr/>
      </dsp:nvSpPr>
      <dsp:spPr>
        <a:xfrm>
          <a:off x="7184045" y="1174758"/>
          <a:ext cx="2873126" cy="143656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a:t>DECISION TREE</a:t>
          </a:r>
        </a:p>
      </dsp:txBody>
      <dsp:txXfrm>
        <a:off x="7226120" y="1216833"/>
        <a:ext cx="2788976" cy="13524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48FAD-FB9F-41E5-80A8-505CAC870E4C}"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956AF-EBA6-447F-BC54-C8CB44F5366B}" type="slidenum">
              <a:rPr lang="en-US" smtClean="0"/>
              <a:t>‹#›</a:t>
            </a:fld>
            <a:endParaRPr lang="en-US"/>
          </a:p>
        </p:txBody>
      </p:sp>
    </p:spTree>
    <p:extLst>
      <p:ext uri="{BB962C8B-B14F-4D97-AF65-F5344CB8AC3E}">
        <p14:creationId xmlns:p14="http://schemas.microsoft.com/office/powerpoint/2010/main" val="299206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705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hyperlink" Target="https://www.ncbi.nlm.nih.gov/pmc/articles/PMC826644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dataset/45/heart+disease"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5" name="Straight Connector 1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4000" b="1" dirty="0">
                <a:solidFill>
                  <a:srgbClr val="FFFFFF"/>
                </a:solidFill>
              </a:rPr>
              <a:t>HEART DISEASE PREDICTION</a:t>
            </a:r>
          </a:p>
        </p:txBody>
      </p:sp>
      <p:sp>
        <p:nvSpPr>
          <p:cNvPr id="3" name="Content Placeholder 2">
            <a:extLst>
              <a:ext uri="{FF2B5EF4-FFF2-40B4-BE49-F238E27FC236}">
                <a16:creationId xmlns:a16="http://schemas.microsoft.com/office/drawing/2014/main" id="{8326504D-00C8-8019-4671-0B311CBEE52C}"/>
              </a:ext>
            </a:extLst>
          </p:cNvPr>
          <p:cNvSpPr>
            <a:spLocks noGrp="1"/>
          </p:cNvSpPr>
          <p:nvPr>
            <p:ph idx="1"/>
          </p:nvPr>
        </p:nvSpPr>
        <p:spPr>
          <a:xfrm>
            <a:off x="294640" y="3812134"/>
            <a:ext cx="4226560" cy="2349823"/>
          </a:xfrm>
        </p:spPr>
        <p:txBody>
          <a:bodyPr vert="horz" lIns="91440" tIns="45720" rIns="91440" bIns="45720" rtlCol="0">
            <a:normAutofit/>
          </a:bodyPr>
          <a:lstStyle/>
          <a:p>
            <a:pPr marL="0" indent="0">
              <a:lnSpc>
                <a:spcPct val="100000"/>
              </a:lnSpc>
              <a:buNone/>
            </a:pPr>
            <a:r>
              <a:rPr lang="en-US" sz="2800" b="1" cap="all" spc="200" dirty="0">
                <a:solidFill>
                  <a:srgbClr val="FFFFFF"/>
                </a:solidFill>
                <a:latin typeface="+mj-lt"/>
              </a:rPr>
              <a:t> Team :</a:t>
            </a:r>
          </a:p>
          <a:p>
            <a:pPr marL="0" indent="0">
              <a:lnSpc>
                <a:spcPct val="100000"/>
              </a:lnSpc>
              <a:buNone/>
            </a:pPr>
            <a:r>
              <a:rPr lang="en-US" sz="2800" b="1" cap="all" spc="200" dirty="0">
                <a:solidFill>
                  <a:srgbClr val="FFFFFF"/>
                </a:solidFill>
                <a:latin typeface="+mj-lt"/>
              </a:rPr>
              <a:t> Matrix Masters</a:t>
            </a:r>
          </a:p>
        </p:txBody>
      </p:sp>
      <p:cxnSp>
        <p:nvCxnSpPr>
          <p:cNvPr id="119" name="Straight Connector 118">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Free vector human internal organ with heart">
            <a:extLst>
              <a:ext uri="{FF2B5EF4-FFF2-40B4-BE49-F238E27FC236}">
                <a16:creationId xmlns:a16="http://schemas.microsoft.com/office/drawing/2014/main" id="{A4621C44-76D2-2660-A0E6-98EB608597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85" b="7105"/>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58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0D9E2FC-9DE3-FCFE-1368-1C5343DF63E4}"/>
              </a:ext>
            </a:extLst>
          </p:cNvPr>
          <p:cNvSpPr>
            <a:spLocks noGrp="1"/>
          </p:cNvSpPr>
          <p:nvPr>
            <p:ph type="title"/>
          </p:nvPr>
        </p:nvSpPr>
        <p:spPr>
          <a:xfrm>
            <a:off x="205331" y="1449863"/>
            <a:ext cx="4007508" cy="1765189"/>
          </a:xfrm>
        </p:spPr>
        <p:txBody>
          <a:bodyPr vert="horz" lIns="91440" tIns="45720" rIns="91440" bIns="45720" rtlCol="0" anchor="b">
            <a:normAutofit/>
          </a:bodyPr>
          <a:lstStyle/>
          <a:p>
            <a:r>
              <a:rPr lang="en-US" sz="3900" b="1" dirty="0">
                <a:solidFill>
                  <a:srgbClr val="FFFFFF"/>
                </a:solidFill>
              </a:rPr>
              <a:t>CORRELATION MATRIX</a:t>
            </a:r>
          </a:p>
        </p:txBody>
      </p:sp>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red and white chart&#10;&#10;Description automatically generated with medium confidence">
            <a:extLst>
              <a:ext uri="{FF2B5EF4-FFF2-40B4-BE49-F238E27FC236}">
                <a16:creationId xmlns:a16="http://schemas.microsoft.com/office/drawing/2014/main" id="{BC9545C0-8F70-663F-AE9C-E2167CE1F6B1}"/>
              </a:ext>
            </a:extLst>
          </p:cNvPr>
          <p:cNvPicPr>
            <a:picLocks noGrp="1" noChangeAspect="1"/>
          </p:cNvPicPr>
          <p:nvPr>
            <p:ph idx="1"/>
          </p:nvPr>
        </p:nvPicPr>
        <p:blipFill rotWithShape="1">
          <a:blip r:embed="rId2"/>
          <a:srcRect r="1377" b="-2"/>
          <a:stretch/>
        </p:blipFill>
        <p:spPr>
          <a:xfrm>
            <a:off x="4419600" y="-8991"/>
            <a:ext cx="7772385" cy="6884991"/>
          </a:xfrm>
          <a:prstGeom prst="rect">
            <a:avLst/>
          </a:prstGeom>
        </p:spPr>
      </p:pic>
      <p:sp>
        <p:nvSpPr>
          <p:cNvPr id="8" name="TextBox 7">
            <a:extLst>
              <a:ext uri="{FF2B5EF4-FFF2-40B4-BE49-F238E27FC236}">
                <a16:creationId xmlns:a16="http://schemas.microsoft.com/office/drawing/2014/main" id="{13EACB32-551F-AF5C-B6B2-5714B3E8068F}"/>
              </a:ext>
            </a:extLst>
          </p:cNvPr>
          <p:cNvSpPr txBox="1"/>
          <p:nvPr/>
        </p:nvSpPr>
        <p:spPr>
          <a:xfrm>
            <a:off x="622797" y="3946111"/>
            <a:ext cx="4007509"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Dropped Columns</a:t>
            </a:r>
          </a:p>
          <a:p>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Sex</a:t>
            </a:r>
          </a:p>
          <a:p>
            <a:pPr marL="342900" indent="-342900">
              <a:buFont typeface="Wingdings" panose="05000000000000000000" pitchFamily="2" charset="2"/>
              <a:buChar char="q"/>
            </a:pPr>
            <a:r>
              <a:rPr lang="en-US" sz="2000" b="1" dirty="0" err="1">
                <a:latin typeface="Times New Roman" panose="02020603050405020304" pitchFamily="18" charset="0"/>
                <a:cs typeface="Times New Roman" panose="02020603050405020304" pitchFamily="18" charset="0"/>
              </a:rPr>
              <a:t>Fbs</a:t>
            </a: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slope</a:t>
            </a:r>
          </a:p>
        </p:txBody>
      </p:sp>
    </p:spTree>
    <p:extLst>
      <p:ext uri="{BB962C8B-B14F-4D97-AF65-F5344CB8AC3E}">
        <p14:creationId xmlns:p14="http://schemas.microsoft.com/office/powerpoint/2010/main" val="18591752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b="1" dirty="0"/>
              <a:t>MODELS USED FOR PREDICTION</a:t>
            </a:r>
          </a:p>
        </p:txBody>
      </p:sp>
      <p:cxnSp>
        <p:nvCxnSpPr>
          <p:cNvPr id="23" name="Straight Connector 22">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ontent Placeholder 4">
            <a:extLst>
              <a:ext uri="{FF2B5EF4-FFF2-40B4-BE49-F238E27FC236}">
                <a16:creationId xmlns:a16="http://schemas.microsoft.com/office/drawing/2014/main" id="{989396A2-6AF2-797E-74C1-CC79762EB7A9}"/>
              </a:ext>
            </a:extLst>
          </p:cNvPr>
          <p:cNvGraphicFramePr>
            <a:graphicFrameLocks noGrp="1"/>
          </p:cNvGraphicFramePr>
          <p:nvPr>
            <p:ph idx="1"/>
            <p:extLst>
              <p:ext uri="{D42A27DB-BD31-4B8C-83A1-F6EECF244321}">
                <p14:modId xmlns:p14="http://schemas.microsoft.com/office/powerpoint/2010/main" val="283635117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8218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89" name="Rectangle 618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190" name="Straight Connector 618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92" name="Rectangle 619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C67EC7-82DD-113A-5B4C-3C3EB875FC0A}"/>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1" dirty="0">
                <a:solidFill>
                  <a:schemeClr val="tx1"/>
                </a:solidFill>
              </a:rPr>
              <a:t>METRIC USED</a:t>
            </a:r>
          </a:p>
        </p:txBody>
      </p:sp>
      <p:cxnSp>
        <p:nvCxnSpPr>
          <p:cNvPr id="6194" name="Straight Connector 619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248323D-09BD-4672-DF6B-D1EE4E618F0F}"/>
              </a:ext>
            </a:extLst>
          </p:cNvPr>
          <p:cNvSpPr>
            <a:spLocks noGrp="1"/>
          </p:cNvSpPr>
          <p:nvPr>
            <p:ph sz="half" idx="2"/>
          </p:nvPr>
        </p:nvSpPr>
        <p:spPr>
          <a:xfrm>
            <a:off x="1097279" y="2546224"/>
            <a:ext cx="5977938" cy="3342747"/>
          </a:xfrm>
        </p:spPr>
        <p:txBody>
          <a:bodyPr vert="horz" lIns="0" tIns="45720" rIns="0" bIns="45720" rtlCol="0">
            <a:normAutofit/>
          </a:bodyPr>
          <a:lstStyle/>
          <a:p>
            <a:pPr marL="0" indent="0">
              <a:lnSpc>
                <a:spcPct val="100000"/>
              </a:lnSpc>
              <a:buFont typeface="Calibri" panose="020F0502020204030204" pitchFamily="34" charset="0"/>
              <a:buNone/>
            </a:pPr>
            <a:endParaRPr lang="en-US" sz="1800" dirty="0">
              <a:solidFill>
                <a:schemeClr val="tx1"/>
              </a:solidFill>
            </a:endParaRPr>
          </a:p>
          <a:p>
            <a:pPr>
              <a:lnSpc>
                <a:spcPct val="100000"/>
              </a:lnSpc>
              <a:buFont typeface="Calibri" panose="020F0502020204030204" pitchFamily="34" charset="0"/>
              <a:buChar char="•"/>
            </a:pPr>
            <a:r>
              <a:rPr lang="en-US" sz="1800" dirty="0">
                <a:solidFill>
                  <a:schemeClr val="tx1"/>
                </a:solidFill>
              </a:rPr>
              <a:t> </a:t>
            </a:r>
            <a:r>
              <a:rPr lang="en-US" sz="1800" dirty="0">
                <a:solidFill>
                  <a:schemeClr val="tx1"/>
                </a:solidFill>
                <a:latin typeface="Times New Roman" panose="02020603050405020304" pitchFamily="18" charset="0"/>
                <a:cs typeface="Times New Roman" panose="02020603050405020304" pitchFamily="18" charset="0"/>
              </a:rPr>
              <a:t>We have projected </a:t>
            </a:r>
            <a:r>
              <a:rPr lang="en-US" sz="1800" b="1" dirty="0">
                <a:solidFill>
                  <a:schemeClr val="tx1"/>
                </a:solidFill>
                <a:latin typeface="Times New Roman" panose="02020603050405020304" pitchFamily="18" charset="0"/>
                <a:cs typeface="Times New Roman" panose="02020603050405020304" pitchFamily="18" charset="0"/>
              </a:rPr>
              <a:t>F1</a:t>
            </a:r>
            <a:r>
              <a:rPr lang="en-US" sz="1800" dirty="0">
                <a:solidFill>
                  <a:schemeClr val="tx1"/>
                </a:solidFill>
                <a:latin typeface="Times New Roman" panose="02020603050405020304" pitchFamily="18" charset="0"/>
                <a:cs typeface="Times New Roman" panose="02020603050405020304" pitchFamily="18" charset="0"/>
              </a:rPr>
              <a:t> as the primary evaluation metrics for this model. The F1 score is the harmonic mean of precision and recall. It provides a balance between these two metrics and can be useful when we want to consider both false positives and false negatives.</a:t>
            </a:r>
          </a:p>
          <a:p>
            <a:pPr>
              <a:lnSpc>
                <a:spcPct val="100000"/>
              </a:lnSpc>
              <a:buFont typeface="Calibri" panose="020F0502020204030204" pitchFamily="34" charset="0"/>
              <a:buChar char="•"/>
            </a:pPr>
            <a:endParaRPr lang="en-US" sz="1800" dirty="0">
              <a:solidFill>
                <a:schemeClr val="tx1"/>
              </a:solidFill>
            </a:endParaRPr>
          </a:p>
        </p:txBody>
      </p:sp>
      <p:pic>
        <p:nvPicPr>
          <p:cNvPr id="7" name="Picture 6" descr="A diagram of different types of indicators&#10;&#10;Description automatically generated with medium confidence">
            <a:extLst>
              <a:ext uri="{FF2B5EF4-FFF2-40B4-BE49-F238E27FC236}">
                <a16:creationId xmlns:a16="http://schemas.microsoft.com/office/drawing/2014/main" id="{D402B62D-9C19-B3B3-7B5B-F59AF3B64F46}"/>
              </a:ext>
            </a:extLst>
          </p:cNvPr>
          <p:cNvPicPr>
            <a:picLocks noChangeAspect="1"/>
          </p:cNvPicPr>
          <p:nvPr/>
        </p:nvPicPr>
        <p:blipFill>
          <a:blip r:embed="rId2"/>
          <a:stretch>
            <a:fillRect/>
          </a:stretch>
        </p:blipFill>
        <p:spPr>
          <a:xfrm>
            <a:off x="7132046" y="2409209"/>
            <a:ext cx="4940838" cy="3705629"/>
          </a:xfrm>
          <a:prstGeom prst="rect">
            <a:avLst/>
          </a:prstGeom>
        </p:spPr>
      </p:pic>
      <p:pic>
        <p:nvPicPr>
          <p:cNvPr id="6146" name="Picture 2" descr="4 things you need to know about AI: accuracy, precision, recall and F1  scores">
            <a:extLst>
              <a:ext uri="{FF2B5EF4-FFF2-40B4-BE49-F238E27FC236}">
                <a16:creationId xmlns:a16="http://schemas.microsoft.com/office/drawing/2014/main" id="{254DB60C-54B2-7215-E587-195043D75C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3185" y="4904818"/>
            <a:ext cx="3936614" cy="98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007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4424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F6C787-FEBD-15F0-65BF-D07F8FAA3F8C}"/>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000" b="1" dirty="0">
                <a:solidFill>
                  <a:srgbClr val="FFFFFF"/>
                </a:solidFill>
              </a:rPr>
              <a:t>RESULTS</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Picture 17" descr="A graph of different colored bars&#10;&#10;Description automatically generated">
            <a:extLst>
              <a:ext uri="{FF2B5EF4-FFF2-40B4-BE49-F238E27FC236}">
                <a16:creationId xmlns:a16="http://schemas.microsoft.com/office/drawing/2014/main" id="{7D18E231-60C2-1F6F-8B4D-FED8EC71866E}"/>
              </a:ext>
            </a:extLst>
          </p:cNvPr>
          <p:cNvPicPr>
            <a:picLocks noChangeAspect="1"/>
          </p:cNvPicPr>
          <p:nvPr/>
        </p:nvPicPr>
        <p:blipFill>
          <a:blip r:embed="rId2"/>
          <a:stretch>
            <a:fillRect/>
          </a:stretch>
        </p:blipFill>
        <p:spPr>
          <a:xfrm>
            <a:off x="4907280" y="203200"/>
            <a:ext cx="7122159" cy="6360159"/>
          </a:xfrm>
          <a:prstGeom prst="rect">
            <a:avLst/>
          </a:prstGeom>
        </p:spPr>
      </p:pic>
      <p:sp>
        <p:nvSpPr>
          <p:cNvPr id="20" name="TextBox 19">
            <a:extLst>
              <a:ext uri="{FF2B5EF4-FFF2-40B4-BE49-F238E27FC236}">
                <a16:creationId xmlns:a16="http://schemas.microsoft.com/office/drawing/2014/main" id="{77B5E63D-39CD-18D6-AEF0-049FBAE61EB0}"/>
              </a:ext>
            </a:extLst>
          </p:cNvPr>
          <p:cNvSpPr txBox="1"/>
          <p:nvPr/>
        </p:nvSpPr>
        <p:spPr>
          <a:xfrm>
            <a:off x="523058" y="3874571"/>
            <a:ext cx="3056778" cy="954107"/>
          </a:xfrm>
          <a:prstGeom prst="rect">
            <a:avLst/>
          </a:prstGeom>
          <a:noFill/>
        </p:spPr>
        <p:txBody>
          <a:bodyPr wrap="square" rtlCol="0">
            <a:spAutoFit/>
          </a:bodyPr>
          <a:lstStyle/>
          <a:p>
            <a:r>
              <a:rPr lang="en-US" sz="2800" b="1" dirty="0">
                <a:solidFill>
                  <a:schemeClr val="bg1"/>
                </a:solidFill>
                <a:latin typeface="+mj-lt"/>
              </a:rPr>
              <a:t>F1 Score Comparison</a:t>
            </a:r>
          </a:p>
        </p:txBody>
      </p:sp>
    </p:spTree>
    <p:extLst>
      <p:ext uri="{BB962C8B-B14F-4D97-AF65-F5344CB8AC3E}">
        <p14:creationId xmlns:p14="http://schemas.microsoft.com/office/powerpoint/2010/main" val="239440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4424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F6C787-FEBD-15F0-65BF-D07F8FAA3F8C}"/>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000" b="1" dirty="0">
                <a:solidFill>
                  <a:srgbClr val="FFFFFF"/>
                </a:solidFill>
              </a:rPr>
              <a:t>RESULTS</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graph of different colored bars&#10;&#10;Description automatically generated">
            <a:extLst>
              <a:ext uri="{FF2B5EF4-FFF2-40B4-BE49-F238E27FC236}">
                <a16:creationId xmlns:a16="http://schemas.microsoft.com/office/drawing/2014/main" id="{0FAB7586-E161-3CD6-8E14-A0DAEF6BD0C4}"/>
              </a:ext>
            </a:extLst>
          </p:cNvPr>
          <p:cNvPicPr>
            <a:picLocks noChangeAspect="1"/>
          </p:cNvPicPr>
          <p:nvPr/>
        </p:nvPicPr>
        <p:blipFill>
          <a:blip r:embed="rId2"/>
          <a:stretch>
            <a:fillRect/>
          </a:stretch>
        </p:blipFill>
        <p:spPr>
          <a:xfrm>
            <a:off x="4846321" y="304801"/>
            <a:ext cx="6973014" cy="6400800"/>
          </a:xfrm>
          <a:prstGeom prst="rect">
            <a:avLst/>
          </a:prstGeom>
        </p:spPr>
      </p:pic>
      <p:sp>
        <p:nvSpPr>
          <p:cNvPr id="8" name="TextBox 7">
            <a:extLst>
              <a:ext uri="{FF2B5EF4-FFF2-40B4-BE49-F238E27FC236}">
                <a16:creationId xmlns:a16="http://schemas.microsoft.com/office/drawing/2014/main" id="{422513E1-B5F2-0A8B-3B72-D602A87421BB}"/>
              </a:ext>
            </a:extLst>
          </p:cNvPr>
          <p:cNvSpPr txBox="1"/>
          <p:nvPr/>
        </p:nvSpPr>
        <p:spPr>
          <a:xfrm>
            <a:off x="573852" y="4017541"/>
            <a:ext cx="3073588" cy="954107"/>
          </a:xfrm>
          <a:prstGeom prst="rect">
            <a:avLst/>
          </a:prstGeom>
          <a:noFill/>
        </p:spPr>
        <p:txBody>
          <a:bodyPr wrap="square" rtlCol="0">
            <a:spAutoFit/>
          </a:bodyPr>
          <a:lstStyle/>
          <a:p>
            <a:r>
              <a:rPr lang="en-US" sz="2800" b="1" dirty="0">
                <a:solidFill>
                  <a:schemeClr val="bg1"/>
                </a:solidFill>
                <a:latin typeface="+mj-lt"/>
              </a:rPr>
              <a:t>Net Benefits Comparison</a:t>
            </a:r>
          </a:p>
        </p:txBody>
      </p:sp>
    </p:spTree>
    <p:extLst>
      <p:ext uri="{BB962C8B-B14F-4D97-AF65-F5344CB8AC3E}">
        <p14:creationId xmlns:p14="http://schemas.microsoft.com/office/powerpoint/2010/main" val="53500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198268" y="553018"/>
            <a:ext cx="6282737" cy="1666501"/>
          </a:xfrm>
        </p:spPr>
        <p:txBody>
          <a:bodyPr>
            <a:normAutofit/>
          </a:bodyPr>
          <a:lstStyle/>
          <a:p>
            <a:r>
              <a:rPr lang="en-US" sz="4000" b="1" dirty="0">
                <a:solidFill>
                  <a:schemeClr val="bg1"/>
                </a:solidFill>
              </a:rPr>
              <a:t>CONCLUSION</a:t>
            </a:r>
          </a:p>
        </p:txBody>
      </p:sp>
      <p:cxnSp>
        <p:nvCxnSpPr>
          <p:cNvPr id="43" name="Straight Connector 4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6504D-00C8-8019-4671-0B311CBEE52C}"/>
              </a:ext>
            </a:extLst>
          </p:cNvPr>
          <p:cNvSpPr>
            <a:spLocks noGrp="1"/>
          </p:cNvSpPr>
          <p:nvPr>
            <p:ph idx="1"/>
          </p:nvPr>
        </p:nvSpPr>
        <p:spPr>
          <a:xfrm>
            <a:off x="355600" y="2468886"/>
            <a:ext cx="7000240" cy="4174446"/>
          </a:xfrm>
        </p:spPr>
        <p:txBody>
          <a:bodyPr>
            <a:normAutofit/>
          </a:bodyPr>
          <a:lstStyle/>
          <a:p>
            <a:pPr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F1 Score : The Decision Tree with Randomized Search outperformed the other models, with an F1 Score of 0.59. This suggests that the Decision Tree is better at correctly classifying patients with heart health issues.</a:t>
            </a:r>
          </a:p>
          <a:p>
            <a:pPr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Net Benefit : However, when evaluating the Net Benefit, Decision Tree with hyperparameter tuning (Randomized Search) lead to higher net benefit with 22900. This indicates that Decision Tree provides better economic value.</a:t>
            </a:r>
          </a:p>
          <a:p>
            <a:pPr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Overall Recommendation : Considering the goal of maximizing the overall Net Benefit along with good F1 score, the Decision Tree with hyperparameter tuning (Randomized Search) appears to be the best choice. </a:t>
            </a:r>
          </a:p>
          <a:p>
            <a:pPr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Bases on the scores, we would suggest the medical institution to use the Decision Tree model with hyperparameter tuning (Randomized search) in order to classify the patients for better treatments.</a:t>
            </a:r>
            <a:endParaRPr lang="en-US" sz="1600" dirty="0">
              <a:solidFill>
                <a:schemeClr val="bg1"/>
              </a:solidFill>
            </a:endParaRPr>
          </a:p>
        </p:txBody>
      </p:sp>
      <p:pic>
        <p:nvPicPr>
          <p:cNvPr id="8194" name="Picture 2" descr="Conclusion Free Stock Photos, Images, and Pictures of Conclusion">
            <a:extLst>
              <a:ext uri="{FF2B5EF4-FFF2-40B4-BE49-F238E27FC236}">
                <a16:creationId xmlns:a16="http://schemas.microsoft.com/office/drawing/2014/main" id="{ADE952FE-FCB2-71D2-4B40-8D797D201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560" y="2344202"/>
            <a:ext cx="4235870" cy="351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75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52400" y="439862"/>
            <a:ext cx="6532880" cy="1666501"/>
          </a:xfrm>
        </p:spPr>
        <p:txBody>
          <a:bodyPr vert="horz" lIns="91440" tIns="45720" rIns="91440" bIns="45720" rtlCol="0">
            <a:normAutofit/>
          </a:bodyPr>
          <a:lstStyle/>
          <a:p>
            <a:r>
              <a:rPr lang="en-US" sz="4000" b="1" dirty="0">
                <a:solidFill>
                  <a:srgbClr val="FFFFFF"/>
                </a:solidFill>
              </a:rPr>
              <a:t>PREVIOUS WORK</a:t>
            </a:r>
          </a:p>
        </p:txBody>
      </p:sp>
      <p:cxnSp>
        <p:nvCxnSpPr>
          <p:cNvPr id="20"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396240" y="2546224"/>
            <a:ext cx="6908800" cy="4027293"/>
          </a:xfrm>
        </p:spPr>
        <p:txBody>
          <a:bodyPr>
            <a:normAutofit/>
          </a:bodyPr>
          <a:lstStyle/>
          <a:p>
            <a:pPr marL="0" indent="0">
              <a:lnSpc>
                <a:spcPct val="100000"/>
              </a:lnSpc>
              <a:buNone/>
            </a:pPr>
            <a:endParaRPr lang="en-US" sz="1300" dirty="0">
              <a:solidFill>
                <a:srgbClr val="FFFFFF"/>
              </a:solidFill>
            </a:endParaRPr>
          </a:p>
          <a:p>
            <a:pPr marL="0" indent="0">
              <a:lnSpc>
                <a:spcPct val="100000"/>
              </a:lnSpc>
              <a:buNone/>
            </a:pPr>
            <a:endParaRPr lang="en-US" sz="1300" dirty="0">
              <a:solidFill>
                <a:srgbClr val="FFFFFF"/>
              </a:solidFill>
            </a:endParaRPr>
          </a:p>
          <a:p>
            <a:pPr marL="0" indent="0">
              <a:lnSpc>
                <a:spcPct val="100000"/>
              </a:lnSpc>
              <a:buNone/>
            </a:pPr>
            <a:endParaRPr lang="en-US" sz="1300" dirty="0">
              <a:solidFill>
                <a:srgbClr val="FFFFFF"/>
              </a:solidFill>
            </a:endParaRPr>
          </a:p>
        </p:txBody>
      </p:sp>
      <p:sp>
        <p:nvSpPr>
          <p:cNvPr id="4" name="TextBox 3">
            <a:extLst>
              <a:ext uri="{FF2B5EF4-FFF2-40B4-BE49-F238E27FC236}">
                <a16:creationId xmlns:a16="http://schemas.microsoft.com/office/drawing/2014/main" id="{42775B65-DEB2-4D2F-21D4-F61BA035A92E}"/>
              </a:ext>
            </a:extLst>
          </p:cNvPr>
          <p:cNvSpPr txBox="1"/>
          <p:nvPr/>
        </p:nvSpPr>
        <p:spPr>
          <a:xfrm>
            <a:off x="243840" y="2452732"/>
            <a:ext cx="6735694" cy="618630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Their objective was to predict if a patient has heart disease or not.</a:t>
            </a:r>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Two approaches in preprocessing :</a:t>
            </a:r>
          </a:p>
          <a:p>
            <a:pPr marL="742950" lvl="1" indent="-285750" algn="just">
              <a:buFont typeface="Arial" panose="020B0604020202020204" pitchFamily="34" charset="0"/>
              <a:buChar char="•"/>
            </a:pPr>
            <a:endParaRPr lang="en-US" dirty="0"/>
          </a:p>
          <a:p>
            <a:pPr marL="857250" lvl="1" indent="-400050" algn="just">
              <a:buFont typeface="+mj-lt"/>
              <a:buAutoNum type="romanUcPeriod"/>
            </a:pPr>
            <a:r>
              <a:rPr lang="en-US" dirty="0"/>
              <a:t>With feature Selection</a:t>
            </a:r>
          </a:p>
          <a:p>
            <a:pPr marL="857250" lvl="1" indent="-400050" algn="just">
              <a:buFont typeface="+mj-lt"/>
              <a:buAutoNum type="romanUcPeriod"/>
            </a:pPr>
            <a:r>
              <a:rPr lang="en-US" dirty="0"/>
              <a:t>Without feature selection</a:t>
            </a:r>
          </a:p>
          <a:p>
            <a:pPr algn="just"/>
            <a:endParaRPr lang="en-US" dirty="0"/>
          </a:p>
          <a:p>
            <a:pPr marL="285750" indent="-285750" algn="just">
              <a:buFont typeface="Arial" panose="020B0604020202020204" pitchFamily="34" charset="0"/>
              <a:buChar char="•"/>
            </a:pPr>
            <a:r>
              <a:rPr lang="en-US" dirty="0"/>
              <a:t>Used Lasso algorithm for Feature selection.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Used “Accuracy” of the model as the primary evaluation metric.</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Used Machine Learning models and Sequential Deep Learning model and compared the accuracy.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Machine Learning models proved to be better performing.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lvl="1"/>
            <a:endParaRPr lang="en-US" dirty="0"/>
          </a:p>
          <a:p>
            <a:pPr lvl="1"/>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57250" lvl="1" indent="-400050">
              <a:buFont typeface="+mj-lt"/>
              <a:buAutoNum type="romanUcPeriod"/>
            </a:pPr>
            <a:endParaRPr lang="en-US" dirty="0"/>
          </a:p>
        </p:txBody>
      </p:sp>
      <p:pic>
        <p:nvPicPr>
          <p:cNvPr id="15362" name="Picture 2" descr="90,000+ Best Working Photos · 100% Free Download · Pexels Stock Photos">
            <a:extLst>
              <a:ext uri="{FF2B5EF4-FFF2-40B4-BE49-F238E27FC236}">
                <a16:creationId xmlns:a16="http://schemas.microsoft.com/office/drawing/2014/main" id="{0DAE81AA-ABDD-E659-523F-793B689F7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934" y="2199024"/>
            <a:ext cx="4885892" cy="32513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E422D6-2643-1569-D366-B630F5DF92D8}"/>
              </a:ext>
            </a:extLst>
          </p:cNvPr>
          <p:cNvSpPr txBox="1"/>
          <p:nvPr/>
        </p:nvSpPr>
        <p:spPr>
          <a:xfrm>
            <a:off x="7131934" y="5657671"/>
            <a:ext cx="446589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Link of the research paper being referred : </a:t>
            </a:r>
            <a:r>
              <a:rPr lang="en-US" dirty="0">
                <a:hlinkClick r:id="rId4"/>
              </a:rPr>
              <a:t>https://www.ncbi.nlm.nih.gov/pmc/articles/PMC8266441/</a:t>
            </a:r>
            <a:endParaRPr lang="en-US" dirty="0"/>
          </a:p>
        </p:txBody>
      </p:sp>
    </p:spTree>
    <p:extLst>
      <p:ext uri="{BB962C8B-B14F-4D97-AF65-F5344CB8AC3E}">
        <p14:creationId xmlns:p14="http://schemas.microsoft.com/office/powerpoint/2010/main" val="14305427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516835"/>
            <a:ext cx="5977937" cy="1666501"/>
          </a:xfrm>
        </p:spPr>
        <p:txBody>
          <a:bodyPr vert="horz" lIns="91440" tIns="45720" rIns="91440" bIns="45720" rtlCol="0">
            <a:normAutofit/>
          </a:bodyPr>
          <a:lstStyle/>
          <a:p>
            <a:r>
              <a:rPr lang="en-US" sz="4000" b="1">
                <a:solidFill>
                  <a:srgbClr val="FFFFFF"/>
                </a:solidFill>
              </a:rPr>
              <a:t>FURTHER IMPROVEMENTS</a:t>
            </a:r>
            <a:endParaRPr lang="en-US" sz="4000" b="1" dirty="0">
              <a:solidFill>
                <a:srgbClr val="FFFFFF"/>
              </a:solidFill>
            </a:endParaRPr>
          </a:p>
        </p:txBody>
      </p:sp>
      <p:cxnSp>
        <p:nvCxnSpPr>
          <p:cNvPr id="39" name="Straight Connector 3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1097279" y="2546224"/>
            <a:ext cx="5422137" cy="3342747"/>
          </a:xfrm>
        </p:spPr>
        <p:txBody>
          <a:bodyPr>
            <a:normAutofit/>
          </a:bodyPr>
          <a:lstStyle/>
          <a:p>
            <a:pPr algn="just">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Dataset could be large.</a:t>
            </a:r>
          </a:p>
          <a:p>
            <a:pPr algn="just">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Can try of different methods for feature selection.</a:t>
            </a:r>
          </a:p>
          <a:p>
            <a:pPr algn="just">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Can include other normalization techniques.</a:t>
            </a:r>
          </a:p>
          <a:p>
            <a:pPr algn="just">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Can include deep learning techniques .</a:t>
            </a:r>
          </a:p>
          <a:p>
            <a:pPr algn="just">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Can include different metrics like sensitivity, loss function etc.</a:t>
            </a:r>
          </a:p>
          <a:p>
            <a:pPr>
              <a:buFont typeface="Arial" panose="020B0604020202020204" pitchFamily="34" charset="0"/>
              <a:buChar char="•"/>
            </a:pPr>
            <a:endParaRPr lang="en-US" sz="18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8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800" dirty="0">
              <a:solidFill>
                <a:srgbClr val="FFFFFF"/>
              </a:solidFill>
            </a:endParaRPr>
          </a:p>
          <a:p>
            <a:pPr marL="0" indent="0">
              <a:buNone/>
            </a:pPr>
            <a:endParaRPr lang="en-US" sz="1800" dirty="0">
              <a:solidFill>
                <a:srgbClr val="FFFFFF"/>
              </a:solidFill>
            </a:endParaRPr>
          </a:p>
        </p:txBody>
      </p:sp>
      <p:pic>
        <p:nvPicPr>
          <p:cNvPr id="41" name="Picture 40" descr="Question mark on green pastel background">
            <a:extLst>
              <a:ext uri="{FF2B5EF4-FFF2-40B4-BE49-F238E27FC236}">
                <a16:creationId xmlns:a16="http://schemas.microsoft.com/office/drawing/2014/main" id="{202E12B2-78A6-5700-06D7-EC8C3E246218}"/>
              </a:ext>
            </a:extLst>
          </p:cNvPr>
          <p:cNvPicPr>
            <a:picLocks noChangeAspect="1"/>
          </p:cNvPicPr>
          <p:nvPr/>
        </p:nvPicPr>
        <p:blipFill rotWithShape="1">
          <a:blip r:embed="rId3"/>
          <a:srcRect l="44952" r="4960"/>
          <a:stretch/>
        </p:blipFill>
        <p:spPr>
          <a:xfrm>
            <a:off x="7611902" y="10"/>
            <a:ext cx="4580097" cy="6857990"/>
          </a:xfrm>
          <a:prstGeom prst="rect">
            <a:avLst/>
          </a:prstGeom>
        </p:spPr>
      </p:pic>
    </p:spTree>
    <p:extLst>
      <p:ext uri="{BB962C8B-B14F-4D97-AF65-F5344CB8AC3E}">
        <p14:creationId xmlns:p14="http://schemas.microsoft.com/office/powerpoint/2010/main" val="9235092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89" name="Rectangle 618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190" name="Straight Connector 618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92" name="Rectangle 619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194" name="Straight Connector 619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316" name="Picture 4" descr="7,700+ Thank You Heart Stock Photos, Pictures &amp; Royalty-Free Images -  iStock | Thank you heart kid, Thank you heart hand, Thank you heart vector">
            <a:extLst>
              <a:ext uri="{FF2B5EF4-FFF2-40B4-BE49-F238E27FC236}">
                <a16:creationId xmlns:a16="http://schemas.microsoft.com/office/drawing/2014/main" id="{019AFA64-92F1-E154-8AB7-034B1C40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80" y="1007467"/>
            <a:ext cx="9337040" cy="518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095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097280" y="516835"/>
            <a:ext cx="5977937" cy="1666501"/>
          </a:xfrm>
        </p:spPr>
        <p:txBody>
          <a:bodyPr>
            <a:normAutofit/>
          </a:bodyPr>
          <a:lstStyle/>
          <a:p>
            <a:r>
              <a:rPr lang="en-US" sz="4000" b="1" dirty="0">
                <a:solidFill>
                  <a:srgbClr val="FFFFFF"/>
                </a:solidFill>
              </a:rPr>
              <a:t>INTRODUCTION</a:t>
            </a:r>
          </a:p>
        </p:txBody>
      </p:sp>
      <p:cxnSp>
        <p:nvCxnSpPr>
          <p:cNvPr id="43" name="Straight Connector 4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6504D-00C8-8019-4671-0B311CBEE52C}"/>
              </a:ext>
            </a:extLst>
          </p:cNvPr>
          <p:cNvSpPr>
            <a:spLocks noGrp="1"/>
          </p:cNvSpPr>
          <p:nvPr>
            <p:ph idx="1"/>
          </p:nvPr>
        </p:nvSpPr>
        <p:spPr>
          <a:xfrm>
            <a:off x="406400" y="2505068"/>
            <a:ext cx="6847840" cy="3956687"/>
          </a:xfrm>
        </p:spPr>
        <p:txBody>
          <a:bodyPr>
            <a:normAutofit/>
          </a:bodyPr>
          <a:lstStyle/>
          <a:p>
            <a:pPr algn="just">
              <a:lnSpc>
                <a:spcPct val="100000"/>
              </a:lnSpc>
            </a:pPr>
            <a:r>
              <a:rPr lang="en-US" sz="1800" b="0" i="0" dirty="0">
                <a:solidFill>
                  <a:srgbClr val="FFFFFF"/>
                </a:solidFill>
                <a:effectLst/>
                <a:latin typeface="Times New Roman" panose="02020603050405020304" pitchFamily="18" charset="0"/>
                <a:cs typeface="Times New Roman" panose="02020603050405020304" pitchFamily="18" charset="0"/>
              </a:rPr>
              <a:t>Heart disease,</a:t>
            </a:r>
            <a:r>
              <a:rPr lang="en-US" sz="1800" dirty="0">
                <a:solidFill>
                  <a:srgbClr val="FFFFFF"/>
                </a:solidFill>
                <a:latin typeface="Times New Roman" panose="02020603050405020304" pitchFamily="18" charset="0"/>
                <a:cs typeface="Times New Roman" panose="02020603050405020304" pitchFamily="18" charset="0"/>
              </a:rPr>
              <a:t> mainly</a:t>
            </a:r>
            <a:r>
              <a:rPr lang="en-US" sz="1600" b="0" i="0" dirty="0">
                <a:solidFill>
                  <a:srgbClr val="202124"/>
                </a:solidFill>
                <a:effectLst/>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A heart attack usually occurs when a blood clot blocks blood flow to the heart. Without blood, tissue loses oxygen and dies. It is</a:t>
            </a:r>
            <a:r>
              <a:rPr lang="en-US" sz="1800" b="0" i="0" dirty="0">
                <a:solidFill>
                  <a:srgbClr val="FFFFFF"/>
                </a:solidFill>
                <a:effectLst/>
                <a:latin typeface="Times New Roman" panose="02020603050405020304" pitchFamily="18" charset="0"/>
                <a:cs typeface="Times New Roman" panose="02020603050405020304" pitchFamily="18" charset="0"/>
              </a:rPr>
              <a:t> widely considered a direct threat to human life and health. A great deal of effort has been devoted to trying to prevent and reduce the incidence of heart disease with a timely and effective method. Computational technology and statistical approaches have been popular in discovering the relationship between heart diseases and patients’ health conditions. They can help predict the potential risk of heart disease based on the patient’s underlying physical condition in advance, thereby reducing the probability of dying from a heart attack. Few machine learning techniques have been proven quite handy in predicting the risk of heart disease effectively, which helps researchers and doctors make better judgments about heart disease.</a:t>
            </a:r>
            <a:endParaRPr lang="en-US" sz="1800" dirty="0">
              <a:solidFill>
                <a:srgbClr val="FFFFFF"/>
              </a:solidFill>
              <a:latin typeface="Times New Roman" panose="02020603050405020304" pitchFamily="18" charset="0"/>
              <a:cs typeface="Times New Roman" panose="02020603050405020304" pitchFamily="18" charset="0"/>
            </a:endParaRPr>
          </a:p>
        </p:txBody>
      </p:sp>
      <p:pic>
        <p:nvPicPr>
          <p:cNvPr id="6" name="Picture 5" descr="A circular diagram of various health issues&#10;&#10;Description automatically generated">
            <a:extLst>
              <a:ext uri="{FF2B5EF4-FFF2-40B4-BE49-F238E27FC236}">
                <a16:creationId xmlns:a16="http://schemas.microsoft.com/office/drawing/2014/main" id="{B297B9D6-A187-4C3C-DD82-1124AA82DA67}"/>
              </a:ext>
            </a:extLst>
          </p:cNvPr>
          <p:cNvPicPr>
            <a:picLocks noChangeAspect="1"/>
          </p:cNvPicPr>
          <p:nvPr/>
        </p:nvPicPr>
        <p:blipFill>
          <a:blip r:embed="rId2"/>
          <a:stretch>
            <a:fillRect/>
          </a:stretch>
        </p:blipFill>
        <p:spPr>
          <a:xfrm>
            <a:off x="7752944" y="2344201"/>
            <a:ext cx="4185056" cy="4273162"/>
          </a:xfrm>
          <a:prstGeom prst="rect">
            <a:avLst/>
          </a:prstGeom>
        </p:spPr>
      </p:pic>
    </p:spTree>
    <p:extLst>
      <p:ext uri="{BB962C8B-B14F-4D97-AF65-F5344CB8AC3E}">
        <p14:creationId xmlns:p14="http://schemas.microsoft.com/office/powerpoint/2010/main" val="61441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800099" y="214664"/>
            <a:ext cx="6282737" cy="1666501"/>
          </a:xfrm>
        </p:spPr>
        <p:txBody>
          <a:bodyPr>
            <a:normAutofit/>
          </a:bodyPr>
          <a:lstStyle/>
          <a:p>
            <a:r>
              <a:rPr lang="en-US" sz="4000" b="1" dirty="0">
                <a:solidFill>
                  <a:schemeClr val="bg1"/>
                </a:solidFill>
              </a:rPr>
              <a:t>BUSINESS OBJECTIVE</a:t>
            </a:r>
          </a:p>
        </p:txBody>
      </p:sp>
      <p:cxnSp>
        <p:nvCxnSpPr>
          <p:cNvPr id="43" name="Straight Connector 4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6504D-00C8-8019-4671-0B311CBEE52C}"/>
              </a:ext>
            </a:extLst>
          </p:cNvPr>
          <p:cNvSpPr>
            <a:spLocks noGrp="1"/>
          </p:cNvSpPr>
          <p:nvPr>
            <p:ph idx="1"/>
          </p:nvPr>
        </p:nvSpPr>
        <p:spPr>
          <a:xfrm>
            <a:off x="1026159" y="2733673"/>
            <a:ext cx="5977938" cy="3383902"/>
          </a:xfrm>
        </p:spPr>
        <p:txBody>
          <a:bodyPr>
            <a:normAutofit/>
          </a:bodyPr>
          <a:lstStyle/>
          <a:p>
            <a:pPr marL="0" indent="0" algn="just">
              <a:buNone/>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“Matrix Masters” group was approached to work for a medical institution that wants to improve the heart health of its patients. We have been asked to identify a classifier based on the data that would predict the CLASS of new patients so they can be enrolled for treatments based on their demographic data.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Also, we plan to calculate the Net Benefit to the institution using each model and decide on the best model based on the performance metrics and Net Benefit.</a:t>
            </a: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7170" name="Picture 2" descr="Business Objectives - Know its types and how to set them">
            <a:extLst>
              <a:ext uri="{FF2B5EF4-FFF2-40B4-BE49-F238E27FC236}">
                <a16:creationId xmlns:a16="http://schemas.microsoft.com/office/drawing/2014/main" id="{EEB5F444-C45E-7343-A078-0E65BC88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920" y="2344202"/>
            <a:ext cx="4236719" cy="310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11952" y="624719"/>
            <a:ext cx="6141666" cy="1450757"/>
          </a:xfrm>
        </p:spPr>
        <p:txBody>
          <a:bodyPr vert="horz" lIns="91440" tIns="45720" rIns="91440" bIns="45720" rtlCol="0">
            <a:normAutofit/>
          </a:bodyPr>
          <a:lstStyle/>
          <a:p>
            <a:r>
              <a:rPr lang="en-US" sz="4000" b="1" dirty="0">
                <a:solidFill>
                  <a:schemeClr val="tx1"/>
                </a:solidFill>
              </a:rPr>
              <a:t>PROBLEM STATEMENT</a:t>
            </a:r>
          </a:p>
        </p:txBody>
      </p:sp>
      <p:cxnSp>
        <p:nvCxnSpPr>
          <p:cNvPr id="49" name="Straight Connector 4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BF59955-8005-A20B-7B18-9B37DF64EA2D}"/>
              </a:ext>
            </a:extLst>
          </p:cNvPr>
          <p:cNvSpPr>
            <a:spLocks noGrp="1"/>
          </p:cNvSpPr>
          <p:nvPr>
            <p:ph idx="1"/>
          </p:nvPr>
        </p:nvSpPr>
        <p:spPr>
          <a:xfrm>
            <a:off x="5229923" y="2246569"/>
            <a:ext cx="6779940" cy="4154231"/>
          </a:xfrm>
        </p:spPr>
        <p:txBody>
          <a:bodyPr>
            <a:normAutofit fontScale="55000" lnSpcReduction="20000"/>
          </a:bodyPr>
          <a:lstStyle/>
          <a:p>
            <a:r>
              <a:rPr lang="en-US" sz="3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a:t>
            </a:r>
            <a:r>
              <a:rPr lang="en-US" sz="33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would </a:t>
            </a:r>
            <a:r>
              <a:rPr lang="en-US" sz="3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 identifying a classifier that would predict the CLASS of new patients so they can be enrolled for treatments based on their demographic data</a:t>
            </a:r>
            <a:r>
              <a:rPr lang="en-US" sz="33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and also </a:t>
            </a: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maximizes the overall Net Benefit.</a:t>
            </a:r>
          </a:p>
          <a:p>
            <a:endPar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1168" lvl="1" indent="0">
              <a:buNone/>
            </a:pPr>
            <a:r>
              <a:rPr lang="en-US" sz="33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NET_BENEFIT = BENEFIT - COST</a:t>
            </a: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01168" lvl="1" indent="0">
              <a:buNone/>
            </a:pPr>
            <a:endParaRPr lang="en-US" sz="3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1200"/>
              </a:spcAft>
            </a:pP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BENEFITs of the treatments are as follows:</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classification is correct and the correct treatment is given to the patient: </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500 * (TRUE_CLASS + 1)</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an incorrect classification is made and the wrong intervention is given to the patient:  0</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800"/>
              </a:spcAft>
            </a:pPr>
            <a:r>
              <a:rPr lang="en-US" sz="33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kern="0" dirty="0">
              <a:effectLst/>
              <a:latin typeface="Calibri" panose="020F0502020204030204" pitchFamily="34" charset="0"/>
              <a:ea typeface="Times New Roman" panose="02020603050405020304" pitchFamily="18" charset="0"/>
            </a:endParaRPr>
          </a:p>
        </p:txBody>
      </p:sp>
      <p:sp>
        <p:nvSpPr>
          <p:cNvPr id="50" name="Rectangle 4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Table 4">
            <a:extLst>
              <a:ext uri="{FF2B5EF4-FFF2-40B4-BE49-F238E27FC236}">
                <a16:creationId xmlns:a16="http://schemas.microsoft.com/office/drawing/2014/main" id="{0A5C7895-20E5-D0A4-48F7-6FDDC4A5406D}"/>
              </a:ext>
            </a:extLst>
          </p:cNvPr>
          <p:cNvGraphicFramePr>
            <a:graphicFrameLocks noGrp="1"/>
          </p:cNvGraphicFramePr>
          <p:nvPr>
            <p:extLst>
              <p:ext uri="{D42A27DB-BD31-4B8C-83A1-F6EECF244321}">
                <p14:modId xmlns:p14="http://schemas.microsoft.com/office/powerpoint/2010/main" val="737314907"/>
              </p:ext>
            </p:extLst>
          </p:nvPr>
        </p:nvGraphicFramePr>
        <p:xfrm>
          <a:off x="182138" y="1350098"/>
          <a:ext cx="4635189" cy="3837766"/>
        </p:xfrm>
        <a:graphic>
          <a:graphicData uri="http://schemas.openxmlformats.org/drawingml/2006/table">
            <a:tbl>
              <a:tblPr firstRow="1" bandRow="1">
                <a:noFill/>
                <a:tableStyleId>{5C22544A-7EE6-4342-B048-85BDC9FD1C3A}</a:tableStyleId>
              </a:tblPr>
              <a:tblGrid>
                <a:gridCol w="755901">
                  <a:extLst>
                    <a:ext uri="{9D8B030D-6E8A-4147-A177-3AD203B41FA5}">
                      <a16:colId xmlns:a16="http://schemas.microsoft.com/office/drawing/2014/main" val="1371428804"/>
                    </a:ext>
                  </a:extLst>
                </a:gridCol>
                <a:gridCol w="1608813">
                  <a:extLst>
                    <a:ext uri="{9D8B030D-6E8A-4147-A177-3AD203B41FA5}">
                      <a16:colId xmlns:a16="http://schemas.microsoft.com/office/drawing/2014/main" val="399481817"/>
                    </a:ext>
                  </a:extLst>
                </a:gridCol>
                <a:gridCol w="1190110">
                  <a:extLst>
                    <a:ext uri="{9D8B030D-6E8A-4147-A177-3AD203B41FA5}">
                      <a16:colId xmlns:a16="http://schemas.microsoft.com/office/drawing/2014/main" val="652638294"/>
                    </a:ext>
                  </a:extLst>
                </a:gridCol>
                <a:gridCol w="1080365">
                  <a:extLst>
                    <a:ext uri="{9D8B030D-6E8A-4147-A177-3AD203B41FA5}">
                      <a16:colId xmlns:a16="http://schemas.microsoft.com/office/drawing/2014/main" val="3325153301"/>
                    </a:ext>
                  </a:extLst>
                </a:gridCol>
              </a:tblGrid>
              <a:tr h="792546">
                <a:tc>
                  <a:txBody>
                    <a:bodyPr/>
                    <a:lstStyle/>
                    <a:p>
                      <a:pPr algn="ctr" fontAlgn="b"/>
                      <a:r>
                        <a:rPr lang="en-US" sz="1700" b="1" u="none" strike="noStrike" cap="none" spc="0">
                          <a:solidFill>
                            <a:schemeClr val="bg1"/>
                          </a:solidFill>
                          <a:effectLst/>
                        </a:rPr>
                        <a:t>Class</a:t>
                      </a:r>
                      <a:endParaRPr lang="en-US" sz="1700" b="1" i="0" u="none" strike="noStrike" cap="none" spc="0">
                        <a:solidFill>
                          <a:schemeClr val="bg1"/>
                        </a:solidFill>
                        <a:effectLst/>
                        <a:latin typeface="Calibri" panose="020F0502020204030204" pitchFamily="34" charset="0"/>
                      </a:endParaRPr>
                    </a:p>
                  </a:txBody>
                  <a:tcPr marL="80997" marR="57855" marT="115710" marB="115710"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b"/>
                      <a:r>
                        <a:rPr lang="en-US" sz="1700" b="1" u="none" strike="noStrike" cap="none" spc="0">
                          <a:solidFill>
                            <a:schemeClr val="bg1"/>
                          </a:solidFill>
                          <a:effectLst/>
                        </a:rPr>
                        <a:t>Type of issue</a:t>
                      </a:r>
                      <a:endParaRPr lang="en-US" sz="1700" b="1" i="0" u="none" strike="noStrike" cap="none" spc="0">
                        <a:solidFill>
                          <a:schemeClr val="bg1"/>
                        </a:solidFill>
                        <a:effectLst/>
                        <a:latin typeface="Calibri" panose="020F0502020204030204" pitchFamily="34" charset="0"/>
                      </a:endParaRPr>
                    </a:p>
                  </a:txBody>
                  <a:tcPr marL="80997" marR="57855" marT="115710" marB="115710"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b"/>
                      <a:r>
                        <a:rPr lang="en-US" sz="1700" b="1" u="none" strike="noStrike" cap="none" spc="0">
                          <a:solidFill>
                            <a:schemeClr val="bg1"/>
                          </a:solidFill>
                          <a:effectLst/>
                        </a:rPr>
                        <a:t>Type of Treatment</a:t>
                      </a:r>
                      <a:endParaRPr lang="en-US" sz="1700" b="1" i="0" u="none" strike="noStrike" cap="none" spc="0">
                        <a:solidFill>
                          <a:schemeClr val="bg1"/>
                        </a:solidFill>
                        <a:effectLst/>
                        <a:latin typeface="Calibri" panose="020F0502020204030204" pitchFamily="34" charset="0"/>
                      </a:endParaRPr>
                    </a:p>
                  </a:txBody>
                  <a:tcPr marL="80997" marR="57855" marT="115710" marB="115710"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b"/>
                      <a:r>
                        <a:rPr lang="en-US" sz="1700" b="1" u="none" strike="noStrike" cap="none" spc="0">
                          <a:solidFill>
                            <a:schemeClr val="bg1"/>
                          </a:solidFill>
                          <a:effectLst/>
                        </a:rPr>
                        <a:t>Cost(USD)</a:t>
                      </a:r>
                      <a:endParaRPr lang="en-US" sz="1700" b="1" i="0" u="none" strike="noStrike" cap="none" spc="0">
                        <a:solidFill>
                          <a:schemeClr val="bg1"/>
                        </a:solidFill>
                        <a:effectLst/>
                        <a:latin typeface="Calibri" panose="020F0502020204030204" pitchFamily="34" charset="0"/>
                      </a:endParaRPr>
                    </a:p>
                  </a:txBody>
                  <a:tcPr marL="80997" marR="57855" marT="115710" marB="11571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965959761"/>
                  </a:ext>
                </a:extLst>
              </a:tr>
              <a:tr h="609044">
                <a:tc>
                  <a:txBody>
                    <a:bodyPr/>
                    <a:lstStyle/>
                    <a:p>
                      <a:pPr algn="ctr" fontAlgn="b"/>
                      <a:r>
                        <a:rPr lang="en-US" sz="1500" u="none" strike="noStrike" cap="none" spc="0">
                          <a:solidFill>
                            <a:schemeClr val="tx1"/>
                          </a:solidFill>
                          <a:effectLst/>
                        </a:rPr>
                        <a:t>0</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ctr" fontAlgn="ctr"/>
                      <a:r>
                        <a:rPr lang="en-US" sz="1500" u="none" strike="noStrike" cap="none" spc="0" dirty="0">
                          <a:solidFill>
                            <a:schemeClr val="tx1"/>
                          </a:solidFill>
                          <a:effectLst/>
                        </a:rPr>
                        <a:t>No heart health issues.</a:t>
                      </a:r>
                      <a:endParaRPr lang="en-US" sz="1500" b="0" i="0" u="none" strike="noStrike" cap="none" spc="0" dirty="0">
                        <a:solidFill>
                          <a:schemeClr val="tx1"/>
                        </a:solidFill>
                        <a:effectLst/>
                        <a:latin typeface="Calibri" panose="020F0502020204030204" pitchFamily="34" charset="0"/>
                      </a:endParaRPr>
                    </a:p>
                  </a:txBody>
                  <a:tcPr marL="80997" marR="57855" marT="8036" marB="115710" anchor="ctr">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ctr" fontAlgn="b"/>
                      <a:r>
                        <a:rPr lang="en-US" sz="1500" u="none" strike="noStrike" cap="none" spc="0">
                          <a:solidFill>
                            <a:schemeClr val="tx1"/>
                          </a:solidFill>
                          <a:effectLst/>
                        </a:rPr>
                        <a:t>Checkup</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ctr" fontAlgn="b"/>
                      <a:r>
                        <a:rPr lang="en-US" sz="1500" u="none" strike="noStrike" cap="none" spc="0">
                          <a:solidFill>
                            <a:schemeClr val="tx1"/>
                          </a:solidFill>
                          <a:effectLst/>
                        </a:rPr>
                        <a:t>100</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719015038"/>
                  </a:ext>
                </a:extLst>
              </a:tr>
              <a:tr h="609044">
                <a:tc>
                  <a:txBody>
                    <a:bodyPr/>
                    <a:lstStyle/>
                    <a:p>
                      <a:pPr algn="ctr" fontAlgn="b"/>
                      <a:r>
                        <a:rPr lang="en-US" sz="1500" u="none" strike="noStrike" cap="none" spc="0">
                          <a:solidFill>
                            <a:schemeClr val="tx1"/>
                          </a:solidFill>
                          <a:effectLst/>
                        </a:rPr>
                        <a:t>1</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n-US" sz="1500" u="none" strike="noStrike" cap="none" spc="0">
                          <a:solidFill>
                            <a:schemeClr val="tx1"/>
                          </a:solidFill>
                          <a:effectLst/>
                        </a:rPr>
                        <a:t>Slight heart health issues </a:t>
                      </a:r>
                      <a:endParaRPr lang="en-US" sz="1500" b="0" i="0" u="none" strike="noStrike" cap="none" spc="0">
                        <a:solidFill>
                          <a:schemeClr val="tx1"/>
                        </a:solidFill>
                        <a:effectLst/>
                        <a:latin typeface="Calibri" panose="020F0502020204030204" pitchFamily="34" charset="0"/>
                      </a:endParaRPr>
                    </a:p>
                  </a:txBody>
                  <a:tcPr marL="80997" marR="57855" marT="8036" marB="115710"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b"/>
                      <a:r>
                        <a:rPr lang="en-US" sz="1500" u="none" strike="noStrike" cap="none" spc="0">
                          <a:solidFill>
                            <a:schemeClr val="tx1"/>
                          </a:solidFill>
                          <a:effectLst/>
                        </a:rPr>
                        <a:t>Minor </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b"/>
                      <a:r>
                        <a:rPr lang="en-US" sz="1500" u="none" strike="noStrike" cap="none" spc="0" dirty="0">
                          <a:solidFill>
                            <a:schemeClr val="tx1"/>
                          </a:solidFill>
                          <a:effectLst/>
                        </a:rPr>
                        <a:t>200</a:t>
                      </a:r>
                      <a:endParaRPr lang="en-US" sz="1500" b="0" i="0" u="none" strike="noStrike" cap="none" spc="0" dirty="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25750872"/>
                  </a:ext>
                </a:extLst>
              </a:tr>
              <a:tr h="609044">
                <a:tc>
                  <a:txBody>
                    <a:bodyPr/>
                    <a:lstStyle/>
                    <a:p>
                      <a:pPr algn="ctr" fontAlgn="b"/>
                      <a:r>
                        <a:rPr lang="en-US" sz="1500" u="none" strike="noStrike" cap="none" spc="0">
                          <a:solidFill>
                            <a:schemeClr val="tx1"/>
                          </a:solidFill>
                          <a:effectLst/>
                        </a:rPr>
                        <a:t>2</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ctr" fontAlgn="ctr"/>
                      <a:r>
                        <a:rPr lang="en-US" sz="1500" u="none" strike="noStrike" cap="none" spc="0">
                          <a:solidFill>
                            <a:schemeClr val="tx1"/>
                          </a:solidFill>
                          <a:effectLst/>
                        </a:rPr>
                        <a:t>Moderate heart health issues </a:t>
                      </a:r>
                      <a:endParaRPr lang="en-US" sz="1500" b="0" i="0" u="none" strike="noStrike" cap="none" spc="0">
                        <a:solidFill>
                          <a:schemeClr val="tx1"/>
                        </a:solidFill>
                        <a:effectLst/>
                        <a:latin typeface="Calibri" panose="020F0502020204030204" pitchFamily="34" charset="0"/>
                      </a:endParaRPr>
                    </a:p>
                  </a:txBody>
                  <a:tcPr marL="80997" marR="57855" marT="8036" marB="115710"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ctr" fontAlgn="b"/>
                      <a:r>
                        <a:rPr lang="en-US" sz="1500" u="none" strike="noStrike" cap="none" spc="0">
                          <a:solidFill>
                            <a:schemeClr val="tx1"/>
                          </a:solidFill>
                          <a:effectLst/>
                        </a:rPr>
                        <a:t>Moderate </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ctr" fontAlgn="b"/>
                      <a:r>
                        <a:rPr lang="en-US" sz="1500" u="none" strike="noStrike" cap="none" spc="0">
                          <a:solidFill>
                            <a:schemeClr val="tx1"/>
                          </a:solidFill>
                          <a:effectLst/>
                        </a:rPr>
                        <a:t>300</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237090718"/>
                  </a:ext>
                </a:extLst>
              </a:tr>
              <a:tr h="609044">
                <a:tc>
                  <a:txBody>
                    <a:bodyPr/>
                    <a:lstStyle/>
                    <a:p>
                      <a:pPr algn="ctr" fontAlgn="b"/>
                      <a:r>
                        <a:rPr lang="en-US" sz="1500" u="none" strike="noStrike" cap="none" spc="0">
                          <a:solidFill>
                            <a:schemeClr val="tx1"/>
                          </a:solidFill>
                          <a:effectLst/>
                        </a:rPr>
                        <a:t>3</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n-US" sz="1500" u="none" strike="noStrike" cap="none" spc="0">
                          <a:solidFill>
                            <a:schemeClr val="tx1"/>
                          </a:solidFill>
                          <a:effectLst/>
                        </a:rPr>
                        <a:t>High heart health issues </a:t>
                      </a:r>
                      <a:endParaRPr lang="en-US" sz="1500" b="0" i="0" u="none" strike="noStrike" cap="none" spc="0">
                        <a:solidFill>
                          <a:schemeClr val="tx1"/>
                        </a:solidFill>
                        <a:effectLst/>
                        <a:latin typeface="Calibri" panose="020F0502020204030204" pitchFamily="34" charset="0"/>
                      </a:endParaRPr>
                    </a:p>
                  </a:txBody>
                  <a:tcPr marL="80997" marR="57855" marT="8036" marB="115710"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b"/>
                      <a:r>
                        <a:rPr lang="en-US" sz="1500" u="none" strike="noStrike" cap="none" spc="0">
                          <a:solidFill>
                            <a:schemeClr val="tx1"/>
                          </a:solidFill>
                          <a:effectLst/>
                        </a:rPr>
                        <a:t>Significant</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ctr" fontAlgn="b"/>
                      <a:r>
                        <a:rPr lang="en-US" sz="1500" u="none" strike="noStrike" cap="none" spc="0">
                          <a:solidFill>
                            <a:schemeClr val="tx1"/>
                          </a:solidFill>
                          <a:effectLst/>
                        </a:rPr>
                        <a:t>400</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02954478"/>
                  </a:ext>
                </a:extLst>
              </a:tr>
              <a:tr h="609044">
                <a:tc>
                  <a:txBody>
                    <a:bodyPr/>
                    <a:lstStyle/>
                    <a:p>
                      <a:pPr algn="ctr" fontAlgn="b"/>
                      <a:r>
                        <a:rPr lang="en-US" sz="1500" u="none" strike="noStrike" cap="none" spc="0">
                          <a:solidFill>
                            <a:schemeClr val="tx1"/>
                          </a:solidFill>
                          <a:effectLst/>
                        </a:rPr>
                        <a:t>4</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500" u="none" strike="noStrike" cap="none" spc="0">
                          <a:solidFill>
                            <a:schemeClr val="tx1"/>
                          </a:solidFill>
                          <a:effectLst/>
                        </a:rPr>
                        <a:t>Extreme heart health issue</a:t>
                      </a:r>
                      <a:endParaRPr lang="en-US" sz="1500" b="0" i="0" u="none" strike="noStrike" cap="none" spc="0">
                        <a:solidFill>
                          <a:schemeClr val="tx1"/>
                        </a:solidFill>
                        <a:effectLst/>
                        <a:latin typeface="Calibri" panose="020F0502020204030204" pitchFamily="34" charset="0"/>
                      </a:endParaRPr>
                    </a:p>
                  </a:txBody>
                  <a:tcPr marL="80997" marR="57855" marT="8036" marB="11571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500" u="none" strike="noStrike" cap="none" spc="0">
                          <a:solidFill>
                            <a:schemeClr val="tx1"/>
                          </a:solidFill>
                          <a:effectLst/>
                        </a:rPr>
                        <a:t>Extreme</a:t>
                      </a:r>
                      <a:endParaRPr lang="en-US" sz="1500" b="0" i="0" u="none" strike="noStrike" cap="none" spc="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1500" u="none" strike="noStrike" cap="none" spc="0" dirty="0">
                          <a:solidFill>
                            <a:schemeClr val="tx1"/>
                          </a:solidFill>
                          <a:effectLst/>
                        </a:rPr>
                        <a:t>500</a:t>
                      </a:r>
                      <a:endParaRPr lang="en-US" sz="1500" b="0" i="0" u="none" strike="noStrike" cap="none" spc="0" dirty="0">
                        <a:solidFill>
                          <a:schemeClr val="tx1"/>
                        </a:solidFill>
                        <a:effectLst/>
                        <a:latin typeface="Calibri" panose="020F0502020204030204" pitchFamily="34" charset="0"/>
                      </a:endParaRPr>
                    </a:p>
                  </a:txBody>
                  <a:tcPr marL="80997" marR="57855" marT="8036" marB="11571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63313033"/>
                  </a:ext>
                </a:extLst>
              </a:tr>
            </a:tbl>
          </a:graphicData>
        </a:graphic>
      </p:graphicFrame>
    </p:spTree>
    <p:extLst>
      <p:ext uri="{BB962C8B-B14F-4D97-AF65-F5344CB8AC3E}">
        <p14:creationId xmlns:p14="http://schemas.microsoft.com/office/powerpoint/2010/main" val="265731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3" name="Rectangle 41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3467" y="448664"/>
            <a:ext cx="6549813" cy="1666501"/>
          </a:xfrm>
        </p:spPr>
        <p:txBody>
          <a:bodyPr vert="horz" lIns="91440" tIns="45720" rIns="91440" bIns="45720" rtlCol="0">
            <a:normAutofit/>
          </a:bodyPr>
          <a:lstStyle/>
          <a:p>
            <a:r>
              <a:rPr lang="en-US" sz="4000" b="1" dirty="0">
                <a:solidFill>
                  <a:schemeClr val="tx1"/>
                </a:solidFill>
              </a:rPr>
              <a:t>WHO USES IT</a:t>
            </a:r>
          </a:p>
        </p:txBody>
      </p:sp>
      <p:cxnSp>
        <p:nvCxnSpPr>
          <p:cNvPr id="4115" name="Straight Connector 41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102" name="Picture 6" descr="best short term health insurance">
            <a:extLst>
              <a:ext uri="{FF2B5EF4-FFF2-40B4-BE49-F238E27FC236}">
                <a16:creationId xmlns:a16="http://schemas.microsoft.com/office/drawing/2014/main" id="{9F687C82-6671-7789-81FD-8563961540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3126" y="2563829"/>
            <a:ext cx="5372313" cy="310863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Unosquare Blog">
            <a:extLst>
              <a:ext uri="{FF2B5EF4-FFF2-40B4-BE49-F238E27FC236}">
                <a16:creationId xmlns:a16="http://schemas.microsoft.com/office/drawing/2014/main" id="{905DF821-32D6-41DB-3CD8-37A3E957EAA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3686" y="2563829"/>
            <a:ext cx="5372314" cy="31086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5C30E3-5A53-C70E-C05C-2FA32F1C8957}"/>
              </a:ext>
            </a:extLst>
          </p:cNvPr>
          <p:cNvSpPr txBox="1"/>
          <p:nvPr/>
        </p:nvSpPr>
        <p:spPr>
          <a:xfrm>
            <a:off x="2068722" y="5808031"/>
            <a:ext cx="2391517" cy="369332"/>
          </a:xfrm>
          <a:prstGeom prst="rect">
            <a:avLst/>
          </a:prstGeom>
          <a:noFill/>
        </p:spPr>
        <p:txBody>
          <a:bodyPr wrap="square" rtlCol="0">
            <a:spAutoFit/>
          </a:bodyPr>
          <a:lstStyle/>
          <a:p>
            <a:r>
              <a:rPr lang="en-US" dirty="0"/>
              <a:t>        Health care </a:t>
            </a:r>
          </a:p>
        </p:txBody>
      </p:sp>
      <p:sp>
        <p:nvSpPr>
          <p:cNvPr id="11" name="TextBox 10">
            <a:extLst>
              <a:ext uri="{FF2B5EF4-FFF2-40B4-BE49-F238E27FC236}">
                <a16:creationId xmlns:a16="http://schemas.microsoft.com/office/drawing/2014/main" id="{A75C86B2-40B4-B8BB-95F3-C5F564EEABB2}"/>
              </a:ext>
            </a:extLst>
          </p:cNvPr>
          <p:cNvSpPr txBox="1"/>
          <p:nvPr/>
        </p:nvSpPr>
        <p:spPr>
          <a:xfrm>
            <a:off x="8045556" y="5751791"/>
            <a:ext cx="1880764" cy="369332"/>
          </a:xfrm>
          <a:prstGeom prst="rect">
            <a:avLst/>
          </a:prstGeom>
          <a:noFill/>
        </p:spPr>
        <p:txBody>
          <a:bodyPr wrap="square" rtlCol="0">
            <a:spAutoFit/>
          </a:bodyPr>
          <a:lstStyle/>
          <a:p>
            <a:r>
              <a:rPr lang="en-US" dirty="0"/>
              <a:t>       Insurance </a:t>
            </a:r>
          </a:p>
        </p:txBody>
      </p:sp>
    </p:spTree>
    <p:extLst>
      <p:ext uri="{BB962C8B-B14F-4D97-AF65-F5344CB8AC3E}">
        <p14:creationId xmlns:p14="http://schemas.microsoft.com/office/powerpoint/2010/main" val="21524148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516835"/>
            <a:ext cx="5977937" cy="1666501"/>
          </a:xfrm>
        </p:spPr>
        <p:txBody>
          <a:bodyPr vert="horz" lIns="91440" tIns="45720" rIns="91440" bIns="45720" rtlCol="0">
            <a:normAutofit/>
          </a:bodyPr>
          <a:lstStyle/>
          <a:p>
            <a:r>
              <a:rPr lang="en-US" sz="4000" b="1" dirty="0">
                <a:solidFill>
                  <a:srgbClr val="FFFFFF"/>
                </a:solidFill>
              </a:rPr>
              <a:t>ABOUT THE DATASET</a:t>
            </a:r>
          </a:p>
        </p:txBody>
      </p:sp>
      <p:cxnSp>
        <p:nvCxnSpPr>
          <p:cNvPr id="20" name="Straight Connector 1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AE4D6F6-2F29-DB56-2932-7B3BA700AEAE}"/>
              </a:ext>
            </a:extLst>
          </p:cNvPr>
          <p:cNvSpPr>
            <a:spLocks noGrp="1"/>
          </p:cNvSpPr>
          <p:nvPr>
            <p:ph idx="1"/>
          </p:nvPr>
        </p:nvSpPr>
        <p:spPr>
          <a:xfrm>
            <a:off x="396240" y="2546224"/>
            <a:ext cx="6908800" cy="4027293"/>
          </a:xfrm>
        </p:spPr>
        <p:txBody>
          <a:bodyPr>
            <a:normAutofit lnSpcReduction="10000"/>
          </a:bodyPr>
          <a:lstStyle/>
          <a:p>
            <a:pPr>
              <a:lnSpc>
                <a:spcPct val="100000"/>
              </a:lnSpc>
              <a:spcAft>
                <a:spcPts val="800"/>
              </a:spcAft>
            </a:pPr>
            <a:r>
              <a:rPr lang="en-US" sz="1800" b="1" u="sng"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DATA SOURCE:  </a:t>
            </a:r>
            <a:r>
              <a:rPr lang="en-US" sz="1600"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https://archive.ics.uci.edu/dataset/45/heart+disease</a:t>
            </a:r>
            <a:endParaRPr lang="en-US" sz="16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0000"/>
              </a:lnSpc>
              <a:spcAft>
                <a:spcPts val="800"/>
              </a:spcAft>
            </a:pPr>
            <a:r>
              <a:rPr lang="en-IN" sz="1800" b="1" u="sng"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PROVENANCE</a:t>
            </a:r>
            <a:r>
              <a:rPr lang="en-IN" sz="16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data is created by Andras </a:t>
            </a:r>
            <a:r>
              <a:rPr lang="en-IN" sz="16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Janosi</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William </a:t>
            </a:r>
            <a:r>
              <a:rPr lang="en-IN" sz="16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Steinbrunn</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Matthias </a:t>
            </a:r>
            <a:r>
              <a:rPr lang="en-IN" sz="16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Pfisterer</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Rober</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Detrano</a:t>
            </a:r>
            <a:r>
              <a:rPr lang="en-IN"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This is also licensed under the Creative Commons Attribution 4.0 license which allows for the sharing and adaptation of the datasets for any purpose, provided that appropriate credit is given. </a:t>
            </a:r>
            <a:endParaRPr lang="en-US" sz="16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0000"/>
              </a:lnSpc>
              <a:spcAft>
                <a:spcPts val="800"/>
              </a:spcAft>
            </a:pPr>
            <a:r>
              <a:rPr lang="en-US" sz="1800" b="1" u="sng"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ABOUT DATA</a:t>
            </a:r>
            <a:r>
              <a:rPr lang="en-US" sz="1800" u="sng"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This data contains 76 attributes, but all published experiments refer to using a subset of 14 of them. In particular, the Cleveland database is the only one that has been used by ML researchers to date. The "goal" field refers to the presence of heart disease in the patient. It is integer valued from 0 (no presence) to 4. Experiments with the Cleveland database have concentrated on simply attempting to distinguish presence (values 1,2,3,4) from absence (value 0). The names and social security numbers of the patients were recently removed from the database, replaced with dummy values.</a:t>
            </a:r>
          </a:p>
          <a:p>
            <a:pPr marL="0" indent="0">
              <a:lnSpc>
                <a:spcPct val="100000"/>
              </a:lnSpc>
              <a:buNone/>
            </a:pPr>
            <a:endParaRPr lang="en-US" sz="1300" dirty="0">
              <a:solidFill>
                <a:srgbClr val="FFFFFF"/>
              </a:solidFill>
            </a:endParaRPr>
          </a:p>
        </p:txBody>
      </p:sp>
      <p:pic>
        <p:nvPicPr>
          <p:cNvPr id="14" name="Picture 13" descr="Graph on document with pen">
            <a:extLst>
              <a:ext uri="{FF2B5EF4-FFF2-40B4-BE49-F238E27FC236}">
                <a16:creationId xmlns:a16="http://schemas.microsoft.com/office/drawing/2014/main" id="{6FB64E4B-FE5E-E2D9-12B0-8D9213DF86E0}"/>
              </a:ext>
            </a:extLst>
          </p:cNvPr>
          <p:cNvPicPr>
            <a:picLocks noChangeAspect="1"/>
          </p:cNvPicPr>
          <p:nvPr/>
        </p:nvPicPr>
        <p:blipFill rotWithShape="1">
          <a:blip r:embed="rId4"/>
          <a:srcRect l="34572" r="20849" b="-1"/>
          <a:stretch/>
        </p:blipFill>
        <p:spPr>
          <a:xfrm>
            <a:off x="7611902" y="10"/>
            <a:ext cx="4580097" cy="6857990"/>
          </a:xfrm>
          <a:prstGeom prst="rect">
            <a:avLst/>
          </a:prstGeom>
        </p:spPr>
      </p:pic>
    </p:spTree>
    <p:extLst>
      <p:ext uri="{BB962C8B-B14F-4D97-AF65-F5344CB8AC3E}">
        <p14:creationId xmlns:p14="http://schemas.microsoft.com/office/powerpoint/2010/main" val="29233426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4" name="Straight Connector 5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0067DF-5A2A-EEF7-CF05-7F04F52CF116}"/>
              </a:ext>
            </a:extLst>
          </p:cNvPr>
          <p:cNvSpPr>
            <a:spLocks noGrp="1"/>
          </p:cNvSpPr>
          <p:nvPr>
            <p:ph type="title"/>
          </p:nvPr>
        </p:nvSpPr>
        <p:spPr>
          <a:xfrm>
            <a:off x="435868" y="640080"/>
            <a:ext cx="3882131" cy="2862699"/>
          </a:xfrm>
        </p:spPr>
        <p:txBody>
          <a:bodyPr vert="horz" lIns="91440" tIns="45720" rIns="91440" bIns="45720" rtlCol="0" anchor="b">
            <a:normAutofit/>
          </a:bodyPr>
          <a:lstStyle/>
          <a:p>
            <a:r>
              <a:rPr lang="en-US" sz="4000" b="1" dirty="0">
                <a:solidFill>
                  <a:srgbClr val="FFFFFF"/>
                </a:solidFill>
              </a:rPr>
              <a:t>DATASET DESCRIPTION</a:t>
            </a:r>
          </a:p>
        </p:txBody>
      </p:sp>
      <p:sp>
        <p:nvSpPr>
          <p:cNvPr id="3" name="Content Placeholder 2">
            <a:extLst>
              <a:ext uri="{FF2B5EF4-FFF2-40B4-BE49-F238E27FC236}">
                <a16:creationId xmlns:a16="http://schemas.microsoft.com/office/drawing/2014/main" id="{25FB043D-8121-4163-5028-3805D82BA886}"/>
              </a:ext>
            </a:extLst>
          </p:cNvPr>
          <p:cNvSpPr>
            <a:spLocks noGrp="1"/>
          </p:cNvSpPr>
          <p:nvPr>
            <p:ph idx="1"/>
          </p:nvPr>
        </p:nvSpPr>
        <p:spPr>
          <a:xfrm>
            <a:off x="435869" y="3824516"/>
            <a:ext cx="3659246" cy="2393403"/>
          </a:xfrm>
        </p:spPr>
        <p:txBody>
          <a:bodyPr vert="horz" lIns="91440" tIns="45720" rIns="91440" bIns="45720" rtlCol="0">
            <a:normAutofit/>
          </a:bodyPr>
          <a:lstStyle/>
          <a:p>
            <a:pPr marL="0" indent="0">
              <a:lnSpc>
                <a:spcPct val="100000"/>
              </a:lnSpc>
              <a:buNone/>
            </a:pPr>
            <a:r>
              <a:rPr lang="en-US" sz="1500" cap="all" spc="200">
                <a:solidFill>
                  <a:srgbClr val="FFFFFF"/>
                </a:solidFill>
              </a:rPr>
              <a:t>    </a:t>
            </a:r>
          </a:p>
        </p:txBody>
      </p:sp>
      <p:cxnSp>
        <p:nvCxnSpPr>
          <p:cNvPr id="57" name="Straight Connector 5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CD54F10A-025D-C575-8E6F-82EF9A1EBCBE}"/>
              </a:ext>
            </a:extLst>
          </p:cNvPr>
          <p:cNvGraphicFramePr>
            <a:graphicFrameLocks noGrp="1"/>
          </p:cNvGraphicFramePr>
          <p:nvPr>
            <p:extLst>
              <p:ext uri="{D42A27DB-BD31-4B8C-83A1-F6EECF244321}">
                <p14:modId xmlns:p14="http://schemas.microsoft.com/office/powerpoint/2010/main" val="4280283558"/>
              </p:ext>
            </p:extLst>
          </p:nvPr>
        </p:nvGraphicFramePr>
        <p:xfrm>
          <a:off x="4866905" y="436880"/>
          <a:ext cx="7101576" cy="6055361"/>
        </p:xfrm>
        <a:graphic>
          <a:graphicData uri="http://schemas.openxmlformats.org/drawingml/2006/table">
            <a:tbl>
              <a:tblPr firstRow="1" bandRow="1">
                <a:solidFill>
                  <a:schemeClr val="bg1"/>
                </a:solidFill>
                <a:tableStyleId>{5C22544A-7EE6-4342-B048-85BDC9FD1C3A}</a:tableStyleId>
              </a:tblPr>
              <a:tblGrid>
                <a:gridCol w="1763015">
                  <a:extLst>
                    <a:ext uri="{9D8B030D-6E8A-4147-A177-3AD203B41FA5}">
                      <a16:colId xmlns:a16="http://schemas.microsoft.com/office/drawing/2014/main" val="2552166214"/>
                    </a:ext>
                  </a:extLst>
                </a:gridCol>
                <a:gridCol w="5338561">
                  <a:extLst>
                    <a:ext uri="{9D8B030D-6E8A-4147-A177-3AD203B41FA5}">
                      <a16:colId xmlns:a16="http://schemas.microsoft.com/office/drawing/2014/main" val="2284658565"/>
                    </a:ext>
                  </a:extLst>
                </a:gridCol>
              </a:tblGrid>
              <a:tr h="379455">
                <a:tc>
                  <a:txBody>
                    <a:bodyPr/>
                    <a:lstStyle/>
                    <a:p>
                      <a:pPr algn="ctr" fontAlgn="ctr"/>
                      <a:r>
                        <a:rPr lang="en-US" sz="1000" b="0" u="none" strike="noStrike" cap="none" spc="0">
                          <a:solidFill>
                            <a:schemeClr val="bg1"/>
                          </a:solidFill>
                          <a:effectLst/>
                        </a:rPr>
                        <a:t>Variable Name</a:t>
                      </a:r>
                      <a:endParaRPr lang="en-US" sz="1000" b="0" i="0" u="none" strike="noStrike" cap="none" spc="0">
                        <a:solidFill>
                          <a:schemeClr val="bg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fontAlgn="ctr"/>
                      <a:r>
                        <a:rPr lang="en-US" sz="1000" b="0" u="none" strike="noStrike" cap="none" spc="0">
                          <a:solidFill>
                            <a:schemeClr val="bg1"/>
                          </a:solidFill>
                          <a:effectLst/>
                        </a:rPr>
                        <a:t>Descriptions</a:t>
                      </a:r>
                      <a:endParaRPr lang="en-US" sz="1000" b="0" i="0" u="none" strike="noStrike" cap="none" spc="0">
                        <a:solidFill>
                          <a:schemeClr val="bg1"/>
                        </a:solidFill>
                        <a:effectLst/>
                        <a:latin typeface="Verdana" panose="020B0604030504040204" pitchFamily="34" charset="0"/>
                      </a:endParaRPr>
                    </a:p>
                  </a:txBody>
                  <a:tcPr marL="79941" marR="4244" marT="61493" marB="6149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748992676"/>
                  </a:ext>
                </a:extLst>
              </a:tr>
              <a:tr h="379455">
                <a:tc>
                  <a:txBody>
                    <a:bodyPr/>
                    <a:lstStyle/>
                    <a:p>
                      <a:pPr algn="ctr" fontAlgn="ctr"/>
                      <a:r>
                        <a:rPr lang="en-US" sz="1000" u="none" strike="noStrike" cap="none" spc="0">
                          <a:solidFill>
                            <a:schemeClr val="tx1"/>
                          </a:solidFill>
                          <a:effectLst/>
                        </a:rPr>
                        <a:t>Age</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Age of the patient</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413082086"/>
                  </a:ext>
                </a:extLst>
              </a:tr>
              <a:tr h="379455">
                <a:tc>
                  <a:txBody>
                    <a:bodyPr/>
                    <a:lstStyle/>
                    <a:p>
                      <a:pPr algn="ctr" fontAlgn="ctr"/>
                      <a:r>
                        <a:rPr lang="en-US" sz="1000" u="none" strike="noStrike" cap="none" spc="0">
                          <a:solidFill>
                            <a:schemeClr val="tx1"/>
                          </a:solidFill>
                          <a:effectLst/>
                        </a:rPr>
                        <a:t>Sex</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Sex of the patient</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7026248"/>
                  </a:ext>
                </a:extLst>
              </a:tr>
              <a:tr h="379455">
                <a:tc>
                  <a:txBody>
                    <a:bodyPr/>
                    <a:lstStyle/>
                    <a:p>
                      <a:pPr algn="ctr" fontAlgn="ctr"/>
                      <a:r>
                        <a:rPr lang="en-US" sz="1000" u="none" strike="noStrike" cap="none" spc="0">
                          <a:solidFill>
                            <a:schemeClr val="tx1"/>
                          </a:solidFill>
                          <a:effectLst/>
                        </a:rPr>
                        <a:t>exang</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Exercise induced angina: 1 = yes; 0 = no</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38603401"/>
                  </a:ext>
                </a:extLst>
              </a:tr>
              <a:tr h="565202">
                <a:tc>
                  <a:txBody>
                    <a:bodyPr/>
                    <a:lstStyle/>
                    <a:p>
                      <a:pPr algn="ctr" fontAlgn="ctr"/>
                      <a:r>
                        <a:rPr lang="en-US" sz="1000" u="none" strike="noStrike" cap="none" spc="0">
                          <a:solidFill>
                            <a:schemeClr val="tx1"/>
                          </a:solidFill>
                          <a:effectLst/>
                        </a:rPr>
                        <a:t>cp</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Chest Pain type : 1 = typical angina; 2 = atypical angina; 3 = non-anginal pain; 4 = asymptomatic;</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15488420"/>
                  </a:ext>
                </a:extLst>
              </a:tr>
              <a:tr h="379455">
                <a:tc>
                  <a:txBody>
                    <a:bodyPr/>
                    <a:lstStyle/>
                    <a:p>
                      <a:pPr algn="ctr" fontAlgn="ctr"/>
                      <a:r>
                        <a:rPr lang="en-US" sz="1000" u="none" strike="noStrike" cap="none" spc="0">
                          <a:solidFill>
                            <a:schemeClr val="tx1"/>
                          </a:solidFill>
                          <a:effectLst/>
                        </a:rPr>
                        <a:t>trtbps</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Resting blood pressure (in mm/Hg)</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57304077"/>
                  </a:ext>
                </a:extLst>
              </a:tr>
              <a:tr h="379455">
                <a:tc>
                  <a:txBody>
                    <a:bodyPr/>
                    <a:lstStyle/>
                    <a:p>
                      <a:pPr algn="ctr" fontAlgn="ctr"/>
                      <a:r>
                        <a:rPr lang="en-US" sz="1000" u="none" strike="noStrike" cap="none" spc="0">
                          <a:solidFill>
                            <a:schemeClr val="tx1"/>
                          </a:solidFill>
                          <a:effectLst/>
                        </a:rPr>
                        <a:t>chol</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Cholestoral in mg/dl fetched via BMI sensor</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98042179"/>
                  </a:ext>
                </a:extLst>
              </a:tr>
              <a:tr h="565202">
                <a:tc>
                  <a:txBody>
                    <a:bodyPr/>
                    <a:lstStyle/>
                    <a:p>
                      <a:pPr algn="ctr" fontAlgn="ctr"/>
                      <a:r>
                        <a:rPr lang="en-US" sz="1000" u="none" strike="noStrike" cap="none" spc="0" dirty="0" err="1">
                          <a:solidFill>
                            <a:schemeClr val="tx1"/>
                          </a:solidFill>
                          <a:effectLst/>
                        </a:rPr>
                        <a:t>fbs</a:t>
                      </a:r>
                      <a:endParaRPr lang="en-US" sz="1000" b="0" i="0" u="none" strike="noStrike" cap="none" spc="0" dirty="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Fasting blood sugar: 1 = fasting blood sugar &gt; 120 mg/dl; 0 = fasting blood sugar ≤ 120 mg/dl</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13161258"/>
                  </a:ext>
                </a:extLst>
              </a:tr>
              <a:tr h="750952">
                <a:tc>
                  <a:txBody>
                    <a:bodyPr/>
                    <a:lstStyle/>
                    <a:p>
                      <a:pPr algn="ctr" fontAlgn="ctr"/>
                      <a:r>
                        <a:rPr lang="en-US" sz="1000" u="none" strike="noStrike" cap="none" spc="0">
                          <a:solidFill>
                            <a:schemeClr val="tx1"/>
                          </a:solidFill>
                          <a:effectLst/>
                        </a:rPr>
                        <a:t>restecg</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Resting electrocardiographic results: 0 = normal; 1 = having ST-T wave abnormality (T wave inversions and/or ST elevation or depression of &gt; 0.05 mV); 2 = showing probable or definite left ventricular hypertrophy by Estes’ criteria;</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0938340"/>
                  </a:ext>
                </a:extLst>
              </a:tr>
              <a:tr h="379455">
                <a:tc>
                  <a:txBody>
                    <a:bodyPr/>
                    <a:lstStyle/>
                    <a:p>
                      <a:pPr algn="ctr" fontAlgn="ctr"/>
                      <a:r>
                        <a:rPr lang="en-US" sz="1000" u="none" strike="noStrike" cap="none" spc="0">
                          <a:solidFill>
                            <a:schemeClr val="tx1"/>
                          </a:solidFill>
                          <a:effectLst/>
                        </a:rPr>
                        <a:t>thalach</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Maximum heart rate achieved</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64225792"/>
                  </a:ext>
                </a:extLst>
              </a:tr>
              <a:tr h="379455">
                <a:tc>
                  <a:txBody>
                    <a:bodyPr/>
                    <a:lstStyle/>
                    <a:p>
                      <a:pPr algn="ctr" fontAlgn="ctr"/>
                      <a:r>
                        <a:rPr lang="en-US" sz="1000" u="none" strike="noStrike" cap="none" spc="0">
                          <a:solidFill>
                            <a:schemeClr val="tx1"/>
                          </a:solidFill>
                          <a:effectLst/>
                        </a:rPr>
                        <a:t>old peak</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ST depression induced by exercise relative to rest</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50312677"/>
                  </a:ext>
                </a:extLst>
              </a:tr>
              <a:tr h="379455">
                <a:tc>
                  <a:txBody>
                    <a:bodyPr/>
                    <a:lstStyle/>
                    <a:p>
                      <a:pPr algn="ctr" fontAlgn="ctr"/>
                      <a:r>
                        <a:rPr lang="en-US" sz="1000" u="none" strike="noStrike" cap="none" spc="0">
                          <a:solidFill>
                            <a:schemeClr val="tx1"/>
                          </a:solidFill>
                          <a:effectLst/>
                        </a:rPr>
                        <a:t>slp</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ctr"/>
                      <a:r>
                        <a:rPr lang="en-US" sz="1000" u="none" strike="noStrike" cap="none" spc="0">
                          <a:solidFill>
                            <a:schemeClr val="tx1"/>
                          </a:solidFill>
                          <a:effectLst/>
                        </a:rPr>
                        <a:t>The slope of the peak exercise ST segment</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61984909"/>
                  </a:ext>
                </a:extLst>
              </a:tr>
              <a:tr h="379455">
                <a:tc>
                  <a:txBody>
                    <a:bodyPr/>
                    <a:lstStyle/>
                    <a:p>
                      <a:pPr algn="ctr" fontAlgn="ctr"/>
                      <a:r>
                        <a:rPr lang="en-US" sz="1000" u="none" strike="noStrike" cap="none" spc="0">
                          <a:solidFill>
                            <a:schemeClr val="tx1"/>
                          </a:solidFill>
                          <a:effectLst/>
                        </a:rPr>
                        <a:t>thall</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ctr"/>
                      <a:r>
                        <a:rPr lang="en-US" sz="1000" u="none" strike="noStrike" cap="none" spc="0">
                          <a:solidFill>
                            <a:schemeClr val="tx1"/>
                          </a:solidFill>
                          <a:effectLst/>
                        </a:rPr>
                        <a:t>Thalassemia: 0 = null; 1 = fixed defect; 2 = normal; 3 = reversable defect</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156969119"/>
                  </a:ext>
                </a:extLst>
              </a:tr>
              <a:tr h="379455">
                <a:tc>
                  <a:txBody>
                    <a:bodyPr/>
                    <a:lstStyle/>
                    <a:p>
                      <a:pPr algn="ctr" fontAlgn="ctr"/>
                      <a:r>
                        <a:rPr lang="en-US" sz="1000" u="none" strike="noStrike" cap="none" spc="0">
                          <a:solidFill>
                            <a:schemeClr val="tx1"/>
                          </a:solidFill>
                          <a:effectLst/>
                        </a:rPr>
                        <a:t>num</a:t>
                      </a:r>
                      <a:endParaRPr lang="en-US" sz="1000" b="0" i="0" u="none" strike="noStrike" cap="none" spc="0">
                        <a:solidFill>
                          <a:schemeClr val="tx1"/>
                        </a:solidFill>
                        <a:effectLst/>
                        <a:latin typeface="Verdana" panose="020B060403050404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rtl="0" fontAlgn="ctr"/>
                      <a:r>
                        <a:rPr lang="en-US" sz="1000" u="none" strike="noStrike" cap="none" spc="0" dirty="0">
                          <a:solidFill>
                            <a:schemeClr val="tx1"/>
                          </a:solidFill>
                          <a:effectLst/>
                        </a:rPr>
                        <a:t>diagnosis of heart disease</a:t>
                      </a:r>
                      <a:endParaRPr lang="en-US" sz="1000" b="0" i="0" u="none" strike="noStrike" cap="none" spc="0" dirty="0">
                        <a:solidFill>
                          <a:schemeClr val="tx1"/>
                        </a:solidFill>
                        <a:effectLst/>
                        <a:latin typeface="Franklin Gothic Book" panose="020B0503020102020204" pitchFamily="34" charset="0"/>
                      </a:endParaRPr>
                    </a:p>
                  </a:txBody>
                  <a:tcPr marL="79941" marR="4244" marT="61493" marB="61493"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111747805"/>
                  </a:ext>
                </a:extLst>
              </a:tr>
            </a:tbl>
          </a:graphicData>
        </a:graphic>
      </p:graphicFrame>
    </p:spTree>
    <p:extLst>
      <p:ext uri="{BB962C8B-B14F-4D97-AF65-F5344CB8AC3E}">
        <p14:creationId xmlns:p14="http://schemas.microsoft.com/office/powerpoint/2010/main" val="9725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3" name="Text Placeholder 2">
            <a:extLst>
              <a:ext uri="{FF2B5EF4-FFF2-40B4-BE49-F238E27FC236}">
                <a16:creationId xmlns:a16="http://schemas.microsoft.com/office/drawing/2014/main" id="{7E52D932-072D-4F6F-9565-39F33727B176}"/>
              </a:ext>
            </a:extLst>
          </p:cNvPr>
          <p:cNvSpPr>
            <a:spLocks noGrp="1"/>
          </p:cNvSpPr>
          <p:nvPr>
            <p:ph type="body" sz="quarter" idx="10"/>
          </p:nvPr>
        </p:nvSpPr>
        <p:spPr/>
        <p:txBody>
          <a:bodyPr/>
          <a:lstStyle/>
          <a:p>
            <a:r>
              <a:rPr lang="en-US" b="1" dirty="0"/>
              <a:t>Data</a:t>
            </a:r>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18" name="Text Placeholder 17">
            <a:extLst>
              <a:ext uri="{FF2B5EF4-FFF2-40B4-BE49-F238E27FC236}">
                <a16:creationId xmlns:a16="http://schemas.microsoft.com/office/drawing/2014/main" id="{70E200F5-D183-4DF6-86A3-F11C030ACA46}"/>
              </a:ext>
            </a:extLst>
          </p:cNvPr>
          <p:cNvSpPr>
            <a:spLocks noGrp="1"/>
          </p:cNvSpPr>
          <p:nvPr>
            <p:ph type="body" sz="quarter" idx="12"/>
          </p:nvPr>
        </p:nvSpPr>
        <p:spPr>
          <a:xfrm>
            <a:off x="2198679" y="249432"/>
            <a:ext cx="1362615" cy="248133"/>
          </a:xfrm>
        </p:spPr>
        <p:txBody>
          <a:bodyPr/>
          <a:lstStyle/>
          <a:p>
            <a:r>
              <a:rPr lang="en-US" b="1" dirty="0"/>
              <a:t>Pre processing</a:t>
            </a:r>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20" name="Text Placeholder 19">
            <a:extLst>
              <a:ext uri="{FF2B5EF4-FFF2-40B4-BE49-F238E27FC236}">
                <a16:creationId xmlns:a16="http://schemas.microsoft.com/office/drawing/2014/main" id="{CE9017A3-B81B-498C-A1CB-30A53E854E78}"/>
              </a:ext>
            </a:extLst>
          </p:cNvPr>
          <p:cNvSpPr>
            <a:spLocks noGrp="1"/>
          </p:cNvSpPr>
          <p:nvPr>
            <p:ph type="body" sz="quarter" idx="14"/>
          </p:nvPr>
        </p:nvSpPr>
        <p:spPr>
          <a:xfrm>
            <a:off x="4315714" y="241058"/>
            <a:ext cx="1362615" cy="248133"/>
          </a:xfrm>
        </p:spPr>
        <p:txBody>
          <a:bodyPr/>
          <a:lstStyle/>
          <a:p>
            <a:r>
              <a:rPr lang="en-US" b="1" dirty="0"/>
              <a:t>Modelling</a:t>
            </a:r>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2" name="Text Placeholder 21">
            <a:extLst>
              <a:ext uri="{FF2B5EF4-FFF2-40B4-BE49-F238E27FC236}">
                <a16:creationId xmlns:a16="http://schemas.microsoft.com/office/drawing/2014/main" id="{390252FF-B760-47E7-9992-47728EA73C1B}"/>
              </a:ext>
            </a:extLst>
          </p:cNvPr>
          <p:cNvSpPr>
            <a:spLocks noGrp="1"/>
          </p:cNvSpPr>
          <p:nvPr>
            <p:ph type="body" sz="quarter" idx="16"/>
          </p:nvPr>
        </p:nvSpPr>
        <p:spPr/>
        <p:txBody>
          <a:bodyPr/>
          <a:lstStyle/>
          <a:p>
            <a:r>
              <a:rPr lang="en-US" b="1" dirty="0"/>
              <a:t>Metrics</a:t>
            </a:r>
          </a:p>
        </p:txBody>
      </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4" name="Text Placeholder 23">
            <a:extLst>
              <a:ext uri="{FF2B5EF4-FFF2-40B4-BE49-F238E27FC236}">
                <a16:creationId xmlns:a16="http://schemas.microsoft.com/office/drawing/2014/main" id="{A162ECDC-CAF5-41B3-94DD-E997C8F75F0D}"/>
              </a:ext>
            </a:extLst>
          </p:cNvPr>
          <p:cNvSpPr>
            <a:spLocks noGrp="1"/>
          </p:cNvSpPr>
          <p:nvPr>
            <p:ph type="body" sz="quarter" idx="18"/>
          </p:nvPr>
        </p:nvSpPr>
        <p:spPr/>
        <p:txBody>
          <a:bodyPr/>
          <a:lstStyle/>
          <a:p>
            <a:r>
              <a:rPr lang="en-US" b="1" dirty="0"/>
              <a:t>Observations</a:t>
            </a:r>
          </a:p>
        </p:txBody>
      </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28" name="Text Placeholder 27">
            <a:extLst>
              <a:ext uri="{FF2B5EF4-FFF2-40B4-BE49-F238E27FC236}">
                <a16:creationId xmlns:a16="http://schemas.microsoft.com/office/drawing/2014/main" id="{981FF7F5-C074-41CC-985B-20FA32A3F51A}"/>
              </a:ext>
            </a:extLst>
          </p:cNvPr>
          <p:cNvSpPr>
            <a:spLocks noGrp="1"/>
          </p:cNvSpPr>
          <p:nvPr>
            <p:ph type="body" sz="quarter" idx="22"/>
          </p:nvPr>
        </p:nvSpPr>
        <p:spPr/>
        <p:txBody>
          <a:bodyPr>
            <a:normAutofit/>
          </a:bodyPr>
          <a:lstStyle/>
          <a:p>
            <a:pPr>
              <a:buFont typeface="Arial" panose="020B0604020202020204" pitchFamily="34" charset="0"/>
              <a:buChar char="•"/>
            </a:pPr>
            <a:r>
              <a:rPr lang="en-US" sz="1600" b="1" dirty="0"/>
              <a:t> LOAD THE DATA TO YOUR IPYNB FILE</a:t>
            </a:r>
          </a:p>
          <a:p>
            <a:pPr>
              <a:buFont typeface="Arial" panose="020B0604020202020204" pitchFamily="34" charset="0"/>
              <a:buChar char="•"/>
            </a:pPr>
            <a:r>
              <a:rPr lang="en-US" sz="1600" b="1" dirty="0"/>
              <a:t> PERFORM THE PRE-PROCESSING </a:t>
            </a:r>
          </a:p>
          <a:p>
            <a:pPr>
              <a:buFont typeface="Arial" panose="020B0604020202020204" pitchFamily="34" charset="0"/>
              <a:buChar char="•"/>
            </a:pPr>
            <a:r>
              <a:rPr lang="en-US" sz="1600" b="1" dirty="0"/>
              <a:t> SPLIT THE DATASET INTO TRAIN AND TEST</a:t>
            </a:r>
          </a:p>
          <a:p>
            <a:pPr>
              <a:buFont typeface="Arial" panose="020B0604020202020204" pitchFamily="34" charset="0"/>
              <a:buChar char="•"/>
            </a:pPr>
            <a:r>
              <a:rPr lang="en-US" sz="1600" b="1" dirty="0"/>
              <a:t> SCALING</a:t>
            </a:r>
          </a:p>
          <a:p>
            <a:pPr>
              <a:buFont typeface="Arial" panose="020B0604020202020204" pitchFamily="34" charset="0"/>
              <a:buChar char="•"/>
            </a:pPr>
            <a:r>
              <a:rPr lang="en-US" sz="1600" b="1" dirty="0"/>
              <a:t> FIT THE BASE MODEL</a:t>
            </a:r>
          </a:p>
          <a:p>
            <a:endParaRPr lang="en-US" sz="1600" b="1" dirty="0"/>
          </a:p>
        </p:txBody>
      </p:sp>
      <p:sp>
        <p:nvSpPr>
          <p:cNvPr id="29" name="Text Placeholder 28">
            <a:extLst>
              <a:ext uri="{FF2B5EF4-FFF2-40B4-BE49-F238E27FC236}">
                <a16:creationId xmlns:a16="http://schemas.microsoft.com/office/drawing/2014/main" id="{38B3B42E-3E1D-4013-BE03-4749FB3E46D9}"/>
              </a:ext>
            </a:extLst>
          </p:cNvPr>
          <p:cNvSpPr>
            <a:spLocks noGrp="1"/>
          </p:cNvSpPr>
          <p:nvPr>
            <p:ph type="body" sz="quarter" idx="23"/>
          </p:nvPr>
        </p:nvSpPr>
        <p:spPr>
          <a:xfrm>
            <a:off x="6478589" y="3198480"/>
            <a:ext cx="4957763" cy="2682875"/>
          </a:xfrm>
        </p:spPr>
        <p:txBody>
          <a:bodyPr>
            <a:normAutofit/>
          </a:bodyPr>
          <a:lstStyle/>
          <a:p>
            <a:pPr>
              <a:buFont typeface="Arial" panose="020B0604020202020204" pitchFamily="34" charset="0"/>
              <a:buChar char="•"/>
            </a:pPr>
            <a:r>
              <a:rPr lang="en-US" sz="1600" b="1" dirty="0"/>
              <a:t> HPERPARAMETER TUNING</a:t>
            </a:r>
          </a:p>
          <a:p>
            <a:pPr>
              <a:buFont typeface="Arial" panose="020B0604020202020204" pitchFamily="34" charset="0"/>
              <a:buChar char="•"/>
            </a:pPr>
            <a:r>
              <a:rPr lang="en-US" sz="1600" b="1" dirty="0"/>
              <a:t> EVALUATING METRICS</a:t>
            </a:r>
          </a:p>
          <a:p>
            <a:pPr>
              <a:buFont typeface="Arial" panose="020B0604020202020204" pitchFamily="34" charset="0"/>
              <a:buChar char="•"/>
            </a:pPr>
            <a:r>
              <a:rPr lang="en-US" sz="1600" b="1" dirty="0"/>
              <a:t> VISUALIZING THE PERFORMANCE METRICS</a:t>
            </a:r>
          </a:p>
          <a:p>
            <a:pPr>
              <a:buFont typeface="Arial" panose="020B0604020202020204" pitchFamily="34" charset="0"/>
              <a:buChar char="•"/>
            </a:pPr>
            <a:r>
              <a:rPr lang="en-US" sz="1600" b="1" dirty="0"/>
              <a:t> OBSERVATIONS</a:t>
            </a:r>
          </a:p>
          <a:p>
            <a:pPr>
              <a:buFont typeface="Arial" panose="020B0604020202020204" pitchFamily="34" charset="0"/>
              <a:buChar char="•"/>
            </a:pPr>
            <a:r>
              <a:rPr lang="en-US" sz="1600" b="1" dirty="0"/>
              <a:t> CONCLUSION</a:t>
            </a:r>
          </a:p>
          <a:p>
            <a:pPr marL="0" indent="0">
              <a:buNone/>
            </a:pPr>
            <a:endParaRPr lang="en-US" sz="1600" b="1" dirty="0"/>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19" name="Text Placeholder 18">
            <a:extLst>
              <a:ext uri="{FF2B5EF4-FFF2-40B4-BE49-F238E27FC236}">
                <a16:creationId xmlns:a16="http://schemas.microsoft.com/office/drawing/2014/main" id="{FF452A74-3093-2667-4596-14B24DC3D5A1}"/>
              </a:ext>
            </a:extLst>
          </p:cNvPr>
          <p:cNvSpPr>
            <a:spLocks noGrp="1"/>
          </p:cNvSpPr>
          <p:nvPr>
            <p:ph type="body" sz="quarter" idx="20"/>
          </p:nvPr>
        </p:nvSpPr>
        <p:spPr/>
        <p:txBody>
          <a:bodyPr/>
          <a:lstStyle/>
          <a:p>
            <a:r>
              <a:rPr lang="en-US" b="1" dirty="0"/>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A80ED2-4BBE-5F72-7E05-14031CCDE087}"/>
              </a:ext>
            </a:extLst>
          </p:cNvPr>
          <p:cNvSpPr>
            <a:spLocks noGrp="1"/>
          </p:cNvSpPr>
          <p:nvPr>
            <p:ph type="title"/>
          </p:nvPr>
        </p:nvSpPr>
        <p:spPr>
          <a:xfrm>
            <a:off x="5116783" y="516835"/>
            <a:ext cx="5977937" cy="1666501"/>
          </a:xfrm>
        </p:spPr>
        <p:txBody>
          <a:bodyPr>
            <a:normAutofit fontScale="90000"/>
          </a:bodyPr>
          <a:lstStyle/>
          <a:p>
            <a:r>
              <a:rPr lang="en-US" sz="4000" b="1" dirty="0">
                <a:solidFill>
                  <a:srgbClr val="FFFFFF"/>
                </a:solidFill>
              </a:rPr>
              <a:t>DATA PREPROCESSING STEPS</a:t>
            </a:r>
          </a:p>
        </p:txBody>
      </p:sp>
      <p:pic>
        <p:nvPicPr>
          <p:cNvPr id="18" name="Picture 17" descr="Graph">
            <a:extLst>
              <a:ext uri="{FF2B5EF4-FFF2-40B4-BE49-F238E27FC236}">
                <a16:creationId xmlns:a16="http://schemas.microsoft.com/office/drawing/2014/main" id="{75AE0B80-5996-B72B-155B-DBCB1A135E71}"/>
              </a:ext>
            </a:extLst>
          </p:cNvPr>
          <p:cNvPicPr>
            <a:picLocks noChangeAspect="1"/>
          </p:cNvPicPr>
          <p:nvPr/>
        </p:nvPicPr>
        <p:blipFill rotWithShape="1">
          <a:blip r:embed="rId2"/>
          <a:srcRect l="23497" r="34763"/>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6C6879-0BB6-CF8A-52A2-6A7D3172A31E}"/>
              </a:ext>
            </a:extLst>
          </p:cNvPr>
          <p:cNvSpPr>
            <a:spLocks noGrp="1"/>
          </p:cNvSpPr>
          <p:nvPr>
            <p:ph idx="1"/>
          </p:nvPr>
        </p:nvSpPr>
        <p:spPr>
          <a:xfrm>
            <a:off x="5116784" y="2546224"/>
            <a:ext cx="5977938" cy="3342747"/>
          </a:xfrm>
        </p:spPr>
        <p:txBody>
          <a:bodyPr>
            <a:noAutofit/>
          </a:bodyPr>
          <a:lstStyle/>
          <a:p>
            <a:pPr>
              <a:buFont typeface="Arial" panose="020B0604020202020204" pitchFamily="34" charset="0"/>
              <a:buChar char="•"/>
            </a:pPr>
            <a:r>
              <a:rPr lang="en-US" sz="220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Importing the CSV file</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Assigning column names</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Checking for missing values</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Imputing the missing values</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Dropping few columns based on correlation matrix</a:t>
            </a:r>
          </a:p>
          <a:p>
            <a:pPr>
              <a:buFont typeface="Arial" panose="020B0604020202020204" pitchFamily="34" charset="0"/>
              <a:buChar char="•"/>
            </a:pPr>
            <a:r>
              <a:rPr lang="en-US" sz="1800" dirty="0">
                <a:solidFill>
                  <a:srgbClr val="FFFFFF"/>
                </a:solidFill>
                <a:latin typeface="Times New Roman" panose="02020603050405020304" pitchFamily="18" charset="0"/>
                <a:cs typeface="Times New Roman" panose="02020603050405020304" pitchFamily="18" charset="0"/>
              </a:rPr>
              <a:t> Transforming the categorical columns using One      Hot Encoding method</a:t>
            </a:r>
          </a:p>
        </p:txBody>
      </p:sp>
    </p:spTree>
    <p:extLst>
      <p:ext uri="{BB962C8B-B14F-4D97-AF65-F5344CB8AC3E}">
        <p14:creationId xmlns:p14="http://schemas.microsoft.com/office/powerpoint/2010/main" val="21025990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4464</TotalTime>
  <Words>1294</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Franklin Gothic Book</vt:lpstr>
      <vt:lpstr>Symbol</vt:lpstr>
      <vt:lpstr>Times New Roman</vt:lpstr>
      <vt:lpstr>Verdana</vt:lpstr>
      <vt:lpstr>Wingdings</vt:lpstr>
      <vt:lpstr>1_RetrospectVTI</vt:lpstr>
      <vt:lpstr>HEART DISEASE PREDICTION</vt:lpstr>
      <vt:lpstr>INTRODUCTION</vt:lpstr>
      <vt:lpstr>BUSINESS OBJECTIVE</vt:lpstr>
      <vt:lpstr>PROBLEM STATEMENT</vt:lpstr>
      <vt:lpstr>WHO USES IT</vt:lpstr>
      <vt:lpstr>ABOUT THE DATASET</vt:lpstr>
      <vt:lpstr>DATASET DESCRIPTION</vt:lpstr>
      <vt:lpstr>Slide 1</vt:lpstr>
      <vt:lpstr>DATA PREPROCESSING STEPS</vt:lpstr>
      <vt:lpstr>CORRELATION MATRIX</vt:lpstr>
      <vt:lpstr>MODELS USED FOR PREDICTION</vt:lpstr>
      <vt:lpstr>METRIC USED</vt:lpstr>
      <vt:lpstr>RESULTS</vt:lpstr>
      <vt:lpstr>RESULTS</vt:lpstr>
      <vt:lpstr>CONCLUSION</vt:lpstr>
      <vt:lpstr>PREVIOUS WORK</vt:lpstr>
      <vt:lpstr>FURTHER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PREDICTION</dc:title>
  <dc:creator>Keerthi Bai Reddy</dc:creator>
  <cp:lastModifiedBy>Venkata Dharma Teja Konakanchi</cp:lastModifiedBy>
  <cp:revision>21</cp:revision>
  <dcterms:created xsi:type="dcterms:W3CDTF">2022-10-25T21:58:50Z</dcterms:created>
  <dcterms:modified xsi:type="dcterms:W3CDTF">2023-11-05T01:13:36Z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