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>
          <p15:clr>
            <a:srgbClr val="A4A3A4"/>
          </p15:clr>
        </p15:guide>
        <p15:guide id="2" pos="21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D-7F4D-8D03-E8BC8C6998A6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DD-7F4D-8D03-E8BC8C6998A6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DD-7F4D-8D03-E8BC8C6998A6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DD-7F4D-8D03-E8BC8C699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36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DHARMA SASTHA 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312206131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1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03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21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01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61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61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594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</cp:revision>
  <dcterms:created xsi:type="dcterms:W3CDTF">2024-03-29T04:07:00Z</dcterms:created>
  <dcterms:modified xsi:type="dcterms:W3CDTF">2024-09-15T16:05:01Z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f86ca3cf7dee40cc992a7c1ef31d882c</vt:lpwstr>
  </property>
  <property fmtid="{D5CDD505-2E9C-101B-9397-08002B2CF9AE}" pid="5" name="KSOProductBuildVer">
    <vt:lpwstr>1033-12.2.0.17562</vt:lpwstr>
  </property>
</Properties>
</file>