
<file path=[Content_Types].xml><?xml version="1.0" encoding="utf-8"?>
<Types xmlns="http://schemas.openxmlformats.org/package/2006/content-types">
  <Default Extension="crdownload" ContentType="image/jpeg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59" r:id="rId13"/>
    <p:sldId id="260" r:id="rId14"/>
    <p:sldId id="261" r:id="rId15"/>
  </p:sldIdLst>
  <p:sldSz cx="12192000" cy="6858000"/>
  <p:notesSz cx="6858000" cy="9144000"/>
  <p:embeddedFontLs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Rockwell" panose="020606030202050204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VS07aVr+WcGHiXQ1YPoCi4TL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1" name="Google Shape;111;p22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4" name="Google Shape;114;p22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2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7" name="Google Shape;117;p22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crdownload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crdownload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crdownload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crdownload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crdownload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crdownload"/><Relationship Id="rId2" Type="http://schemas.openxmlformats.org/officeDocument/2006/relationships/image" Target="../media/image6.crdownload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4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TOPIC:EDUSAKAHA -  VIDEO EVENTS</a:t>
            </a:r>
            <a:endParaRPr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524000" y="3343835"/>
            <a:ext cx="9628094" cy="2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Team: Team 206++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-Dharma Bagadia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-Anmol Chauhan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-Vatsal Jajadiya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-Nirmal Chaudhary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9B0E-4861-6C57-BB00-4EC67FF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E9AF-9862-8D79-E21B-8997CED00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81AE5-E8E7-7D18-D56F-C7971B09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2" y="1526650"/>
            <a:ext cx="10686553" cy="50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9B0E-4861-6C57-BB00-4EC67FF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E9AF-9862-8D79-E21B-8997CED00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A0D92-8940-62E5-39D9-3F583E04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518699"/>
            <a:ext cx="10353761" cy="50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74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SOCIAL CAUSE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913795" y="1353671"/>
            <a:ext cx="10353762" cy="489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300" b="1"/>
              <a:t>1)</a:t>
            </a:r>
            <a:r>
              <a:rPr lang="en-US" sz="2300" b="1" i="0">
                <a:latin typeface="Arial"/>
                <a:ea typeface="Arial"/>
                <a:cs typeface="Arial"/>
                <a:sym typeface="Arial"/>
              </a:rPr>
              <a:t> Virtual Swag Bags:</a:t>
            </a:r>
            <a:r>
              <a:rPr lang="en-US" sz="2300" b="1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Char char="•"/>
            </a:pP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Instead of physical merchandise, include digital materials such as e-books, infographics, or documentaries that raise awareness about environmental issues, </a:t>
            </a:r>
            <a:r>
              <a:rPr lang="en-US" b="1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sustainable practices</a:t>
            </a: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, and the importance of conservation.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Char char="•"/>
            </a:pP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Including resources like mindfulness apps, self-care tips, virtual fitness class or access to meditation sessions in virtual swag bags can contribute to </a:t>
            </a:r>
            <a:r>
              <a:rPr lang="en-US" b="1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participants' mental health</a:t>
            </a: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Char char="•"/>
            </a:pP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Share resources on accessible design principles, assistive technologies, and organizations working to make technology more inclusive.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Char char="•"/>
            </a:pP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Include resources on volunteering opportunities, community service ideas, and ways to </a:t>
            </a:r>
            <a:r>
              <a:rPr lang="en-US" b="1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support local NGOs or charities</a:t>
            </a: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None/>
            </a:pPr>
            <a:r>
              <a:rPr lang="en-US" sz="2300" b="1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300" b="1" i="0">
                <a:latin typeface="Arial"/>
                <a:ea typeface="Arial"/>
                <a:cs typeface="Arial"/>
                <a:sym typeface="Arial"/>
              </a:rPr>
              <a:t>Audience Engagement Games: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Char char="•"/>
            </a:pP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This can encourage participants to expand their knowledge and stay informed about relevant topics.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Char char="•"/>
            </a:pP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Interactive games can provide a fun and relaxing break from the content-heavy parts of conferences, promoting mental well-being by reducing stress and enhancing the overall experience.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ct val="100000"/>
              <a:buChar char="•"/>
            </a:pPr>
            <a:r>
              <a:rPr lang="en-US" b="0" i="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Games focused on accessibility and tech inclusivity can raise awareness about the challenges faced by individuals with disabilities and promote the importance of creating inclusive digital experiences.</a:t>
            </a:r>
            <a:endParaRPr/>
          </a:p>
          <a:p>
            <a:pPr marL="228600" lvl="0" indent="-1301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301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TECHNOLOGIES TO BE USED: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REACT JS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NODE JS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EXPRESS JS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MONGODB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FUTURE SCOPES THAT CAN BE FURTHER ADDED</a:t>
            </a:r>
            <a:endParaRPr/>
          </a:p>
        </p:txBody>
      </p:sp>
      <p:sp>
        <p:nvSpPr>
          <p:cNvPr id="168" name="Google Shape;168;p6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Audience Feedback Analytics:</a:t>
            </a:r>
            <a:r>
              <a:rPr lang="en-US"/>
              <a:t> Collect and display real-time audience feedback and sentiment analysis to help presenters adjust their content accordingly.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Emotion Recognition:</a:t>
            </a:r>
            <a:r>
              <a:rPr lang="en-US"/>
              <a:t> Implement AI-driven emotion recognition to gauge attendee reactions and adjust content or pacing accordingly.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Dynamic Event Polls:</a:t>
            </a:r>
            <a:r>
              <a:rPr lang="en-US"/>
              <a:t> Conduct real-time polls and surveys throughout the event to gather attendee opinions and preferences, providing valuable insights.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Data Analytics and Reporting:</a:t>
            </a:r>
            <a:r>
              <a:rPr lang="en-US"/>
              <a:t> Use Node.js to collect and analyze user data to generate insights and reports on attendee behavior and engagement during the event.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080246" y="421341"/>
            <a:ext cx="10681447" cy="197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</a:pPr>
            <a:r>
              <a:rPr lang="en-US" sz="2800"/>
              <a:t>FEATURES THAT WILL TURN EVERY SESSION INTO A CAPTIVATING EXPERIENCE THAT WILL LEAVE YOUR AUDIENCE SPELLBOUND AND COMING BACK FOR MORE."</a:t>
            </a:r>
            <a:endParaRPr sz="28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838200" y="2519083"/>
            <a:ext cx="10515600" cy="36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Audience Engagement Games:</a:t>
            </a:r>
            <a:r>
              <a:rPr lang="en-US"/>
              <a:t> Here we will develop interactive games or quizzes that attendees can participate in during the event, promoting engagement and knowledge retention.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Virtual Swag Bags:</a:t>
            </a:r>
            <a:r>
              <a:rPr lang="en-US"/>
              <a:t> Here this feature will provide attendees with a virtual "swag bag" filled with digital goodies like e-books, discounts, and resources from event sponsors.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CFA8-4C61-9009-C3CB-29082B5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MUCH WORK IS IMPLEMENTED TILL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19DE-3F49-3DA0-FF96-3A5184A9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Authentication.</a:t>
            </a:r>
          </a:p>
          <a:p>
            <a:r>
              <a:rPr lang="en-IN" dirty="0"/>
              <a:t>Conducting a video Event and sharing it</a:t>
            </a:r>
          </a:p>
          <a:p>
            <a:r>
              <a:rPr lang="en-IN" dirty="0"/>
              <a:t>Event Registration</a:t>
            </a:r>
          </a:p>
          <a:p>
            <a:r>
              <a:rPr lang="en-IN" dirty="0"/>
              <a:t>Event History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11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dirty="0"/>
              <a:t>WHAT WE ARE PRESENTLY WORKING ON</a:t>
            </a:r>
            <a:endParaRPr dirty="0"/>
          </a:p>
        </p:txBody>
      </p:sp>
      <p:sp>
        <p:nvSpPr>
          <p:cNvPr id="150" name="Google Shape;150;p3"/>
          <p:cNvSpPr txBox="1">
            <a:spLocks noGrp="1"/>
          </p:cNvSpPr>
          <p:nvPr>
            <p:ph type="body" idx="1"/>
          </p:nvPr>
        </p:nvSpPr>
        <p:spPr>
          <a:xfrm>
            <a:off x="913795" y="1935921"/>
            <a:ext cx="10353762" cy="431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Automated email confirmation upon registration.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Integrated live video streaming for webinars and real-time campus tours.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Text-based Q&amp;A for interactive engagement.</a:t>
            </a:r>
            <a:endParaRPr dirty="0"/>
          </a:p>
          <a:p>
            <a:pPr marL="228600" lvl="0" indent="-22863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100" b="1" dirty="0"/>
              <a:t>Key Features: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100" b="1" dirty="0"/>
              <a:t>1) Audience Engagement Games</a:t>
            </a:r>
            <a:endParaRPr sz="31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100" b="1" dirty="0"/>
              <a:t>2) Virtual Swag Bags</a:t>
            </a:r>
            <a:endParaRPr dirty="0"/>
          </a:p>
          <a:p>
            <a:pPr marL="228600" lvl="0" indent="-1301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228600" lvl="0" indent="-1301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081F-F7F5-A574-7430-1D7604C5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CBB5-10F2-E087-DB14-BD8681084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98D7D-40B7-DB65-1753-7903E5C9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1219200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9B0E-4861-6C57-BB00-4EC67FF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E9AF-9862-8D79-E21B-8997CED00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9C61E-5C73-6C2D-C3E1-5EA1E03C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2096064"/>
            <a:ext cx="10917141" cy="41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9B0E-4861-6C57-BB00-4EC67FF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E9AF-9862-8D79-E21B-8997CED00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903A1-AE31-4E07-95C6-1DBFF355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19631"/>
            <a:ext cx="10364410" cy="45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9B0E-4861-6C57-BB00-4EC67FF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E9AF-9862-8D79-E21B-8997CED00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8E0DD-71C3-8094-0519-2EA6B293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1" y="1737137"/>
            <a:ext cx="10694504" cy="45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1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9B0E-4861-6C57-BB00-4EC67FF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E9AF-9862-8D79-E21B-8997CED00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AF97F-6F78-0282-332E-53E07047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43" y="1685677"/>
            <a:ext cx="10145864" cy="4861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87A2D-ED8D-016C-82A9-190A40B4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6" y="1625379"/>
            <a:ext cx="11012557" cy="49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00596"/>
      </p:ext>
    </p:extLst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470</Words>
  <Application>Microsoft Office PowerPoint</Application>
  <PresentationFormat>Widescreen</PresentationFormat>
  <Paragraphs>50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Rockwell</vt:lpstr>
      <vt:lpstr>Bookman Old Style</vt:lpstr>
      <vt:lpstr>Arial</vt:lpstr>
      <vt:lpstr>Arimo</vt:lpstr>
      <vt:lpstr>Damask</vt:lpstr>
      <vt:lpstr>TOPIC:EDUSAKAHA -  VIDEO EVENTS</vt:lpstr>
      <vt:lpstr>FEATURES THAT WILL TURN EVERY SESSION INTO A CAPTIVATING EXPERIENCE THAT WILL LEAVE YOUR AUDIENCE SPELLBOUND AND COMING BACK FOR MORE."</vt:lpstr>
      <vt:lpstr>HOW MUCH WORK IS IMPLEMENTED TILL PRESENT</vt:lpstr>
      <vt:lpstr>WHAT WE ARE PRESENTLY WORKING ON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SOCIAL CAUSE</vt:lpstr>
      <vt:lpstr>TECHNOLOGIES TO BE USED:</vt:lpstr>
      <vt:lpstr>FUTURE SCOPES THAT CAN BE FURTHER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TOPIC:EDUSAKAHA -  VIDEO EVENTS</dc:title>
  <dc:creator>21CS005 ANMOL CHAUHAN</dc:creator>
  <cp:lastModifiedBy>Vatsal Jajadiya</cp:lastModifiedBy>
  <cp:revision>2</cp:revision>
  <dcterms:created xsi:type="dcterms:W3CDTF">2023-08-25T18:26:14Z</dcterms:created>
  <dcterms:modified xsi:type="dcterms:W3CDTF">2023-08-26T11:14:52Z</dcterms:modified>
</cp:coreProperties>
</file>