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09" y="-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F318201-E273-4A32-BBE2-E8E693444FA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8211F85-56A9-4D65-BA45-346B56789C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985760" cy="21526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精</a:t>
            </a:r>
            <a:r>
              <a:rPr lang="zh-CN" altLang="en-US" dirty="0">
                <a:solidFill>
                  <a:srgbClr val="FFC000"/>
                </a:solidFill>
              </a:rPr>
              <a:t>密</a:t>
            </a:r>
            <a:r>
              <a:rPr lang="zh-CN" altLang="en-US" dirty="0" smtClean="0">
                <a:solidFill>
                  <a:srgbClr val="FFC000"/>
                </a:solidFill>
              </a:rPr>
              <a:t>直流大功率恒流源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1816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北京东方计量测试研究 所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17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0F0F0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19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精密直流大功率恒流源</vt:lpstr>
    </vt:vector>
  </TitlesOfParts>
  <Company>Agilent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2013-10-28T10:32:14Z</dcterms:created>
  <dcterms:modified xsi:type="dcterms:W3CDTF">2013-10-28T10:51:41Z</dcterms:modified>
</cp:coreProperties>
</file>