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sldIdLst>
    <p:sldId id="269" r:id="rId2"/>
    <p:sldId id="257" r:id="rId3"/>
    <p:sldId id="258" r:id="rId4"/>
    <p:sldId id="259" r:id="rId5"/>
    <p:sldId id="260" r:id="rId6"/>
    <p:sldId id="271" r:id="rId7"/>
    <p:sldId id="272" r:id="rId8"/>
    <p:sldId id="261" r:id="rId9"/>
    <p:sldId id="262" r:id="rId10"/>
    <p:sldId id="264" r:id="rId11"/>
    <p:sldId id="265" r:id="rId12"/>
    <p:sldId id="266" r:id="rId13"/>
    <p:sldId id="267" r:id="rId14"/>
    <p:sldId id="268" r:id="rId15"/>
    <p:sldId id="270" r:id="rId16"/>
    <p:sldId id="273"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4B885-BDB3-494B-BE6E-52895CC3CEAB}" v="2" dt="2024-07-09T15:58:2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669027-7F6E-47C9-8F4E-23EF9CB22387}" type="slidenum">
              <a:rPr lang="en-IN" smtClean="0"/>
              <a:t>2</a:t>
            </a:fld>
            <a:endParaRPr lang="en-IN"/>
          </a:p>
        </p:txBody>
      </p:sp>
    </p:spTree>
    <p:extLst>
      <p:ext uri="{BB962C8B-B14F-4D97-AF65-F5344CB8AC3E}">
        <p14:creationId xmlns:p14="http://schemas.microsoft.com/office/powerpoint/2010/main" val="13705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10-07-2024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10-07-2024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10-07-2024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10-07-2024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10-07-2024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10-07-2024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10-07-2024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10-07-2024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10-07-2024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10-07-2024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10-07-2024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29000"/>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a:t>Name: </a:t>
            </a:r>
            <a:r>
              <a:rPr lang="en-IN" err="1"/>
              <a:t>Anumuladasu</a:t>
            </a:r>
            <a:r>
              <a:rPr lang="en-IN"/>
              <a:t> Dharma Teja</a:t>
            </a:r>
          </a:p>
          <a:p>
            <a:r>
              <a:rPr lang="en-IN"/>
              <a:t>Email</a:t>
            </a:r>
            <a:r>
              <a:rPr lang="en-IN">
                <a:solidFill>
                  <a:schemeClr val="accent2">
                    <a:lumMod val="75000"/>
                  </a:schemeClr>
                </a:solidFill>
              </a:rPr>
              <a:t>: tejd11837@gmail.com</a:t>
            </a:r>
          </a:p>
          <a:p>
            <a:r>
              <a:rPr lang="en-IN"/>
              <a:t>Branch: CSE(CS)</a:t>
            </a:r>
          </a:p>
          <a:p>
            <a:r>
              <a:rPr lang="en-IN"/>
              <a:t>College: Ramachandra College of Engineering</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a:latin typeface="Calibri" panose="020F0502020204030204" pitchFamily="34" charset="0"/>
                <a:ea typeface="Calibri" panose="020F0502020204030204" pitchFamily="34" charset="0"/>
                <a:cs typeface="Calibri" panose="020F0502020204030204" pitchFamily="34" charset="0"/>
              </a:rPr>
              <a:t>Encrypt image </a:t>
            </a:r>
            <a:r>
              <a:rPr lang="en-IN" sz="180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a:latin typeface="Bell MT" panose="02020503060305020303" pitchFamily="18" charset="0"/>
              </a:rPr>
              <a:t>Execution of code</a:t>
            </a:r>
            <a:br>
              <a:rPr lang="en-IN">
                <a:latin typeface="Bell MT" panose="02020503060305020303" pitchFamily="18" charset="0"/>
              </a:rPr>
            </a:br>
            <a:br>
              <a:rPr lang="en-IN" u="sng">
                <a:latin typeface="Bell MT" panose="02020503060305020303" pitchFamily="18" charset="0"/>
              </a:rPr>
            </a:br>
            <a:r>
              <a:rPr lang="en-IN" u="sng">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a:t>Write appropriate code for hiding the message in a image </a:t>
            </a:r>
          </a:p>
          <a:p>
            <a:r>
              <a:rPr lang="en-IN"/>
              <a:t>Note: The code is provided in another folder you can verify the code there itself.</a:t>
            </a:r>
          </a:p>
          <a:p>
            <a:pPr marL="342900" indent="-342900">
              <a:buAutoNum type="arabicPeriod" startAt="2"/>
            </a:pPr>
            <a:r>
              <a:rPr lang="en-IN"/>
              <a:t>Save the file with extension .</a:t>
            </a:r>
            <a:r>
              <a:rPr lang="en-IN" err="1"/>
              <a:t>py</a:t>
            </a:r>
            <a:endParaRPr lang="en-IN"/>
          </a:p>
          <a:p>
            <a:pPr marL="342900" indent="-342900">
              <a:buAutoNum type="arabicPeriod" startAt="2"/>
            </a:pPr>
            <a:r>
              <a:rPr lang="en-IN"/>
              <a:t>After saving the file, open </a:t>
            </a:r>
            <a:r>
              <a:rPr lang="en-IN" err="1"/>
              <a:t>cmd</a:t>
            </a:r>
            <a:r>
              <a:rPr lang="en-IN"/>
              <a:t> prompt </a:t>
            </a:r>
          </a:p>
          <a:p>
            <a:pPr marL="342900" indent="-342900">
              <a:buAutoNum type="arabicPeriod" startAt="2"/>
            </a:pPr>
            <a:r>
              <a:rPr lang="en-IN"/>
              <a:t>Copy the file path which contains the code.</a:t>
            </a:r>
          </a:p>
          <a:p>
            <a:pPr marL="342900" indent="-342900">
              <a:buAutoNum type="arabicPeriod" startAt="2"/>
            </a:pPr>
            <a:r>
              <a:rPr lang="en-IN"/>
              <a:t>Press Enter…</a:t>
            </a:r>
          </a:p>
          <a:p>
            <a:pPr marL="342900" indent="-342900">
              <a:buAutoNum type="arabicPeriod" startAt="2"/>
            </a:pPr>
            <a:r>
              <a:rPr lang="en-IN"/>
              <a:t>Now enter respective secret key. </a:t>
            </a:r>
          </a:p>
          <a:p>
            <a:pPr marL="342900" indent="-342900">
              <a:buAutoNum type="arabicPeriod" startAt="2"/>
            </a:pPr>
            <a:r>
              <a:rPr lang="en-IN"/>
              <a:t>After entering of secret key, Give the text to be hidden.</a:t>
            </a:r>
          </a:p>
          <a:p>
            <a:pPr marL="342900" indent="-342900">
              <a:buAutoNum type="arabicPeriod" startAt="2"/>
            </a:pPr>
            <a:r>
              <a:rPr lang="en-IN"/>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a:latin typeface="Bell MT" panose="02020503060305020303" pitchFamily="18" charset="0"/>
              </a:rPr>
              <a:t>Decryption</a:t>
            </a:r>
            <a:r>
              <a:rPr lang="en-IN" u="sng"/>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a:t>Re-enter the security key to verify.</a:t>
            </a:r>
          </a:p>
          <a:p>
            <a:pPr>
              <a:buFont typeface="Wingdings" panose="05000000000000000000" pitchFamily="2" charset="2"/>
              <a:buChar char="§"/>
            </a:pPr>
            <a:r>
              <a:rPr lang="en-IN"/>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a:effectLst/>
                <a:latin typeface="Segoe UI" panose="020B0502040204020203" pitchFamily="34" charset="0"/>
                <a:ea typeface="Calibri" panose="020F0502020204030204" pitchFamily="34"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a:t>Output Image</a:t>
            </a:r>
          </a:p>
        </p:txBody>
      </p:sp>
    </p:spTree>
    <p:extLst>
      <p:ext uri="{BB962C8B-B14F-4D97-AF65-F5344CB8AC3E}">
        <p14:creationId xmlns:p14="http://schemas.microsoft.com/office/powerpoint/2010/main" val="2867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429000"/>
            <a:ext cx="8534400" cy="683007"/>
          </a:xfrm>
        </p:spPr>
        <p:txBody>
          <a:bodyPr/>
          <a:lstStyle/>
          <a:p>
            <a:r>
              <a:rPr lang="en-US"/>
              <a:t>https://github.com/DharmaTej791/Hiding-a-text-inside-an-image1.git</a:t>
            </a:r>
          </a:p>
          <a:p>
            <a:endParaRPr lang="en-IN"/>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00EB2-E4A4-BB21-295C-96F5F457E67A}"/>
              </a:ext>
            </a:extLst>
          </p:cNvPr>
          <p:cNvSpPr txBox="1"/>
          <p:nvPr/>
        </p:nvSpPr>
        <p:spPr>
          <a:xfrm>
            <a:off x="1818967" y="1327354"/>
            <a:ext cx="8367252" cy="1077218"/>
          </a:xfrm>
          <a:prstGeom prst="rect">
            <a:avLst/>
          </a:prstGeom>
          <a:noFill/>
        </p:spPr>
        <p:txBody>
          <a:bodyPr wrap="square" rtlCol="0">
            <a:spAutoFit/>
          </a:bodyPr>
          <a:lstStyle/>
          <a:p>
            <a:r>
              <a:rPr lang="en-US" sz="3200" b="1" u="sng">
                <a:latin typeface="Arial Black" panose="020B0A04020102020204" pitchFamily="34" charset="0"/>
              </a:rPr>
              <a:t>Hiding a text inside an image using steganography</a:t>
            </a:r>
            <a:endParaRPr lang="en-IN" sz="3200" b="1" u="sng">
              <a:latin typeface="Arial Black" panose="020B0A04020102020204" pitchFamily="34" charset="0"/>
            </a:endParaRPr>
          </a:p>
        </p:txBody>
      </p:sp>
    </p:spTree>
    <p:extLst>
      <p:ext uri="{BB962C8B-B14F-4D97-AF65-F5344CB8AC3E}">
        <p14:creationId xmlns:p14="http://schemas.microsoft.com/office/powerpoint/2010/main" val="281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a:p>
        </p:txBody>
      </p:sp>
    </p:spTree>
    <p:extLst>
      <p:ext uri="{BB962C8B-B14F-4D97-AF65-F5344CB8AC3E}">
        <p14:creationId xmlns:p14="http://schemas.microsoft.com/office/powerpoint/2010/main" val="24366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a:latin typeface="Bell MT" panose="02020503060305020303" pitchFamily="18" charset="0"/>
              </a:rPr>
              <a:t>INTRODUCTION</a:t>
            </a:r>
            <a:r>
              <a:rPr lang="en-IN">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a:latin typeface="Bell MT" panose="02020503060305020303" pitchFamily="18" charset="0"/>
              </a:rPr>
              <a:t>PROJECT OVERVIEW</a:t>
            </a:r>
            <a:endParaRPr lang="en-IN" u="sng">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a:latin typeface="Calibri" panose="020F0502020204030204" pitchFamily="34" charset="0"/>
                <a:ea typeface="Calibri" panose="020F0502020204030204" pitchFamily="34" charset="0"/>
                <a:cs typeface="Calibri" panose="020F0502020204030204" pitchFamily="34" charset="0"/>
              </a:rPr>
              <a:t>Image Encoding: </a:t>
            </a:r>
            <a:r>
              <a:rPr lang="en-US" sz="160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a:latin typeface="Calibri" panose="020F0502020204030204" pitchFamily="34" charset="0"/>
                <a:ea typeface="Calibri" panose="020F0502020204030204" pitchFamily="34" charset="0"/>
                <a:cs typeface="Calibri" panose="020F0502020204030204" pitchFamily="34" charset="0"/>
              </a:rPr>
              <a:t>Pixel Manipulation: </a:t>
            </a:r>
            <a:r>
              <a:rPr lang="en-US" sz="160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a:latin typeface="Calibri" panose="020F0502020204030204" pitchFamily="34" charset="0"/>
                <a:ea typeface="Calibri" panose="020F0502020204030204" pitchFamily="34" charset="0"/>
                <a:cs typeface="Calibri" panose="020F0502020204030204" pitchFamily="34" charset="0"/>
              </a:rPr>
              <a:t>Text Decoding: </a:t>
            </a:r>
            <a:r>
              <a:rPr lang="en-US" sz="160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a:latin typeface="Bell MT" panose="02020503060305020303" pitchFamily="18" charset="0"/>
              </a:rPr>
              <a:t>WHO ARE THE END USERS of this project?</a:t>
            </a:r>
            <a:endParaRPr lang="en-IN" u="sng">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a:effectLst/>
              <a:latin typeface="Calibri" panose="020F0502020204030204" pitchFamily="34" charset="0"/>
              <a:ea typeface="Calibri" panose="020F0502020204030204" pitchFamily="34" charset="0"/>
              <a:cs typeface="Calibri" panose="020F0502020204030204" pitchFamily="34" charset="0"/>
            </a:endParaRPr>
          </a:p>
          <a:p>
            <a:endParaRPr lang="en-IN" sz="1600" u="sng">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a:effectLst/>
                <a:latin typeface="Calibri" panose="020F0502020204030204" pitchFamily="34" charset="0"/>
                <a:ea typeface="Calibri" panose="020F0502020204030204" pitchFamily="34" charset="0"/>
                <a:cs typeface="Calibri" panose="020F0502020204030204" pitchFamily="34" charset="0"/>
              </a:rPr>
              <a:t>Libraries:</a:t>
            </a:r>
            <a:endParaRPr lang="en-IN" sz="160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a:effectLst/>
                <a:latin typeface="Calibri" panose="020F0502020204030204" pitchFamily="34" charset="0"/>
                <a:ea typeface="Calibri" panose="020F0502020204030204" pitchFamily="34" charset="0"/>
                <a:cs typeface="Calibri" panose="020F0502020204030204" pitchFamily="34" charset="0"/>
              </a:rPr>
              <a:t>Pillow</a:t>
            </a:r>
            <a:r>
              <a:rPr lang="en-IN" sz="160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0</TotalTime>
  <Words>1109</Words>
  <Application>Microsoft Office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YAGNA SRI</dc:creator>
  <cp:lastModifiedBy>YAGNA SRI</cp:lastModifiedBy>
  <cp:revision>1</cp:revision>
  <dcterms:created xsi:type="dcterms:W3CDTF">2024-07-05T08:26:46Z</dcterms:created>
  <dcterms:modified xsi:type="dcterms:W3CDTF">2024-07-10T01:36:16Z</dcterms:modified>
</cp:coreProperties>
</file>