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jpeg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B1A83-A1E7-1D45-B2A3-D5B79842F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5850" y="3223604"/>
            <a:ext cx="9341360" cy="1513336"/>
          </a:xfrm>
        </p:spPr>
        <p:txBody>
          <a:bodyPr>
            <a:normAutofit fontScale="90000"/>
          </a:bodyPr>
          <a:lstStyle/>
          <a:p>
            <a:r>
              <a:rPr lang="en-US"/>
              <a:t>Predicting Life Expectancy Using  Machine Learning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3646B3-9983-0841-84FA-1C420D72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3960908" y="5418668"/>
            <a:ext cx="7854795" cy="827851"/>
          </a:xfrm>
        </p:spPr>
        <p:txBody>
          <a:bodyPr>
            <a:normAutofit/>
          </a:bodyPr>
          <a:lstStyle/>
          <a:p>
            <a:r>
              <a:rPr lang="en-US" b="1"/>
              <a:t>A.RAHUL</a:t>
            </a:r>
          </a:p>
          <a:p>
            <a:r>
              <a:rPr lang="en-US" b="1"/>
              <a:t>ANNAMRAHUL1@GMAIL.COM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53D386-F056-ED4C-8536-59D1C7174481}"/>
              </a:ext>
            </a:extLst>
          </p:cNvPr>
          <p:cNvSpPr txBox="1"/>
          <p:nvPr/>
        </p:nvSpPr>
        <p:spPr>
          <a:xfrm>
            <a:off x="5007033" y="760118"/>
            <a:ext cx="3698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/>
              <a:t>SMART   BRIDGE</a:t>
            </a:r>
          </a:p>
        </p:txBody>
      </p:sp>
    </p:spTree>
    <p:extLst>
      <p:ext uri="{BB962C8B-B14F-4D97-AF65-F5344CB8AC3E}">
        <p14:creationId xmlns:p14="http://schemas.microsoft.com/office/powerpoint/2010/main" val="589934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DCD94-4E44-5448-AA0D-CC31BEB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TECHNICAL   REQUIREMENTS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11A35BF-3AF6-914E-9DE2-DC899DE00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2749" y="2230505"/>
            <a:ext cx="2184829" cy="2142228"/>
          </a:xfr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377C274-01C8-BE41-9E24-510E006B6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208" y="2230505"/>
            <a:ext cx="2184829" cy="2153505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7CA90934-C69A-A64C-B143-5CBFD33C5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7249" y="2219228"/>
            <a:ext cx="2153505" cy="21535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A0FE95-8ADD-C947-A8C2-A74A361DC448}"/>
              </a:ext>
            </a:extLst>
          </p:cNvPr>
          <p:cNvSpPr txBox="1"/>
          <p:nvPr/>
        </p:nvSpPr>
        <p:spPr>
          <a:xfrm>
            <a:off x="1690763" y="4792134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/>
              <a:t>Node-RED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3474B7-45AA-3049-B850-2586CE69E6B3}"/>
              </a:ext>
            </a:extLst>
          </p:cNvPr>
          <p:cNvSpPr txBox="1"/>
          <p:nvPr/>
        </p:nvSpPr>
        <p:spPr>
          <a:xfrm>
            <a:off x="5228208" y="4792134"/>
            <a:ext cx="2596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/>
              <a:t>Watson Studio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3022A2-AC13-384E-A8EB-AFF90B8AAC17}"/>
              </a:ext>
            </a:extLst>
          </p:cNvPr>
          <p:cNvSpPr txBox="1"/>
          <p:nvPr/>
        </p:nvSpPr>
        <p:spPr>
          <a:xfrm rot="10800000" flipH="1" flipV="1">
            <a:off x="8855691" y="4792134"/>
            <a:ext cx="34040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/>
              <a:t>Watson  Machine  Learning </a:t>
            </a:r>
          </a:p>
        </p:txBody>
      </p:sp>
    </p:spTree>
    <p:extLst>
      <p:ext uri="{BB962C8B-B14F-4D97-AF65-F5344CB8AC3E}">
        <p14:creationId xmlns:p14="http://schemas.microsoft.com/office/powerpoint/2010/main" val="3743172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45B8E-CC20-AB41-B800-0DA674278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302051" cy="4520573"/>
          </a:xfrm>
        </p:spPr>
        <p:txBody>
          <a:bodyPr/>
          <a:lstStyle/>
          <a:p>
            <a:r>
              <a:rPr lang="en-US"/>
              <a:t>THANKYOU </a:t>
            </a:r>
            <a:br>
              <a:rPr lang="en-US"/>
            </a:br>
            <a:br>
              <a:rPr lang="en-US"/>
            </a:br>
            <a:r>
              <a:rPr lang="en-US"/>
              <a:t>ANnAMRAHUL1@GMAIL.COM</a:t>
            </a:r>
            <a:br>
              <a:rPr lang="en-US"/>
            </a:br>
            <a:r>
              <a:rPr lang="en-US"/>
              <a:t>TKR  COLLEGE OF ENGINEERING AND TECHNOLOGY </a:t>
            </a:r>
          </a:p>
        </p:txBody>
      </p:sp>
    </p:spTree>
    <p:extLst>
      <p:ext uri="{BB962C8B-B14F-4D97-AF65-F5344CB8AC3E}">
        <p14:creationId xmlns:p14="http://schemas.microsoft.com/office/powerpoint/2010/main" val="1398523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Celestial</vt:lpstr>
      <vt:lpstr>Predicting Life Expectancy Using  Machine Learning </vt:lpstr>
      <vt:lpstr>TECHNICAL   REQUIREMENTS </vt:lpstr>
      <vt:lpstr>THANKYOU   ANnAMRAHUL1@GMAIL.COM TKR  COLLEGE OF ENGINEERING AND TECHNOLOGY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Life Expectancy Using  Machine Learning </dc:title>
  <dc:creator>Unknown User</dc:creator>
  <cp:lastModifiedBy>Unknown User</cp:lastModifiedBy>
  <cp:revision>1</cp:revision>
  <dcterms:created xsi:type="dcterms:W3CDTF">2020-06-14T02:10:15Z</dcterms:created>
  <dcterms:modified xsi:type="dcterms:W3CDTF">2020-06-14T02:24:58Z</dcterms:modified>
</cp:coreProperties>
</file>