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Dharmavarapu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Bhargavi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Vignan’s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Institute Of Engineering For Women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Computer Science and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Enhancing security</a:t>
            </a:r>
            <a:r>
              <a:rPr lang="en-IN" sz="2400" dirty="0"/>
              <a:t> by implementing </a:t>
            </a:r>
            <a:r>
              <a:rPr lang="en-IN" sz="2400" b="1" dirty="0"/>
              <a:t>AES encryption</a:t>
            </a:r>
            <a:r>
              <a:rPr lang="en-IN" sz="2400" dirty="0"/>
              <a:t> before embedding messages.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Developing a GUI-based application</a:t>
            </a:r>
            <a:r>
              <a:rPr lang="en-IN" sz="2400" dirty="0"/>
              <a:t> for user-friendly text embedding and extraction.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Supporting different file formats</a:t>
            </a:r>
            <a:r>
              <a:rPr lang="en-IN" sz="2400" dirty="0"/>
              <a:t> like PNG, BMP, and GIF for enhanced flexibility.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Implementing AI-based detection methods</a:t>
            </a:r>
            <a:r>
              <a:rPr lang="en-IN" sz="2400" dirty="0"/>
              <a:t> to prevent unauthorized steganography usage.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endParaRPr lang="en-US" sz="3200" b="1" dirty="0"/>
          </a:p>
          <a:p>
            <a:r>
              <a:rPr lang="en-US" sz="3200" dirty="0"/>
              <a:t>This project implements </a:t>
            </a:r>
            <a:r>
              <a:rPr lang="en-US" sz="3200" b="1" dirty="0"/>
              <a:t>image steganography</a:t>
            </a:r>
            <a:r>
              <a:rPr lang="en-US" sz="3200" dirty="0"/>
              <a:t>, where secret messages are embedded inside images by modifying pixel values. The objective is to provide </a:t>
            </a:r>
            <a:r>
              <a:rPr lang="en-US" sz="3200" b="1" dirty="0"/>
              <a:t>secure and hidden communication</a:t>
            </a:r>
            <a:r>
              <a:rPr lang="en-US" sz="3200" dirty="0"/>
              <a:t> while preserving the image's visual integrity. The hidden message can later be retrieved and decrypted using a simple extraction process.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CB003F8-C0F3-FCC0-8797-F77475CF0E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07609"/>
            <a:ext cx="6974986" cy="226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Used: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594000" lvl="5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 (for image processing)</a:t>
            </a:r>
          </a:p>
          <a:p>
            <a:pPr marL="1594000" lvl="5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 (for file handling)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Invisible Message Encoding:</a:t>
            </a:r>
            <a:r>
              <a:rPr lang="en-US" sz="2400" dirty="0"/>
              <a:t> The secret message is hidden within image pixels without noticeable distortion.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Secure Communication:</a:t>
            </a:r>
            <a:r>
              <a:rPr lang="en-US" sz="2400" dirty="0"/>
              <a:t> The message is encrypted in an image, making it difficult for unauthorized users to detect.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Password Protection (Optional):</a:t>
            </a:r>
            <a:r>
              <a:rPr lang="en-US" sz="2400" dirty="0"/>
              <a:t> Can be extended to require a password for decryption.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No Additional Storage Requirement:</a:t>
            </a:r>
            <a:r>
              <a:rPr lang="en-US" sz="2400" dirty="0"/>
              <a:t> The image size remains nearly unchanged.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81DCDF5-B67E-1CCE-3062-6314FCC5B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15D65D5-B404-150B-714A-4127CCEBA4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323" y="1778550"/>
            <a:ext cx="11897032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Enthusiasts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explore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hiding techniques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Forensic Analysts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hide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confidential information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securely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Whistleblowers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communicate securely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without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Security Professionals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research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secure data transfer.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5A130B-C950-07E2-A426-CF7C41BAF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7342" y="1226057"/>
            <a:ext cx="6056671" cy="32869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55096D-3EB6-E3A6-D4FE-10B189D40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46" y="1226058"/>
            <a:ext cx="6001317" cy="3669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85C43B-E24B-CFAE-4FF4-103B66343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5399" y="5024284"/>
            <a:ext cx="2990911" cy="18337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F36B8B-BAE6-1BCA-14FB-C483FE746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5479" y="4959902"/>
            <a:ext cx="3139966" cy="19624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88377CF-BC12-4A10-0894-1AA61604F716}"/>
              </a:ext>
            </a:extLst>
          </p:cNvPr>
          <p:cNvSpPr txBox="1"/>
          <p:nvPr/>
        </p:nvSpPr>
        <p:spPr>
          <a:xfrm>
            <a:off x="2302715" y="459326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Input Image File: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591892-3120-4100-A2B2-8B3E2F6C559F}"/>
              </a:ext>
            </a:extLst>
          </p:cNvPr>
          <p:cNvSpPr txBox="1"/>
          <p:nvPr/>
        </p:nvSpPr>
        <p:spPr>
          <a:xfrm>
            <a:off x="6597445" y="457962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Output Image File: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project successfully demonstrates </a:t>
            </a:r>
            <a:r>
              <a:rPr lang="en-US" sz="2400" b="1" dirty="0"/>
              <a:t>image-based steganography</a:t>
            </a:r>
            <a:r>
              <a:rPr lang="en-US" sz="2400" dirty="0"/>
              <a:t> for </a:t>
            </a:r>
            <a:r>
              <a:rPr lang="en-US" sz="2400" b="1" dirty="0"/>
              <a:t>secure text encoding and retrieval</a:t>
            </a:r>
            <a:r>
              <a:rPr lang="en-US" sz="2400" dirty="0"/>
              <a:t>. By modifying pixel values, secret messages are </a:t>
            </a:r>
            <a:r>
              <a:rPr lang="en-US" sz="2400" b="1" dirty="0"/>
              <a:t>hidden within images</a:t>
            </a:r>
            <a:r>
              <a:rPr lang="en-US" sz="2400" dirty="0"/>
              <a:t>, ensuring </a:t>
            </a:r>
            <a:r>
              <a:rPr lang="en-US" sz="2400" b="1" dirty="0"/>
              <a:t>safe and covert communication</a:t>
            </a:r>
            <a:r>
              <a:rPr lang="en-US" sz="2400" dirty="0"/>
              <a:t>. The approach is simple, effective, and can be extended for more advanced security applications.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83</TotalTime>
  <Words>343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BHARGAVI QUEEN</cp:lastModifiedBy>
  <cp:revision>26</cp:revision>
  <dcterms:created xsi:type="dcterms:W3CDTF">2021-05-26T16:50:10Z</dcterms:created>
  <dcterms:modified xsi:type="dcterms:W3CDTF">2025-02-26T14:57:40Z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