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9"/>
  </p:normalViewPr>
  <p:slideViewPr>
    <p:cSldViewPr snapToGrid="0">
      <p:cViewPr varScale="1">
        <p:scale>
          <a:sx n="83" d="100"/>
          <a:sy n="83" d="100"/>
        </p:scale>
        <p:origin x="10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FAA8-6F12-4435-BC67-5773CAE6C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C27CB-4105-4642-BC4E-82214E691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711EA-25D2-4A88-A2FE-FD56115F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5A3F-B1B6-4693-8CD8-355485DC27B1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8A738-FAE2-4336-819D-1F7AC75D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C95DC-9D46-48BA-A2B8-993E2063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009D-EE12-4E03-8B27-2C6E91D1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81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B890-7875-4791-A6F7-973FE82D2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AD32B-8F4F-46C1-B941-52E04F5A2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F57EE-5647-48C1-B8D2-296AAE66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5A3F-B1B6-4693-8CD8-355485DC27B1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EF0BA-3553-4BAC-847B-09A04C2A9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0F63A-1239-46B1-A8AD-EEEE69767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009D-EE12-4E03-8B27-2C6E91D1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0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BA4A27-D353-4182-A138-8D9CE6C91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53D7E2-D61B-492F-BD6B-7E5B85E7D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ADE50-D04C-4E5B-ACA7-4D91C44C2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5A3F-B1B6-4693-8CD8-355485DC27B1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1FE3-3C3B-4C71-B49C-2DDC392E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0D768-9754-4F10-B577-CDF9DC55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009D-EE12-4E03-8B27-2C6E91D1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8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80C6-5FB3-441A-80DA-B9C44908C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2F56E-962A-4ABF-9C54-38C68D347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1091F-6402-43AC-AF5C-C2358990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5A3F-B1B6-4693-8CD8-355485DC27B1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0E048-0F76-4A1D-9DC1-78F50752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41FEA-B8FD-472F-B3C7-7DFE9856B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009D-EE12-4E03-8B27-2C6E91D1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4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4BBA-A647-493B-BEF4-B02D7978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3F753-806E-48D6-BB1E-66CD25960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D8235-8AF2-4E33-AEC0-32C43D21F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5A3F-B1B6-4693-8CD8-355485DC27B1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A0FA0-BE48-41AF-8E22-C74639C2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16B4F-5E67-45D3-8E93-803B7F266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009D-EE12-4E03-8B27-2C6E91D1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7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35664-831A-4DA0-8F40-55B6B0F6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AAC9A-DF65-47EB-9461-3E50D1DC0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3E902-7681-4BCC-807E-2355AE6AF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AD40B-92CB-49BC-91C0-3720C100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5A3F-B1B6-4693-8CD8-355485DC27B1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40EBE-F4A4-4125-8D2A-F5C75A354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A5416-51FD-45EB-A032-F4AB51E94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009D-EE12-4E03-8B27-2C6E91D1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2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120C-7D98-4BB4-8082-5E32AFADA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8D99B-7F2D-497D-8BF5-192CC14C0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5E626-729C-40B4-A22F-8FB746A64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B9248-B422-424B-AFAB-0E856298C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4F7E3-8C8B-48E5-B447-BD4683E0A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D05A27-DFB4-493E-9F5B-8FF2B5B9A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5A3F-B1B6-4693-8CD8-355485DC27B1}" type="datetimeFigureOut">
              <a:rPr lang="en-US" smtClean="0"/>
              <a:t>3/8/21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D8A3D-06E3-4504-80A3-F7E09A59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04E38-C74F-4FE9-8B32-F7BA311D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009D-EE12-4E03-8B27-2C6E91D1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7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B6CCF-8BFA-4106-BE71-2A0F318C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5A9F9-B61A-4350-BC4F-63AB3625E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5A3F-B1B6-4693-8CD8-355485DC27B1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91DB2-668A-42FA-B437-AD2D5989F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7AF715-CA78-4B47-ACDC-8CDCE239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009D-EE12-4E03-8B27-2C6E91D1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5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FF39F0-9857-4EC3-B9D9-4A0DEB7C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5A3F-B1B6-4693-8CD8-355485DC27B1}" type="datetimeFigureOut">
              <a:rPr lang="en-US" smtClean="0"/>
              <a:t>3/8/21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F1325-3CB5-47E5-86BE-7DA2AF3B4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69625-FD63-42B6-A84E-D1AC2BFB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009D-EE12-4E03-8B27-2C6E91D1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9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A240-1983-4EF9-B3F2-F33B9CEA4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420F8-4A54-43D4-A19C-DD2CBA31A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913FF-FB39-45FC-BF29-9988011B8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08178-859F-4F4E-B5CE-49CF9957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5A3F-B1B6-4693-8CD8-355485DC27B1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8922B-8B6A-47A1-A0A1-DBE6AD19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A947C-A5A7-46CE-AAAE-D61D9528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009D-EE12-4E03-8B27-2C6E91D1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1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575E1-8988-48F2-AE38-00101D3B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90905-4C93-44F3-B826-10A53FB81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087B3-3F37-46B1-B454-BA98D4850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D941C-8006-47F1-83EF-3BCFAB475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5A3F-B1B6-4693-8CD8-355485DC27B1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03F5C-1637-480B-BDCA-F7945FBF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76EDE-C661-4719-89FE-A1B057AA6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009D-EE12-4E03-8B27-2C6E91D1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6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3BF713-756D-42D6-A0A3-C2A053F4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93886-D52C-43FA-BA36-BA39A0A78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D3885-3E8B-4AF5-BF31-91E5ED740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25A3F-B1B6-4693-8CD8-355485DC27B1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1812D-50AA-49C4-8318-BE1F23D32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D32AB-65C0-4AD8-9E03-FC0C239E8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1009D-EE12-4E03-8B27-2C6E91D1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6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FFD5854F-2358-4E48-956A-56B97902A624}"/>
              </a:ext>
            </a:extLst>
          </p:cNvPr>
          <p:cNvGrpSpPr/>
          <p:nvPr/>
        </p:nvGrpSpPr>
        <p:grpSpPr>
          <a:xfrm>
            <a:off x="3102964" y="687575"/>
            <a:ext cx="6012461" cy="4996464"/>
            <a:chOff x="3102964" y="687575"/>
            <a:chExt cx="6012461" cy="499646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D4900CB-7C9E-4F06-9AC5-C6E0405FB55E}"/>
                </a:ext>
              </a:extLst>
            </p:cNvPr>
            <p:cNvGrpSpPr/>
            <p:nvPr/>
          </p:nvGrpSpPr>
          <p:grpSpPr>
            <a:xfrm rot="10800000">
              <a:off x="5400186" y="1345716"/>
              <a:ext cx="912586" cy="897774"/>
              <a:chOff x="5708161" y="983766"/>
              <a:chExt cx="912586" cy="897774"/>
            </a:xfrm>
          </p:grpSpPr>
          <p:sp>
            <p:nvSpPr>
              <p:cNvPr id="6" name="Parallelogram 5">
                <a:extLst>
                  <a:ext uri="{FF2B5EF4-FFF2-40B4-BE49-F238E27FC236}">
                    <a16:creationId xmlns:a16="http://schemas.microsoft.com/office/drawing/2014/main" id="{A1843058-58C2-4657-BBF3-D9C7DCC13454}"/>
                  </a:ext>
                </a:extLst>
              </p:cNvPr>
              <p:cNvSpPr/>
              <p:nvPr/>
            </p:nvSpPr>
            <p:spPr>
              <a:xfrm>
                <a:off x="5708161" y="1051897"/>
                <a:ext cx="836725" cy="631767"/>
              </a:xfrm>
              <a:prstGeom prst="parallelogram">
                <a:avLst/>
              </a:prstGeom>
              <a:pattFill prst="smGrid">
                <a:fgClr>
                  <a:schemeClr val="accent1"/>
                </a:fgClr>
                <a:bgClr>
                  <a:schemeClr val="bg1"/>
                </a:bgClr>
              </a:patt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Parallelogram 6">
                <a:extLst>
                  <a:ext uri="{FF2B5EF4-FFF2-40B4-BE49-F238E27FC236}">
                    <a16:creationId xmlns:a16="http://schemas.microsoft.com/office/drawing/2014/main" id="{64005786-3969-48EC-9C8C-28B213F36F4A}"/>
                  </a:ext>
                </a:extLst>
              </p:cNvPr>
              <p:cNvSpPr/>
              <p:nvPr/>
            </p:nvSpPr>
            <p:spPr>
              <a:xfrm rot="4528573">
                <a:off x="5855977" y="1116769"/>
                <a:ext cx="897774" cy="631767"/>
              </a:xfrm>
              <a:prstGeom prst="parallelogram">
                <a:avLst/>
              </a:prstGeom>
              <a:pattFill prst="smGrid">
                <a:fgClr>
                  <a:schemeClr val="accent1"/>
                </a:fgClr>
                <a:bgClr>
                  <a:schemeClr val="bg1"/>
                </a:bgClr>
              </a:patt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0BE1C0A1-C3D6-40E7-B076-2CEFD6FF7645}"/>
                </a:ext>
              </a:extLst>
            </p:cNvPr>
            <p:cNvSpPr/>
            <p:nvPr/>
          </p:nvSpPr>
          <p:spPr>
            <a:xfrm rot="3120777">
              <a:off x="6564377" y="1289554"/>
              <a:ext cx="55739" cy="1069451"/>
            </a:xfrm>
            <a:prstGeom prst="trapezoid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45F5FA1-2D71-402A-B1FF-6628A240DD68}"/>
                </a:ext>
              </a:extLst>
            </p:cNvPr>
            <p:cNvCxnSpPr/>
            <p:nvPr/>
          </p:nvCxnSpPr>
          <p:spPr>
            <a:xfrm flipV="1">
              <a:off x="6312772" y="1822450"/>
              <a:ext cx="497603" cy="4000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48899789-4749-4DFD-AF57-EFFEC993B53F}"/>
                </a:ext>
              </a:extLst>
            </p:cNvPr>
            <p:cNvSpPr/>
            <p:nvPr/>
          </p:nvSpPr>
          <p:spPr>
            <a:xfrm>
              <a:off x="3474693" y="1450791"/>
              <a:ext cx="1301074" cy="772376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Manual Operation 16">
              <a:extLst>
                <a:ext uri="{FF2B5EF4-FFF2-40B4-BE49-F238E27FC236}">
                  <a16:creationId xmlns:a16="http://schemas.microsoft.com/office/drawing/2014/main" id="{636142F3-09B8-4612-9A95-E10B6A89381C}"/>
                </a:ext>
              </a:extLst>
            </p:cNvPr>
            <p:cNvSpPr/>
            <p:nvPr/>
          </p:nvSpPr>
          <p:spPr>
            <a:xfrm>
              <a:off x="7731125" y="2078246"/>
              <a:ext cx="1327150" cy="460235"/>
            </a:xfrm>
            <a:prstGeom prst="flowChartManualOperation">
              <a:avLst/>
            </a:prstGeom>
            <a:pattFill prst="wave">
              <a:fgClr>
                <a:srgbClr val="00B0F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7E585BA4-90B0-4341-ACA7-F68E2908CB6F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170802" y="2168892"/>
              <a:ext cx="1693037" cy="154969"/>
            </a:xfrm>
            <a:prstGeom prst="bentConnector5">
              <a:avLst>
                <a:gd name="adj1" fmla="val -13502"/>
                <a:gd name="adj2" fmla="val 85893"/>
                <a:gd name="adj3" fmla="val 4222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C6716EE2-1D45-4060-B072-4E4519AF5CA1}"/>
                </a:ext>
              </a:extLst>
            </p:cNvPr>
            <p:cNvCxnSpPr>
              <a:cxnSpLocks/>
              <a:stCxn id="17" idx="2"/>
              <a:endCxn id="16" idx="2"/>
            </p:cNvCxnSpPr>
            <p:nvPr/>
          </p:nvCxnSpPr>
          <p:spPr>
            <a:xfrm rot="5400000" flipH="1">
              <a:off x="5777040" y="-79179"/>
              <a:ext cx="315314" cy="4920007"/>
            </a:xfrm>
            <a:prstGeom prst="bentConnector3">
              <a:avLst>
                <a:gd name="adj1" fmla="val -72499"/>
              </a:avLst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8E46CF61-11B8-463C-A6EB-3443A8EF72F7}"/>
                </a:ext>
              </a:extLst>
            </p:cNvPr>
            <p:cNvCxnSpPr>
              <a:stCxn id="16" idx="4"/>
            </p:cNvCxnSpPr>
            <p:nvPr/>
          </p:nvCxnSpPr>
          <p:spPr>
            <a:xfrm rot="5400000" flipH="1" flipV="1">
              <a:off x="4786119" y="1533240"/>
              <a:ext cx="679575" cy="700280"/>
            </a:xfrm>
            <a:prstGeom prst="bentConnector4">
              <a:avLst>
                <a:gd name="adj1" fmla="val -33639"/>
                <a:gd name="adj2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46C92F89-3CF9-4EC4-B803-178477F3E4AF}"/>
                </a:ext>
              </a:extLst>
            </p:cNvPr>
            <p:cNvSpPr/>
            <p:nvPr/>
          </p:nvSpPr>
          <p:spPr>
            <a:xfrm>
              <a:off x="6787517" y="1543592"/>
              <a:ext cx="581658" cy="491406"/>
            </a:xfrm>
            <a:prstGeom prst="triangle">
              <a:avLst>
                <a:gd name="adj" fmla="val 47265"/>
              </a:avLst>
            </a:prstGeom>
            <a:pattFill prst="smConfetti">
              <a:fgClr>
                <a:schemeClr val="accent6">
                  <a:lumMod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50DE108-2247-4892-8A91-14D4D23B5E0F}"/>
                </a:ext>
              </a:extLst>
            </p:cNvPr>
            <p:cNvSpPr txBox="1"/>
            <p:nvPr/>
          </p:nvSpPr>
          <p:spPr>
            <a:xfrm>
              <a:off x="5440286" y="2730347"/>
              <a:ext cx="1869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Recycled liquid effluent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31015B-8C6B-47AA-89DE-7E5E36633F3A}"/>
                </a:ext>
              </a:extLst>
            </p:cNvPr>
            <p:cNvSpPr txBox="1"/>
            <p:nvPr/>
          </p:nvSpPr>
          <p:spPr>
            <a:xfrm>
              <a:off x="3699020" y="1922264"/>
              <a:ext cx="8938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Dairy Barn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2E527B9-0960-4367-9F8E-34ED424C3333}"/>
                </a:ext>
              </a:extLst>
            </p:cNvPr>
            <p:cNvSpPr txBox="1"/>
            <p:nvPr/>
          </p:nvSpPr>
          <p:spPr>
            <a:xfrm>
              <a:off x="7848936" y="1804688"/>
              <a:ext cx="11832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Lagoon Series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2F49359-D4EF-47A1-8574-07CAF5E57BA5}"/>
                </a:ext>
              </a:extLst>
            </p:cNvPr>
            <p:cNvSpPr txBox="1"/>
            <p:nvPr/>
          </p:nvSpPr>
          <p:spPr>
            <a:xfrm>
              <a:off x="6312772" y="1121040"/>
              <a:ext cx="19538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Separated solid effluent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04B4B02-6559-451B-BF60-CF3E83E17616}"/>
                </a:ext>
              </a:extLst>
            </p:cNvPr>
            <p:cNvSpPr txBox="1"/>
            <p:nvPr/>
          </p:nvSpPr>
          <p:spPr>
            <a:xfrm>
              <a:off x="3102964" y="687575"/>
              <a:ext cx="261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 SOLID LIQUID SEPARATOR</a:t>
              </a:r>
            </a:p>
          </p:txBody>
        </p:sp>
        <p:sp>
          <p:nvSpPr>
            <p:cNvPr id="47" name="Dodecagon 46">
              <a:extLst>
                <a:ext uri="{FF2B5EF4-FFF2-40B4-BE49-F238E27FC236}">
                  <a16:creationId xmlns:a16="http://schemas.microsoft.com/office/drawing/2014/main" id="{17BD8632-AFAA-4F48-9E6C-9D9D4656B061}"/>
                </a:ext>
              </a:extLst>
            </p:cNvPr>
            <p:cNvSpPr/>
            <p:nvPr/>
          </p:nvSpPr>
          <p:spPr>
            <a:xfrm>
              <a:off x="6791602" y="2679962"/>
              <a:ext cx="606744" cy="373661"/>
            </a:xfrm>
            <a:prstGeom prst="dodecagon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S4</a:t>
              </a:r>
            </a:p>
          </p:txBody>
        </p:sp>
        <p:sp>
          <p:nvSpPr>
            <p:cNvPr id="48" name="Dodecagon 47">
              <a:extLst>
                <a:ext uri="{FF2B5EF4-FFF2-40B4-BE49-F238E27FC236}">
                  <a16:creationId xmlns:a16="http://schemas.microsoft.com/office/drawing/2014/main" id="{C4380A52-FE90-4778-8A56-1C5F50D6D58B}"/>
                </a:ext>
              </a:extLst>
            </p:cNvPr>
            <p:cNvSpPr/>
            <p:nvPr/>
          </p:nvSpPr>
          <p:spPr>
            <a:xfrm>
              <a:off x="4654592" y="2142353"/>
              <a:ext cx="606744" cy="373661"/>
            </a:xfrm>
            <a:prstGeom prst="dodecagon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S1</a:t>
              </a:r>
            </a:p>
          </p:txBody>
        </p:sp>
        <p:sp>
          <p:nvSpPr>
            <p:cNvPr id="49" name="Dodecagon 48">
              <a:extLst>
                <a:ext uri="{FF2B5EF4-FFF2-40B4-BE49-F238E27FC236}">
                  <a16:creationId xmlns:a16="http://schemas.microsoft.com/office/drawing/2014/main" id="{FC4D6CF0-5625-4B00-B76D-4C332F231EA3}"/>
                </a:ext>
              </a:extLst>
            </p:cNvPr>
            <p:cNvSpPr/>
            <p:nvPr/>
          </p:nvSpPr>
          <p:spPr>
            <a:xfrm>
              <a:off x="6401522" y="1334102"/>
              <a:ext cx="606744" cy="373661"/>
            </a:xfrm>
            <a:prstGeom prst="dodecagon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S3</a:t>
              </a:r>
            </a:p>
          </p:txBody>
        </p:sp>
        <p:sp>
          <p:nvSpPr>
            <p:cNvPr id="50" name="Dodecagon 49">
              <a:extLst>
                <a:ext uri="{FF2B5EF4-FFF2-40B4-BE49-F238E27FC236}">
                  <a16:creationId xmlns:a16="http://schemas.microsoft.com/office/drawing/2014/main" id="{AC6B58FF-765E-40BA-9E8C-2CF904B89844}"/>
                </a:ext>
              </a:extLst>
            </p:cNvPr>
            <p:cNvSpPr/>
            <p:nvPr/>
          </p:nvSpPr>
          <p:spPr>
            <a:xfrm>
              <a:off x="5854901" y="2276631"/>
              <a:ext cx="606744" cy="373661"/>
            </a:xfrm>
            <a:prstGeom prst="dodecagon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S2</a:t>
              </a:r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FF5743C6-F6AA-41FC-9643-942AD8283992}"/>
                </a:ext>
              </a:extLst>
            </p:cNvPr>
            <p:cNvSpPr/>
            <p:nvPr/>
          </p:nvSpPr>
          <p:spPr>
            <a:xfrm>
              <a:off x="3531843" y="4041591"/>
              <a:ext cx="1301074" cy="772376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lowchart: Manual Operation 56">
              <a:extLst>
                <a:ext uri="{FF2B5EF4-FFF2-40B4-BE49-F238E27FC236}">
                  <a16:creationId xmlns:a16="http://schemas.microsoft.com/office/drawing/2014/main" id="{6EB792F1-3B3F-4F69-9202-A664783536EC}"/>
                </a:ext>
              </a:extLst>
            </p:cNvPr>
            <p:cNvSpPr/>
            <p:nvPr/>
          </p:nvSpPr>
          <p:spPr>
            <a:xfrm>
              <a:off x="7788275" y="4669046"/>
              <a:ext cx="1327150" cy="460235"/>
            </a:xfrm>
            <a:prstGeom prst="flowChartManualOperation">
              <a:avLst/>
            </a:prstGeom>
            <a:pattFill prst="wave">
              <a:fgClr>
                <a:srgbClr val="00B0F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0C187783-60B3-4B72-A604-632362673119}"/>
                </a:ext>
              </a:extLst>
            </p:cNvPr>
            <p:cNvCxnSpPr>
              <a:cxnSpLocks/>
            </p:cNvCxnSpPr>
            <p:nvPr/>
          </p:nvCxnSpPr>
          <p:spPr>
            <a:xfrm>
              <a:off x="5409372" y="4755621"/>
              <a:ext cx="2444943" cy="667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75D98F40-6B10-4636-A6F7-A328CE63A574}"/>
                </a:ext>
              </a:extLst>
            </p:cNvPr>
            <p:cNvCxnSpPr>
              <a:cxnSpLocks/>
              <a:stCxn id="57" idx="2"/>
              <a:endCxn id="56" idx="2"/>
            </p:cNvCxnSpPr>
            <p:nvPr/>
          </p:nvCxnSpPr>
          <p:spPr>
            <a:xfrm rot="5400000" flipH="1">
              <a:off x="5834190" y="2511621"/>
              <a:ext cx="315314" cy="4920007"/>
            </a:xfrm>
            <a:prstGeom prst="bentConnector3">
              <a:avLst>
                <a:gd name="adj1" fmla="val -72499"/>
              </a:avLst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A4B4F421-349A-4EB8-8BCA-38B635AF7A9F}"/>
                </a:ext>
              </a:extLst>
            </p:cNvPr>
            <p:cNvCxnSpPr>
              <a:cxnSpLocks/>
              <a:stCxn id="56" idx="4"/>
            </p:cNvCxnSpPr>
            <p:nvPr/>
          </p:nvCxnSpPr>
          <p:spPr>
            <a:xfrm rot="5400000" flipH="1" flipV="1">
              <a:off x="4972279" y="4327308"/>
              <a:ext cx="347297" cy="626022"/>
            </a:xfrm>
            <a:prstGeom prst="bentConnector4">
              <a:avLst>
                <a:gd name="adj1" fmla="val -65823"/>
                <a:gd name="adj2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2AB661D-06F1-413C-A04C-CDD593013924}"/>
                </a:ext>
              </a:extLst>
            </p:cNvPr>
            <p:cNvSpPr txBox="1"/>
            <p:nvPr/>
          </p:nvSpPr>
          <p:spPr>
            <a:xfrm>
              <a:off x="3756170" y="4513064"/>
              <a:ext cx="9555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Dairy Barn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F1422A6-9597-452D-B0D9-7B3D9253D0AC}"/>
                </a:ext>
              </a:extLst>
            </p:cNvPr>
            <p:cNvSpPr txBox="1"/>
            <p:nvPr/>
          </p:nvSpPr>
          <p:spPr>
            <a:xfrm>
              <a:off x="7906086" y="4395488"/>
              <a:ext cx="11832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Lagoon Series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03EBCBD-E4D7-4179-95A9-D7D5D1E5E0DA}"/>
                </a:ext>
              </a:extLst>
            </p:cNvPr>
            <p:cNvSpPr txBox="1"/>
            <p:nvPr/>
          </p:nvSpPr>
          <p:spPr>
            <a:xfrm>
              <a:off x="5316751" y="3982390"/>
              <a:ext cx="17005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Separated solid effluent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DCF371C-D2FA-4402-8AE9-2F697BEA5601}"/>
                </a:ext>
              </a:extLst>
            </p:cNvPr>
            <p:cNvSpPr txBox="1"/>
            <p:nvPr/>
          </p:nvSpPr>
          <p:spPr>
            <a:xfrm>
              <a:off x="3208645" y="3424898"/>
              <a:ext cx="178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 WEEPING WALL</a:t>
              </a:r>
            </a:p>
          </p:txBody>
        </p:sp>
        <p:sp>
          <p:nvSpPr>
            <p:cNvPr id="67" name="Dodecagon 66">
              <a:extLst>
                <a:ext uri="{FF2B5EF4-FFF2-40B4-BE49-F238E27FC236}">
                  <a16:creationId xmlns:a16="http://schemas.microsoft.com/office/drawing/2014/main" id="{69F96EA9-9030-4B84-8DC3-A9B687A41BC6}"/>
                </a:ext>
              </a:extLst>
            </p:cNvPr>
            <p:cNvSpPr/>
            <p:nvPr/>
          </p:nvSpPr>
          <p:spPr>
            <a:xfrm>
              <a:off x="7760390" y="5310378"/>
              <a:ext cx="606744" cy="373661"/>
            </a:xfrm>
            <a:prstGeom prst="dodecagon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S4</a:t>
              </a:r>
            </a:p>
          </p:txBody>
        </p:sp>
        <p:sp>
          <p:nvSpPr>
            <p:cNvPr id="68" name="Dodecagon 67">
              <a:extLst>
                <a:ext uri="{FF2B5EF4-FFF2-40B4-BE49-F238E27FC236}">
                  <a16:creationId xmlns:a16="http://schemas.microsoft.com/office/drawing/2014/main" id="{5F098D1A-DA5E-4E36-9B32-4CF631E4E2EF}"/>
                </a:ext>
              </a:extLst>
            </p:cNvPr>
            <p:cNvSpPr/>
            <p:nvPr/>
          </p:nvSpPr>
          <p:spPr>
            <a:xfrm>
              <a:off x="4711742" y="4733153"/>
              <a:ext cx="606744" cy="373661"/>
            </a:xfrm>
            <a:prstGeom prst="dodecagon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S1</a:t>
              </a:r>
            </a:p>
          </p:txBody>
        </p:sp>
        <p:sp>
          <p:nvSpPr>
            <p:cNvPr id="69" name="Dodecagon 68">
              <a:extLst>
                <a:ext uri="{FF2B5EF4-FFF2-40B4-BE49-F238E27FC236}">
                  <a16:creationId xmlns:a16="http://schemas.microsoft.com/office/drawing/2014/main" id="{5D8F6C5E-3BF8-42A1-B223-AD7D6DE03BBC}"/>
                </a:ext>
              </a:extLst>
            </p:cNvPr>
            <p:cNvSpPr/>
            <p:nvPr/>
          </p:nvSpPr>
          <p:spPr>
            <a:xfrm>
              <a:off x="5728896" y="4086944"/>
              <a:ext cx="606744" cy="373661"/>
            </a:xfrm>
            <a:prstGeom prst="dodecagon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S3</a:t>
              </a:r>
            </a:p>
          </p:txBody>
        </p:sp>
        <p:sp>
          <p:nvSpPr>
            <p:cNvPr id="70" name="Dodecagon 69">
              <a:extLst>
                <a:ext uri="{FF2B5EF4-FFF2-40B4-BE49-F238E27FC236}">
                  <a16:creationId xmlns:a16="http://schemas.microsoft.com/office/drawing/2014/main" id="{261F9E12-6D61-478E-BAC1-29F4ABF20BE0}"/>
                </a:ext>
              </a:extLst>
            </p:cNvPr>
            <p:cNvSpPr/>
            <p:nvPr/>
          </p:nvSpPr>
          <p:spPr>
            <a:xfrm>
              <a:off x="6928544" y="4482215"/>
              <a:ext cx="606744" cy="373661"/>
            </a:xfrm>
            <a:prstGeom prst="dodecagon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S2</a:t>
              </a:r>
            </a:p>
          </p:txBody>
        </p:sp>
        <p:sp>
          <p:nvSpPr>
            <p:cNvPr id="72" name="Flowchart: Manual Input 71">
              <a:extLst>
                <a:ext uri="{FF2B5EF4-FFF2-40B4-BE49-F238E27FC236}">
                  <a16:creationId xmlns:a16="http://schemas.microsoft.com/office/drawing/2014/main" id="{7E627497-0EFA-4FA3-BB09-880AC135F279}"/>
                </a:ext>
              </a:extLst>
            </p:cNvPr>
            <p:cNvSpPr/>
            <p:nvPr/>
          </p:nvSpPr>
          <p:spPr>
            <a:xfrm>
              <a:off x="5437947" y="4355363"/>
              <a:ext cx="1346295" cy="373660"/>
            </a:xfrm>
            <a:prstGeom prst="flowChartManualInput">
              <a:avLst/>
            </a:prstGeom>
            <a:pattFill prst="lgConfetti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665373E-CFA9-4124-B2AF-77BB2BF66B39}"/>
                </a:ext>
              </a:extLst>
            </p:cNvPr>
            <p:cNvSpPr txBox="1"/>
            <p:nvPr/>
          </p:nvSpPr>
          <p:spPr>
            <a:xfrm>
              <a:off x="6369662" y="5358708"/>
              <a:ext cx="1869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Recycled liquid effluent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F1EA0C2-32E2-4987-8408-2FB4E9D768F9}"/>
                </a:ext>
              </a:extLst>
            </p:cNvPr>
            <p:cNvSpPr txBox="1"/>
            <p:nvPr/>
          </p:nvSpPr>
          <p:spPr>
            <a:xfrm>
              <a:off x="6095246" y="2326543"/>
              <a:ext cx="19538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Separated liquid effluent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CD7DDA0-DEF6-4FED-8066-C8E24D3F55E7}"/>
                </a:ext>
              </a:extLst>
            </p:cNvPr>
            <p:cNvSpPr txBox="1"/>
            <p:nvPr/>
          </p:nvSpPr>
          <p:spPr>
            <a:xfrm>
              <a:off x="6019046" y="4769785"/>
              <a:ext cx="19538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Separated liquid effluent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1764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45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Pramod K Pandey</dc:creator>
  <cp:lastModifiedBy>Brahmaver Dharmaveer Shetty</cp:lastModifiedBy>
  <cp:revision>12</cp:revision>
  <dcterms:created xsi:type="dcterms:W3CDTF">2021-02-02T20:51:59Z</dcterms:created>
  <dcterms:modified xsi:type="dcterms:W3CDTF">2021-03-08T11:35:58Z</dcterms:modified>
</cp:coreProperties>
</file>