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9"/>
  </p:normalViewPr>
  <p:slideViewPr>
    <p:cSldViewPr snapToGrid="0">
      <p:cViewPr>
        <p:scale>
          <a:sx n="71" d="100"/>
          <a:sy n="71" d="100"/>
        </p:scale>
        <p:origin x="14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EF60D-B1A4-B445-877E-B695ACBAF42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8AF821CF-B5CA-7042-9A22-D34DCC315633}">
      <dgm:prSet phldrT="[Text]"/>
      <dgm:spPr/>
      <dgm:t>
        <a:bodyPr/>
        <a:lstStyle/>
        <a:p>
          <a:r>
            <a:rPr lang="en-US" dirty="0"/>
            <a:t>Input Data</a:t>
          </a:r>
        </a:p>
        <a:p>
          <a:r>
            <a:rPr lang="en-US" dirty="0"/>
            <a:t> (Model Predictors)  </a:t>
          </a:r>
        </a:p>
      </dgm:t>
    </dgm:pt>
    <dgm:pt modelId="{288D210A-DBD3-1F4E-AAFF-1EC04620476C}" type="parTrans" cxnId="{6F07BAC9-483D-FD44-A741-5FA110EC737D}">
      <dgm:prSet/>
      <dgm:spPr/>
      <dgm:t>
        <a:bodyPr/>
        <a:lstStyle/>
        <a:p>
          <a:endParaRPr lang="en-US"/>
        </a:p>
      </dgm:t>
    </dgm:pt>
    <dgm:pt modelId="{D22A6534-F67B-C844-BA32-DA0D8C814ECE}" type="sibTrans" cxnId="{6F07BAC9-483D-FD44-A741-5FA110EC737D}">
      <dgm:prSet/>
      <dgm:spPr/>
      <dgm:t>
        <a:bodyPr/>
        <a:lstStyle/>
        <a:p>
          <a:endParaRPr lang="en-US"/>
        </a:p>
      </dgm:t>
    </dgm:pt>
    <dgm:pt modelId="{BF6957BA-A4B3-3B48-8EE7-7DF2B5122110}">
      <dgm:prSet phldrT="[Text]"/>
      <dgm:spPr/>
      <dgm:t>
        <a:bodyPr/>
        <a:lstStyle/>
        <a:p>
          <a:r>
            <a:rPr lang="en-US" dirty="0"/>
            <a:t>Base-learner </a:t>
          </a:r>
        </a:p>
        <a:p>
          <a:r>
            <a:rPr lang="en-US" dirty="0"/>
            <a:t>Models</a:t>
          </a:r>
        </a:p>
      </dgm:t>
    </dgm:pt>
    <dgm:pt modelId="{101ABD50-6501-2A4C-983E-814BDAC8DF68}" type="parTrans" cxnId="{61574117-2BEA-6649-849F-829519D4433D}">
      <dgm:prSet/>
      <dgm:spPr/>
      <dgm:t>
        <a:bodyPr/>
        <a:lstStyle/>
        <a:p>
          <a:endParaRPr lang="en-US"/>
        </a:p>
      </dgm:t>
    </dgm:pt>
    <dgm:pt modelId="{24DD01A8-F3E3-2843-A036-0F9CBC6FC83C}" type="sibTrans" cxnId="{61574117-2BEA-6649-849F-829519D4433D}">
      <dgm:prSet/>
      <dgm:spPr/>
      <dgm:t>
        <a:bodyPr/>
        <a:lstStyle/>
        <a:p>
          <a:endParaRPr lang="en-US"/>
        </a:p>
      </dgm:t>
    </dgm:pt>
    <dgm:pt modelId="{61725728-AB16-FC44-AC03-9917AC1F38FB}">
      <dgm:prSet phldrT="[Text]"/>
      <dgm:spPr/>
      <dgm:t>
        <a:bodyPr/>
        <a:lstStyle/>
        <a:p>
          <a:r>
            <a:rPr lang="en-US" dirty="0"/>
            <a:t>Model</a:t>
          </a:r>
        </a:p>
        <a:p>
          <a:r>
            <a:rPr lang="en-US" dirty="0"/>
            <a:t>Outcome</a:t>
          </a:r>
        </a:p>
      </dgm:t>
    </dgm:pt>
    <dgm:pt modelId="{F4088044-99F9-0E49-AC0E-D4951B6FC01B}" type="parTrans" cxnId="{5226888C-D54F-FD40-AF87-A4D5807E6778}">
      <dgm:prSet/>
      <dgm:spPr/>
      <dgm:t>
        <a:bodyPr/>
        <a:lstStyle/>
        <a:p>
          <a:endParaRPr lang="en-US"/>
        </a:p>
      </dgm:t>
    </dgm:pt>
    <dgm:pt modelId="{B64F4344-5E63-5247-A231-3EF61163AADE}" type="sibTrans" cxnId="{5226888C-D54F-FD40-AF87-A4D5807E6778}">
      <dgm:prSet/>
      <dgm:spPr/>
      <dgm:t>
        <a:bodyPr/>
        <a:lstStyle/>
        <a:p>
          <a:endParaRPr lang="en-US"/>
        </a:p>
      </dgm:t>
    </dgm:pt>
    <dgm:pt modelId="{56339A9D-2EFF-864E-AD58-476464AE4835}">
      <dgm:prSet/>
      <dgm:spPr/>
      <dgm:t>
        <a:bodyPr/>
        <a:lstStyle/>
        <a:p>
          <a:r>
            <a:rPr lang="en-US" dirty="0"/>
            <a:t>Super-learner</a:t>
          </a:r>
        </a:p>
        <a:p>
          <a:r>
            <a:rPr lang="en-US" dirty="0"/>
            <a:t> Model</a:t>
          </a:r>
        </a:p>
      </dgm:t>
    </dgm:pt>
    <dgm:pt modelId="{C2B4F356-781C-B048-BEEB-E3B101DC5394}" type="parTrans" cxnId="{9BAE6742-F686-7444-85BD-FC855E3FAA03}">
      <dgm:prSet/>
      <dgm:spPr/>
      <dgm:t>
        <a:bodyPr/>
        <a:lstStyle/>
        <a:p>
          <a:endParaRPr lang="en-US"/>
        </a:p>
      </dgm:t>
    </dgm:pt>
    <dgm:pt modelId="{3740EA15-109E-3042-9FF0-7770B097FED5}" type="sibTrans" cxnId="{9BAE6742-F686-7444-85BD-FC855E3FAA03}">
      <dgm:prSet/>
      <dgm:spPr/>
      <dgm:t>
        <a:bodyPr/>
        <a:lstStyle/>
        <a:p>
          <a:endParaRPr lang="en-US"/>
        </a:p>
      </dgm:t>
    </dgm:pt>
    <dgm:pt modelId="{7898E750-9DDE-864E-9C98-5D8106920FFD}" type="pres">
      <dgm:prSet presAssocID="{A95EF60D-B1A4-B445-877E-B695ACBAF422}" presName="Name0" presStyleCnt="0">
        <dgm:presLayoutVars>
          <dgm:dir/>
          <dgm:resizeHandles val="exact"/>
        </dgm:presLayoutVars>
      </dgm:prSet>
      <dgm:spPr/>
    </dgm:pt>
    <dgm:pt modelId="{99B52ECE-3226-4A4A-9963-335CF89A3BB5}" type="pres">
      <dgm:prSet presAssocID="{8AF821CF-B5CA-7042-9A22-D34DCC315633}" presName="parTxOnly" presStyleLbl="node1" presStyleIdx="0" presStyleCnt="4" custScaleX="122449">
        <dgm:presLayoutVars>
          <dgm:bulletEnabled val="1"/>
        </dgm:presLayoutVars>
      </dgm:prSet>
      <dgm:spPr/>
    </dgm:pt>
    <dgm:pt modelId="{7A245B5B-67A7-6649-A989-7331B0532262}" type="pres">
      <dgm:prSet presAssocID="{D22A6534-F67B-C844-BA32-DA0D8C814ECE}" presName="parSpace" presStyleCnt="0"/>
      <dgm:spPr/>
    </dgm:pt>
    <dgm:pt modelId="{8584B00D-C1F4-514F-A905-E3DEE2B83B57}" type="pres">
      <dgm:prSet presAssocID="{BF6957BA-A4B3-3B48-8EE7-7DF2B5122110}" presName="parTxOnly" presStyleLbl="node1" presStyleIdx="1" presStyleCnt="4">
        <dgm:presLayoutVars>
          <dgm:bulletEnabled val="1"/>
        </dgm:presLayoutVars>
      </dgm:prSet>
      <dgm:spPr/>
    </dgm:pt>
    <dgm:pt modelId="{5946FEE2-25DE-714C-9178-DD545D39DE95}" type="pres">
      <dgm:prSet presAssocID="{24DD01A8-F3E3-2843-A036-0F9CBC6FC83C}" presName="parSpace" presStyleCnt="0"/>
      <dgm:spPr/>
    </dgm:pt>
    <dgm:pt modelId="{B8BCB99D-9BF0-114B-82C9-B4C1DCDB16F2}" type="pres">
      <dgm:prSet presAssocID="{56339A9D-2EFF-864E-AD58-476464AE4835}" presName="parTxOnly" presStyleLbl="node1" presStyleIdx="2" presStyleCnt="4" custScaleX="117203">
        <dgm:presLayoutVars>
          <dgm:bulletEnabled val="1"/>
        </dgm:presLayoutVars>
      </dgm:prSet>
      <dgm:spPr/>
    </dgm:pt>
    <dgm:pt modelId="{8530ED02-0FE2-8A4E-9DBE-F3897BA37564}" type="pres">
      <dgm:prSet presAssocID="{3740EA15-109E-3042-9FF0-7770B097FED5}" presName="parSpace" presStyleCnt="0"/>
      <dgm:spPr/>
    </dgm:pt>
    <dgm:pt modelId="{6CEF4745-F5F5-ED4E-B8D5-F4D739003D3E}" type="pres">
      <dgm:prSet presAssocID="{61725728-AB16-FC44-AC03-9917AC1F38F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1574117-2BEA-6649-849F-829519D4433D}" srcId="{A95EF60D-B1A4-B445-877E-B695ACBAF422}" destId="{BF6957BA-A4B3-3B48-8EE7-7DF2B5122110}" srcOrd="1" destOrd="0" parTransId="{101ABD50-6501-2A4C-983E-814BDAC8DF68}" sibTransId="{24DD01A8-F3E3-2843-A036-0F9CBC6FC83C}"/>
    <dgm:cxn modelId="{9BAE6742-F686-7444-85BD-FC855E3FAA03}" srcId="{A95EF60D-B1A4-B445-877E-B695ACBAF422}" destId="{56339A9D-2EFF-864E-AD58-476464AE4835}" srcOrd="2" destOrd="0" parTransId="{C2B4F356-781C-B048-BEEB-E3B101DC5394}" sibTransId="{3740EA15-109E-3042-9FF0-7770B097FED5}"/>
    <dgm:cxn modelId="{F7CAD85E-3BFA-F04D-B42D-13300E88F0CA}" type="presOf" srcId="{8AF821CF-B5CA-7042-9A22-D34DCC315633}" destId="{99B52ECE-3226-4A4A-9963-335CF89A3BB5}" srcOrd="0" destOrd="0" presId="urn:microsoft.com/office/officeart/2005/8/layout/hChevron3"/>
    <dgm:cxn modelId="{9E87046F-BE27-3D48-9497-AEA033E6467C}" type="presOf" srcId="{BF6957BA-A4B3-3B48-8EE7-7DF2B5122110}" destId="{8584B00D-C1F4-514F-A905-E3DEE2B83B57}" srcOrd="0" destOrd="0" presId="urn:microsoft.com/office/officeart/2005/8/layout/hChevron3"/>
    <dgm:cxn modelId="{5226888C-D54F-FD40-AF87-A4D5807E6778}" srcId="{A95EF60D-B1A4-B445-877E-B695ACBAF422}" destId="{61725728-AB16-FC44-AC03-9917AC1F38FB}" srcOrd="3" destOrd="0" parTransId="{F4088044-99F9-0E49-AC0E-D4951B6FC01B}" sibTransId="{B64F4344-5E63-5247-A231-3EF61163AADE}"/>
    <dgm:cxn modelId="{6F07BAC9-483D-FD44-A741-5FA110EC737D}" srcId="{A95EF60D-B1A4-B445-877E-B695ACBAF422}" destId="{8AF821CF-B5CA-7042-9A22-D34DCC315633}" srcOrd="0" destOrd="0" parTransId="{288D210A-DBD3-1F4E-AAFF-1EC04620476C}" sibTransId="{D22A6534-F67B-C844-BA32-DA0D8C814ECE}"/>
    <dgm:cxn modelId="{96C0B8ED-9B35-8A49-BF82-15C05DD2B710}" type="presOf" srcId="{A95EF60D-B1A4-B445-877E-B695ACBAF422}" destId="{7898E750-9DDE-864E-9C98-5D8106920FFD}" srcOrd="0" destOrd="0" presId="urn:microsoft.com/office/officeart/2005/8/layout/hChevron3"/>
    <dgm:cxn modelId="{C0BDA3F3-BBD1-D24A-842B-92721BA10700}" type="presOf" srcId="{56339A9D-2EFF-864E-AD58-476464AE4835}" destId="{B8BCB99D-9BF0-114B-82C9-B4C1DCDB16F2}" srcOrd="0" destOrd="0" presId="urn:microsoft.com/office/officeart/2005/8/layout/hChevron3"/>
    <dgm:cxn modelId="{4A5C02FE-2092-2C4C-ADF9-B52EBCC75CC0}" type="presOf" srcId="{61725728-AB16-FC44-AC03-9917AC1F38FB}" destId="{6CEF4745-F5F5-ED4E-B8D5-F4D739003D3E}" srcOrd="0" destOrd="0" presId="urn:microsoft.com/office/officeart/2005/8/layout/hChevron3"/>
    <dgm:cxn modelId="{9000FEB7-7C31-254D-A46F-09E0B97A2A23}" type="presParOf" srcId="{7898E750-9DDE-864E-9C98-5D8106920FFD}" destId="{99B52ECE-3226-4A4A-9963-335CF89A3BB5}" srcOrd="0" destOrd="0" presId="urn:microsoft.com/office/officeart/2005/8/layout/hChevron3"/>
    <dgm:cxn modelId="{820EDABE-F208-9C4E-93B2-E184CE7D8DBF}" type="presParOf" srcId="{7898E750-9DDE-864E-9C98-5D8106920FFD}" destId="{7A245B5B-67A7-6649-A989-7331B0532262}" srcOrd="1" destOrd="0" presId="urn:microsoft.com/office/officeart/2005/8/layout/hChevron3"/>
    <dgm:cxn modelId="{0A405B0B-0941-C14E-95C1-31C4CC0C49A6}" type="presParOf" srcId="{7898E750-9DDE-864E-9C98-5D8106920FFD}" destId="{8584B00D-C1F4-514F-A905-E3DEE2B83B57}" srcOrd="2" destOrd="0" presId="urn:microsoft.com/office/officeart/2005/8/layout/hChevron3"/>
    <dgm:cxn modelId="{F3DF8660-C5F8-1849-B882-A4E84EF3EEFE}" type="presParOf" srcId="{7898E750-9DDE-864E-9C98-5D8106920FFD}" destId="{5946FEE2-25DE-714C-9178-DD545D39DE95}" srcOrd="3" destOrd="0" presId="urn:microsoft.com/office/officeart/2005/8/layout/hChevron3"/>
    <dgm:cxn modelId="{C30F4D00-4822-404E-AEA3-0CE38F73BD20}" type="presParOf" srcId="{7898E750-9DDE-864E-9C98-5D8106920FFD}" destId="{B8BCB99D-9BF0-114B-82C9-B4C1DCDB16F2}" srcOrd="4" destOrd="0" presId="urn:microsoft.com/office/officeart/2005/8/layout/hChevron3"/>
    <dgm:cxn modelId="{BAAF3664-63EA-6744-9A6F-E45107DDD584}" type="presParOf" srcId="{7898E750-9DDE-864E-9C98-5D8106920FFD}" destId="{8530ED02-0FE2-8A4E-9DBE-F3897BA37564}" srcOrd="5" destOrd="0" presId="urn:microsoft.com/office/officeart/2005/8/layout/hChevron3"/>
    <dgm:cxn modelId="{177E44F5-964A-7544-87D2-1A8E8D734F15}" type="presParOf" srcId="{7898E750-9DDE-864E-9C98-5D8106920FFD}" destId="{6CEF4745-F5F5-ED4E-B8D5-F4D739003D3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52ECE-3226-4A4A-9963-335CF89A3BB5}">
      <dsp:nvSpPr>
        <dsp:cNvPr id="0" name=""/>
        <dsp:cNvSpPr/>
      </dsp:nvSpPr>
      <dsp:spPr>
        <a:xfrm>
          <a:off x="4336" y="240261"/>
          <a:ext cx="3415958" cy="11158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Data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(Model Predictors)  </a:t>
          </a:r>
        </a:p>
      </dsp:txBody>
      <dsp:txXfrm>
        <a:off x="4336" y="240261"/>
        <a:ext cx="3136988" cy="1115879"/>
      </dsp:txXfrm>
    </dsp:sp>
    <dsp:sp modelId="{8584B00D-C1F4-514F-A905-E3DEE2B83B57}">
      <dsp:nvSpPr>
        <dsp:cNvPr id="0" name=""/>
        <dsp:cNvSpPr/>
      </dsp:nvSpPr>
      <dsp:spPr>
        <a:xfrm>
          <a:off x="2862355" y="240261"/>
          <a:ext cx="2789698" cy="1115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Base-learner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Models</a:t>
          </a:r>
        </a:p>
      </dsp:txBody>
      <dsp:txXfrm>
        <a:off x="3420295" y="240261"/>
        <a:ext cx="1673819" cy="1115879"/>
      </dsp:txXfrm>
    </dsp:sp>
    <dsp:sp modelId="{B8BCB99D-9BF0-114B-82C9-B4C1DCDB16F2}">
      <dsp:nvSpPr>
        <dsp:cNvPr id="0" name=""/>
        <dsp:cNvSpPr/>
      </dsp:nvSpPr>
      <dsp:spPr>
        <a:xfrm>
          <a:off x="5094114" y="240261"/>
          <a:ext cx="3269610" cy="1115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Super-learner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Model</a:t>
          </a:r>
        </a:p>
      </dsp:txBody>
      <dsp:txXfrm>
        <a:off x="5652054" y="240261"/>
        <a:ext cx="2153731" cy="1115879"/>
      </dsp:txXfrm>
    </dsp:sp>
    <dsp:sp modelId="{6CEF4745-F5F5-ED4E-B8D5-F4D739003D3E}">
      <dsp:nvSpPr>
        <dsp:cNvPr id="0" name=""/>
        <dsp:cNvSpPr/>
      </dsp:nvSpPr>
      <dsp:spPr>
        <a:xfrm>
          <a:off x="7805785" y="240261"/>
          <a:ext cx="2789698" cy="1115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Outcome</a:t>
          </a:r>
        </a:p>
      </dsp:txBody>
      <dsp:txXfrm>
        <a:off x="8363725" y="240261"/>
        <a:ext cx="1673819" cy="1115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FAA8-6F12-4435-BC67-5773CAE6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27CB-4105-4642-BC4E-82214E691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11EA-25D2-4A88-A2FE-FD56115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A738-FAE2-4336-819D-1F7AC75D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95DC-9D46-48BA-A2B8-993E2063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B890-7875-4791-A6F7-973FE82D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D32B-8F4F-46C1-B941-52E04F5A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57EE-5647-48C1-B8D2-296AAE66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F0BA-3553-4BAC-847B-09A04C2A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F63A-1239-46B1-A8AD-EEEE6976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A4A27-D353-4182-A138-8D9CE6C9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3D7E2-D61B-492F-BD6B-7E5B85E7D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E50-D04C-4E5B-ACA7-4D91C44C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1FE3-3C3B-4C71-B49C-2DDC392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D768-9754-4F10-B577-CDF9DC55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80C6-5FB3-441A-80DA-B9C44908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F56E-962A-4ABF-9C54-38C68D34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091F-6402-43AC-AF5C-C235899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0E048-0F76-4A1D-9DC1-78F50752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1FEA-B8FD-472F-B3C7-7DFE985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4BBA-A647-493B-BEF4-B02D7978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F753-806E-48D6-BB1E-66CD2596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8235-8AF2-4E33-AEC0-32C43D21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0FA0-BE48-41AF-8E22-C74639C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B4F-5E67-45D3-8E93-803B7F2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5664-831A-4DA0-8F40-55B6B0F6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AC9A-DF65-47EB-9461-3E50D1DC0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E902-7681-4BCC-807E-2355AE6A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40B-92CB-49BC-91C0-3720C10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0EBE-F4A4-4125-8D2A-F5C75A35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A5416-51FD-45EB-A032-F4AB51E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120C-7D98-4BB4-8082-5E32AFAD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D99B-7F2D-497D-8BF5-192CC14C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E626-729C-40B4-A22F-8FB746A6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B9248-B422-424B-AFAB-0E856298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4F7E3-8C8B-48E5-B447-BD4683E0A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05A27-DFB4-493E-9F5B-8FF2B5B9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D8A3D-06E3-4504-80A3-F7E09A5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04E38-C74F-4FE9-8B32-F7BA311D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6CCF-8BFA-4106-BE71-2A0F318C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5A9F9-B61A-4350-BC4F-63AB3625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1DB2-668A-42FA-B437-AD2D5989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AF715-CA78-4B47-ACDC-8CDCE239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F39F0-9857-4EC3-B9D9-4A0DEB7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F1325-3CB5-47E5-86BE-7DA2AF3B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9625-FD63-42B6-A84E-D1AC2BF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A240-1983-4EF9-B3F2-F33B9CEA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20F8-4A54-43D4-A19C-DD2CBA31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913FF-FB39-45FC-BF29-9988011B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8178-859F-4F4E-B5CE-49CF9957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922B-8B6A-47A1-A0A1-DBE6AD19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947C-A5A7-46CE-AAAE-D61D9528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75E1-8988-48F2-AE38-00101D3B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90905-4C93-44F3-B826-10A53FB81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87B3-3F37-46B1-B454-BA98D4850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941C-8006-47F1-83EF-3BCFAB4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03F5C-1637-480B-BDCA-F7945FBF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6EDE-C661-4719-89FE-A1B057AA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BF713-756D-42D6-A0A3-C2A053F4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3886-D52C-43FA-BA36-BA39A0A7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3885-3E8B-4AF5-BF31-91E5ED74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A3F-B1B6-4693-8CD8-355485DC27B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812D-50AA-49C4-8318-BE1F23D32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32AB-65C0-4AD8-9E03-FC0C239E8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FFD5854F-2358-4E48-956A-56B97902A624}"/>
              </a:ext>
            </a:extLst>
          </p:cNvPr>
          <p:cNvGrpSpPr/>
          <p:nvPr/>
        </p:nvGrpSpPr>
        <p:grpSpPr>
          <a:xfrm>
            <a:off x="3102964" y="687575"/>
            <a:ext cx="6012461" cy="4996464"/>
            <a:chOff x="3102964" y="687575"/>
            <a:chExt cx="6012461" cy="49964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4900CB-7C9E-4F06-9AC5-C6E0405FB55E}"/>
                </a:ext>
              </a:extLst>
            </p:cNvPr>
            <p:cNvGrpSpPr/>
            <p:nvPr/>
          </p:nvGrpSpPr>
          <p:grpSpPr>
            <a:xfrm rot="10800000">
              <a:off x="5400186" y="1345716"/>
              <a:ext cx="912586" cy="897774"/>
              <a:chOff x="5708161" y="983766"/>
              <a:chExt cx="912586" cy="897774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A1843058-58C2-4657-BBF3-D9C7DCC13454}"/>
                  </a:ext>
                </a:extLst>
              </p:cNvPr>
              <p:cNvSpPr/>
              <p:nvPr/>
            </p:nvSpPr>
            <p:spPr>
              <a:xfrm>
                <a:off x="5708161" y="1051897"/>
                <a:ext cx="836725" cy="631767"/>
              </a:xfrm>
              <a:prstGeom prst="parallelogram">
                <a:avLst/>
              </a:prstGeom>
              <a:pattFill prst="smGrid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64005786-3969-48EC-9C8C-28B213F36F4A}"/>
                  </a:ext>
                </a:extLst>
              </p:cNvPr>
              <p:cNvSpPr/>
              <p:nvPr/>
            </p:nvSpPr>
            <p:spPr>
              <a:xfrm rot="4528573">
                <a:off x="5855977" y="1116769"/>
                <a:ext cx="897774" cy="631767"/>
              </a:xfrm>
              <a:prstGeom prst="parallelogram">
                <a:avLst/>
              </a:prstGeom>
              <a:pattFill prst="smGrid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BE1C0A1-C3D6-40E7-B076-2CEFD6FF7645}"/>
                </a:ext>
              </a:extLst>
            </p:cNvPr>
            <p:cNvSpPr/>
            <p:nvPr/>
          </p:nvSpPr>
          <p:spPr>
            <a:xfrm rot="3120777">
              <a:off x="6564377" y="1289554"/>
              <a:ext cx="55739" cy="1069451"/>
            </a:xfrm>
            <a:prstGeom prst="trapezoid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5F5FA1-2D71-402A-B1FF-6628A240DD68}"/>
                </a:ext>
              </a:extLst>
            </p:cNvPr>
            <p:cNvCxnSpPr/>
            <p:nvPr/>
          </p:nvCxnSpPr>
          <p:spPr>
            <a:xfrm flipV="1">
              <a:off x="6312772" y="1822450"/>
              <a:ext cx="497603" cy="400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8899789-4749-4DFD-AF57-EFFEC993B53F}"/>
                </a:ext>
              </a:extLst>
            </p:cNvPr>
            <p:cNvSpPr/>
            <p:nvPr/>
          </p:nvSpPr>
          <p:spPr>
            <a:xfrm>
              <a:off x="3474693" y="1450791"/>
              <a:ext cx="1301074" cy="77237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636142F3-09B8-4612-9A95-E10B6A89381C}"/>
                </a:ext>
              </a:extLst>
            </p:cNvPr>
            <p:cNvSpPr/>
            <p:nvPr/>
          </p:nvSpPr>
          <p:spPr>
            <a:xfrm>
              <a:off x="7731125" y="2078246"/>
              <a:ext cx="1327150" cy="460235"/>
            </a:xfrm>
            <a:prstGeom prst="flowChartManualOperation">
              <a:avLst/>
            </a:prstGeom>
            <a:pattFill prst="wave">
              <a:fgClr>
                <a:srgbClr val="00B0F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E585BA4-90B0-4341-ACA7-F68E2908CB6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170802" y="2168892"/>
              <a:ext cx="1693037" cy="154969"/>
            </a:xfrm>
            <a:prstGeom prst="bentConnector5">
              <a:avLst>
                <a:gd name="adj1" fmla="val -13502"/>
                <a:gd name="adj2" fmla="val 85893"/>
                <a:gd name="adj3" fmla="val 422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6716EE2-1D45-4060-B072-4E4519AF5CA1}"/>
                </a:ext>
              </a:extLst>
            </p:cNvPr>
            <p:cNvCxnSpPr>
              <a:cxnSpLocks/>
              <a:stCxn id="17" idx="2"/>
              <a:endCxn id="16" idx="2"/>
            </p:cNvCxnSpPr>
            <p:nvPr/>
          </p:nvCxnSpPr>
          <p:spPr>
            <a:xfrm rot="5400000" flipH="1">
              <a:off x="5777040" y="-79179"/>
              <a:ext cx="315314" cy="4920007"/>
            </a:xfrm>
            <a:prstGeom prst="bentConnector3">
              <a:avLst>
                <a:gd name="adj1" fmla="val -72499"/>
              </a:avLst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8E46CF61-11B8-463C-A6EB-3443A8EF72F7}"/>
                </a:ext>
              </a:extLst>
            </p:cNvPr>
            <p:cNvCxnSpPr>
              <a:stCxn id="16" idx="4"/>
            </p:cNvCxnSpPr>
            <p:nvPr/>
          </p:nvCxnSpPr>
          <p:spPr>
            <a:xfrm rot="5400000" flipH="1" flipV="1">
              <a:off x="4786119" y="1533240"/>
              <a:ext cx="679575" cy="700280"/>
            </a:xfrm>
            <a:prstGeom prst="bentConnector4">
              <a:avLst>
                <a:gd name="adj1" fmla="val -33639"/>
                <a:gd name="adj2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6C92F89-3CF9-4EC4-B803-178477F3E4AF}"/>
                </a:ext>
              </a:extLst>
            </p:cNvPr>
            <p:cNvSpPr/>
            <p:nvPr/>
          </p:nvSpPr>
          <p:spPr>
            <a:xfrm>
              <a:off x="6787517" y="1543592"/>
              <a:ext cx="581658" cy="491406"/>
            </a:xfrm>
            <a:prstGeom prst="triangle">
              <a:avLst>
                <a:gd name="adj" fmla="val 47265"/>
              </a:avLst>
            </a:prstGeom>
            <a:pattFill prst="smConfetti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0DE108-2247-4892-8A91-14D4D23B5E0F}"/>
                </a:ext>
              </a:extLst>
            </p:cNvPr>
            <p:cNvSpPr txBox="1"/>
            <p:nvPr/>
          </p:nvSpPr>
          <p:spPr>
            <a:xfrm>
              <a:off x="5440286" y="2730347"/>
              <a:ext cx="186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Recycled liquid effluent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31015B-8C6B-47AA-89DE-7E5E36633F3A}"/>
                </a:ext>
              </a:extLst>
            </p:cNvPr>
            <p:cNvSpPr txBox="1"/>
            <p:nvPr/>
          </p:nvSpPr>
          <p:spPr>
            <a:xfrm>
              <a:off x="3699020" y="1922264"/>
              <a:ext cx="893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Dairy Barn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E527B9-0960-4367-9F8E-34ED424C3333}"/>
                </a:ext>
              </a:extLst>
            </p:cNvPr>
            <p:cNvSpPr txBox="1"/>
            <p:nvPr/>
          </p:nvSpPr>
          <p:spPr>
            <a:xfrm>
              <a:off x="7848936" y="1804688"/>
              <a:ext cx="1183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Lagoon Series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F49359-D4EF-47A1-8574-07CAF5E57BA5}"/>
                </a:ext>
              </a:extLst>
            </p:cNvPr>
            <p:cNvSpPr txBox="1"/>
            <p:nvPr/>
          </p:nvSpPr>
          <p:spPr>
            <a:xfrm>
              <a:off x="6312772" y="1121040"/>
              <a:ext cx="1953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solid effluent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4B4B02-6559-451B-BF60-CF3E83E17616}"/>
                </a:ext>
              </a:extLst>
            </p:cNvPr>
            <p:cNvSpPr txBox="1"/>
            <p:nvPr/>
          </p:nvSpPr>
          <p:spPr>
            <a:xfrm>
              <a:off x="3102964" y="687575"/>
              <a:ext cx="261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SOLID LIQUID SEPARATOR</a:t>
              </a:r>
            </a:p>
          </p:txBody>
        </p:sp>
        <p:sp>
          <p:nvSpPr>
            <p:cNvPr id="47" name="Dodecagon 46">
              <a:extLst>
                <a:ext uri="{FF2B5EF4-FFF2-40B4-BE49-F238E27FC236}">
                  <a16:creationId xmlns:a16="http://schemas.microsoft.com/office/drawing/2014/main" id="{17BD8632-AFAA-4F48-9E6C-9D9D4656B061}"/>
                </a:ext>
              </a:extLst>
            </p:cNvPr>
            <p:cNvSpPr/>
            <p:nvPr/>
          </p:nvSpPr>
          <p:spPr>
            <a:xfrm>
              <a:off x="6791602" y="2679962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</a:p>
          </p:txBody>
        </p:sp>
        <p:sp>
          <p:nvSpPr>
            <p:cNvPr id="48" name="Dodecagon 47">
              <a:extLst>
                <a:ext uri="{FF2B5EF4-FFF2-40B4-BE49-F238E27FC236}">
                  <a16:creationId xmlns:a16="http://schemas.microsoft.com/office/drawing/2014/main" id="{C4380A52-FE90-4778-8A56-1C5F50D6D58B}"/>
                </a:ext>
              </a:extLst>
            </p:cNvPr>
            <p:cNvSpPr/>
            <p:nvPr/>
          </p:nvSpPr>
          <p:spPr>
            <a:xfrm>
              <a:off x="4654592" y="2142353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49" name="Dodecagon 48">
              <a:extLst>
                <a:ext uri="{FF2B5EF4-FFF2-40B4-BE49-F238E27FC236}">
                  <a16:creationId xmlns:a16="http://schemas.microsoft.com/office/drawing/2014/main" id="{FC4D6CF0-5625-4B00-B76D-4C332F231EA3}"/>
                </a:ext>
              </a:extLst>
            </p:cNvPr>
            <p:cNvSpPr/>
            <p:nvPr/>
          </p:nvSpPr>
          <p:spPr>
            <a:xfrm>
              <a:off x="6401522" y="1334102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50" name="Dodecagon 49">
              <a:extLst>
                <a:ext uri="{FF2B5EF4-FFF2-40B4-BE49-F238E27FC236}">
                  <a16:creationId xmlns:a16="http://schemas.microsoft.com/office/drawing/2014/main" id="{AC6B58FF-765E-40BA-9E8C-2CF904B89844}"/>
                </a:ext>
              </a:extLst>
            </p:cNvPr>
            <p:cNvSpPr/>
            <p:nvPr/>
          </p:nvSpPr>
          <p:spPr>
            <a:xfrm>
              <a:off x="5854901" y="2276631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F5743C6-F6AA-41FC-9643-942AD8283992}"/>
                </a:ext>
              </a:extLst>
            </p:cNvPr>
            <p:cNvSpPr/>
            <p:nvPr/>
          </p:nvSpPr>
          <p:spPr>
            <a:xfrm>
              <a:off x="3531843" y="4041591"/>
              <a:ext cx="1301074" cy="77237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Manual Operation 56">
              <a:extLst>
                <a:ext uri="{FF2B5EF4-FFF2-40B4-BE49-F238E27FC236}">
                  <a16:creationId xmlns:a16="http://schemas.microsoft.com/office/drawing/2014/main" id="{6EB792F1-3B3F-4F69-9202-A664783536EC}"/>
                </a:ext>
              </a:extLst>
            </p:cNvPr>
            <p:cNvSpPr/>
            <p:nvPr/>
          </p:nvSpPr>
          <p:spPr>
            <a:xfrm>
              <a:off x="7788275" y="4669046"/>
              <a:ext cx="1327150" cy="460235"/>
            </a:xfrm>
            <a:prstGeom prst="flowChartManualOperation">
              <a:avLst/>
            </a:prstGeom>
            <a:pattFill prst="wave">
              <a:fgClr>
                <a:srgbClr val="00B0F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0C187783-60B3-4B72-A604-632362673119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72" y="4755621"/>
              <a:ext cx="2444943" cy="6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5D98F40-6B10-4636-A6F7-A328CE63A574}"/>
                </a:ext>
              </a:extLst>
            </p:cNvPr>
            <p:cNvCxnSpPr>
              <a:cxnSpLocks/>
              <a:stCxn id="57" idx="2"/>
              <a:endCxn id="56" idx="2"/>
            </p:cNvCxnSpPr>
            <p:nvPr/>
          </p:nvCxnSpPr>
          <p:spPr>
            <a:xfrm rot="5400000" flipH="1">
              <a:off x="5834190" y="2511621"/>
              <a:ext cx="315314" cy="4920007"/>
            </a:xfrm>
            <a:prstGeom prst="bentConnector3">
              <a:avLst>
                <a:gd name="adj1" fmla="val -72499"/>
              </a:avLst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4B4F421-349A-4EB8-8BCA-38B635AF7A9F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rot="5400000" flipH="1" flipV="1">
              <a:off x="4972279" y="4327308"/>
              <a:ext cx="347297" cy="626022"/>
            </a:xfrm>
            <a:prstGeom prst="bentConnector4">
              <a:avLst>
                <a:gd name="adj1" fmla="val -65823"/>
                <a:gd name="adj2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AB661D-06F1-413C-A04C-CDD593013924}"/>
                </a:ext>
              </a:extLst>
            </p:cNvPr>
            <p:cNvSpPr txBox="1"/>
            <p:nvPr/>
          </p:nvSpPr>
          <p:spPr>
            <a:xfrm>
              <a:off x="3756170" y="4513064"/>
              <a:ext cx="95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Dairy Barn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1422A6-9597-452D-B0D9-7B3D9253D0AC}"/>
                </a:ext>
              </a:extLst>
            </p:cNvPr>
            <p:cNvSpPr txBox="1"/>
            <p:nvPr/>
          </p:nvSpPr>
          <p:spPr>
            <a:xfrm>
              <a:off x="7906086" y="4395488"/>
              <a:ext cx="1183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Lagoon Series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3EBCBD-E4D7-4179-95A9-D7D5D1E5E0DA}"/>
                </a:ext>
              </a:extLst>
            </p:cNvPr>
            <p:cNvSpPr txBox="1"/>
            <p:nvPr/>
          </p:nvSpPr>
          <p:spPr>
            <a:xfrm>
              <a:off x="5316751" y="3982390"/>
              <a:ext cx="1700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solid effluent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CF371C-D2FA-4402-8AE9-2F697BEA5601}"/>
                </a:ext>
              </a:extLst>
            </p:cNvPr>
            <p:cNvSpPr txBox="1"/>
            <p:nvPr/>
          </p:nvSpPr>
          <p:spPr>
            <a:xfrm>
              <a:off x="3208645" y="3424898"/>
              <a:ext cx="178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WEEPING WALL</a:t>
              </a:r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69F96EA9-9030-4B84-8DC3-A9B687A41BC6}"/>
                </a:ext>
              </a:extLst>
            </p:cNvPr>
            <p:cNvSpPr/>
            <p:nvPr/>
          </p:nvSpPr>
          <p:spPr>
            <a:xfrm>
              <a:off x="7760390" y="5310378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</a:p>
          </p:txBody>
        </p:sp>
        <p:sp>
          <p:nvSpPr>
            <p:cNvPr id="68" name="Dodecagon 67">
              <a:extLst>
                <a:ext uri="{FF2B5EF4-FFF2-40B4-BE49-F238E27FC236}">
                  <a16:creationId xmlns:a16="http://schemas.microsoft.com/office/drawing/2014/main" id="{5F098D1A-DA5E-4E36-9B32-4CF631E4E2EF}"/>
                </a:ext>
              </a:extLst>
            </p:cNvPr>
            <p:cNvSpPr/>
            <p:nvPr/>
          </p:nvSpPr>
          <p:spPr>
            <a:xfrm>
              <a:off x="4711742" y="4733153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69" name="Dodecagon 68">
              <a:extLst>
                <a:ext uri="{FF2B5EF4-FFF2-40B4-BE49-F238E27FC236}">
                  <a16:creationId xmlns:a16="http://schemas.microsoft.com/office/drawing/2014/main" id="{5D8F6C5E-3BF8-42A1-B223-AD7D6DE03BBC}"/>
                </a:ext>
              </a:extLst>
            </p:cNvPr>
            <p:cNvSpPr/>
            <p:nvPr/>
          </p:nvSpPr>
          <p:spPr>
            <a:xfrm>
              <a:off x="5728896" y="4086944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70" name="Dodecagon 69">
              <a:extLst>
                <a:ext uri="{FF2B5EF4-FFF2-40B4-BE49-F238E27FC236}">
                  <a16:creationId xmlns:a16="http://schemas.microsoft.com/office/drawing/2014/main" id="{261F9E12-6D61-478E-BAC1-29F4ABF20BE0}"/>
                </a:ext>
              </a:extLst>
            </p:cNvPr>
            <p:cNvSpPr/>
            <p:nvPr/>
          </p:nvSpPr>
          <p:spPr>
            <a:xfrm>
              <a:off x="6928544" y="4482215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72" name="Flowchart: Manual Input 71">
              <a:extLst>
                <a:ext uri="{FF2B5EF4-FFF2-40B4-BE49-F238E27FC236}">
                  <a16:creationId xmlns:a16="http://schemas.microsoft.com/office/drawing/2014/main" id="{7E627497-0EFA-4FA3-BB09-880AC135F279}"/>
                </a:ext>
              </a:extLst>
            </p:cNvPr>
            <p:cNvSpPr/>
            <p:nvPr/>
          </p:nvSpPr>
          <p:spPr>
            <a:xfrm>
              <a:off x="5437947" y="4355363"/>
              <a:ext cx="1346295" cy="373660"/>
            </a:xfrm>
            <a:prstGeom prst="flowChartManualInput">
              <a:avLst/>
            </a:prstGeom>
            <a:pattFill prst="lgConfetti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65373E-CFA9-4124-B2AF-77BB2BF66B39}"/>
                </a:ext>
              </a:extLst>
            </p:cNvPr>
            <p:cNvSpPr txBox="1"/>
            <p:nvPr/>
          </p:nvSpPr>
          <p:spPr>
            <a:xfrm>
              <a:off x="6369662" y="5358708"/>
              <a:ext cx="186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Recycled liquid effluent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F1EA0C2-32E2-4987-8408-2FB4E9D768F9}"/>
                </a:ext>
              </a:extLst>
            </p:cNvPr>
            <p:cNvSpPr txBox="1"/>
            <p:nvPr/>
          </p:nvSpPr>
          <p:spPr>
            <a:xfrm>
              <a:off x="6095246" y="2326543"/>
              <a:ext cx="1953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liquid effluent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D7DDA0-DEF6-4FED-8066-C8E24D3F55E7}"/>
                </a:ext>
              </a:extLst>
            </p:cNvPr>
            <p:cNvSpPr txBox="1"/>
            <p:nvPr/>
          </p:nvSpPr>
          <p:spPr>
            <a:xfrm>
              <a:off x="6019046" y="4769785"/>
              <a:ext cx="1953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Separated liquid effluent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7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24D83-77DF-9B4A-ACCB-EF1170279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15456"/>
              </p:ext>
            </p:extLst>
          </p:nvPr>
        </p:nvGraphicFramePr>
        <p:xfrm>
          <a:off x="661737" y="1835209"/>
          <a:ext cx="2230322" cy="4704487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0322">
                  <a:extLst>
                    <a:ext uri="{9D8B030D-6E8A-4147-A177-3AD203B41FA5}">
                      <a16:colId xmlns:a16="http://schemas.microsoft.com/office/drawing/2014/main" val="1954144842"/>
                    </a:ext>
                  </a:extLst>
                </a:gridCol>
              </a:tblGrid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- SLS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69060641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- WW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44111839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S1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02285551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S2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43742080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S3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82338977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S4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66150324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 - Spring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28425804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 - Summer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28680367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Calcium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54887934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Nitrates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23975553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45072990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82579075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Potassium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02192131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5732171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Conductivity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257925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Solids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95626870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 Solids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778806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E75438-A158-184B-9D79-A36936AD2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3897"/>
              </p:ext>
            </p:extLst>
          </p:nvPr>
        </p:nvGraphicFramePr>
        <p:xfrm>
          <a:off x="3534396" y="1841626"/>
          <a:ext cx="2705036" cy="475488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05036">
                  <a:extLst>
                    <a:ext uri="{9D8B030D-6E8A-4147-A177-3AD203B41FA5}">
                      <a16:colId xmlns:a16="http://schemas.microsoft.com/office/drawing/2014/main" val="2930866226"/>
                    </a:ext>
                  </a:extLst>
                </a:gridCol>
              </a:tblGrid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Ranger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5531802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Kernel PLS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4133928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GLM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8757019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GLM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1129646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Forest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9030119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Earth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8577418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99707055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 Tree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08316038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GLM Step AIC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59551272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Net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32461299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 3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41008269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Radial Cost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9040254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05257822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BRNN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532691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RRF Global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0097551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 Dart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9922053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2292740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Radial Sigma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1020953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 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1192011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 Linear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45944743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83773355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Poly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234296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AVN Net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1521530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Radial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2583534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Rules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9707569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Net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23986597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603F129-FD6B-F347-A2E2-AFD6417EA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974434"/>
              </p:ext>
            </p:extLst>
          </p:nvPr>
        </p:nvGraphicFramePr>
        <p:xfrm>
          <a:off x="661737" y="208334"/>
          <a:ext cx="10599821" cy="159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n 13">
            <a:extLst>
              <a:ext uri="{FF2B5EF4-FFF2-40B4-BE49-F238E27FC236}">
                <a16:creationId xmlns:a16="http://schemas.microsoft.com/office/drawing/2014/main" id="{1205B2CA-8974-014E-BB0C-E5202F39DE13}"/>
              </a:ext>
            </a:extLst>
          </p:cNvPr>
          <p:cNvSpPr/>
          <p:nvPr/>
        </p:nvSpPr>
        <p:spPr>
          <a:xfrm>
            <a:off x="6837940" y="1828785"/>
            <a:ext cx="1520952" cy="4704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Stacked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Ensemble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Generalized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Linear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Model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B5F67B-9387-0F44-8495-6D37F8B79FB0}"/>
              </a:ext>
            </a:extLst>
          </p:cNvPr>
          <p:cNvSpPr/>
          <p:nvPr/>
        </p:nvSpPr>
        <p:spPr>
          <a:xfrm>
            <a:off x="8971878" y="2174080"/>
            <a:ext cx="2026930" cy="1956552"/>
          </a:xfrm>
          <a:prstGeom prst="ellipse">
            <a:avLst/>
          </a:prstGeom>
          <a:ln w="349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</a:p>
          <a:p>
            <a:pPr algn="ctr"/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(CFU/ml)</a:t>
            </a:r>
          </a:p>
        </p:txBody>
      </p:sp>
      <p:pic>
        <p:nvPicPr>
          <p:cNvPr id="33" name="Graphic 32" descr="Petri Dish with solid fill">
            <a:extLst>
              <a:ext uri="{FF2B5EF4-FFF2-40B4-BE49-F238E27FC236}">
                <a16:creationId xmlns:a16="http://schemas.microsoft.com/office/drawing/2014/main" id="{C691FEF7-5BC6-8A41-99FD-97AFC08EB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3831" y="3796614"/>
            <a:ext cx="2623024" cy="2623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05D011F-0806-364F-93FC-E576ACFD3F4F}"/>
              </a:ext>
            </a:extLst>
          </p:cNvPr>
          <p:cNvSpPr txBox="1"/>
          <p:nvPr/>
        </p:nvSpPr>
        <p:spPr>
          <a:xfrm>
            <a:off x="8795751" y="6003335"/>
            <a:ext cx="30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 – C – MAN </a:t>
            </a:r>
          </a:p>
          <a:p>
            <a:pPr algn="r"/>
            <a:r>
              <a:rPr lang="en-US" dirty="0"/>
              <a:t>Machine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251482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167</Words>
  <Application>Microsoft Macintosh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K Pandey</dc:creator>
  <cp:lastModifiedBy>Brahmaver Dharmaveer Shetty</cp:lastModifiedBy>
  <cp:revision>21</cp:revision>
  <dcterms:created xsi:type="dcterms:W3CDTF">2021-02-02T20:51:59Z</dcterms:created>
  <dcterms:modified xsi:type="dcterms:W3CDTF">2021-03-17T05:11:16Z</dcterms:modified>
</cp:coreProperties>
</file>