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  <p:sldId id="262" r:id="rId6"/>
    <p:sldId id="266" r:id="rId7"/>
    <p:sldId id="268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708331-202F-4123-A4EE-5E081BE96870}" v="48" dt="2022-12-03T09:56:41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jfif"/><Relationship Id="rId4" Type="http://schemas.openxmlformats.org/officeDocument/2006/relationships/image" Target="../media/image14.jf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AD32-D49D-7F82-8CAA-36A3FC28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2612" y="202276"/>
            <a:ext cx="8477617" cy="219569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lgerian" panose="04020705040A02060702" pitchFamily="82" charset="0"/>
              </a:rPr>
              <a:t>St. Andrews institute of technology and management</a:t>
            </a:r>
            <a:endParaRPr lang="en-IN" sz="28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0E466-BA8D-761E-6523-83AD3A6B9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2842" y="2635467"/>
            <a:ext cx="5930350" cy="364913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Name- </a:t>
            </a:r>
            <a:r>
              <a:rPr lang="en-US" sz="2400" dirty="0" err="1">
                <a:latin typeface="Arial Rounded MT Bold" panose="020F0704030504030204" pitchFamily="34" charset="0"/>
              </a:rPr>
              <a:t>Dharm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Dutt</a:t>
            </a:r>
            <a:endParaRPr lang="en-US" sz="2400" dirty="0">
              <a:latin typeface="Arial Rounded MT Bold" panose="020F0704030504030204" pitchFamily="34" charset="0"/>
            </a:endParaRPr>
          </a:p>
          <a:p>
            <a:r>
              <a:rPr lang="en-US" sz="2400" dirty="0">
                <a:latin typeface="Arial Rounded MT Bold" panose="020F0704030504030204" pitchFamily="34" charset="0"/>
              </a:rPr>
              <a:t>Branch- B.tech CST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Roll no,- 226054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Guided by- Gravit sir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E72219-2473-6EB2-7089-5AC675A7E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6193"/>
            <a:ext cx="2115534" cy="15878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BCAE1E-E4E1-DBEE-C436-E4B2FB2EC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192" y="2397966"/>
            <a:ext cx="2444620" cy="387576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814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F2A0-4006-80DD-714B-AAFCFF4B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index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232D3-F63E-EFB8-846A-B3C8677F6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Tittle</a:t>
            </a:r>
          </a:p>
          <a:p>
            <a:r>
              <a:rPr lang="en-US" dirty="0"/>
              <a:t>About us </a:t>
            </a:r>
          </a:p>
          <a:p>
            <a:r>
              <a:rPr lang="en-US" dirty="0"/>
              <a:t>Navigation bar</a:t>
            </a:r>
          </a:p>
          <a:p>
            <a:r>
              <a:rPr lang="en-US" dirty="0"/>
              <a:t>Login and contact us page</a:t>
            </a:r>
          </a:p>
          <a:p>
            <a:r>
              <a:rPr lang="en-US" dirty="0"/>
              <a:t>Main page</a:t>
            </a:r>
          </a:p>
          <a:p>
            <a:r>
              <a:rPr lang="en-US" dirty="0"/>
              <a:t>footer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9135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5D78-33C3-555A-F358-CE562F31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Algerian" panose="04020705040A02060702" pitchFamily="82" charset="0"/>
              </a:rPr>
              <a:t>I PHONE SHOP</a:t>
            </a:r>
            <a:endParaRPr lang="en-IN" sz="6000" b="1" dirty="0"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772C13-4101-D038-136B-21F8F0C3F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65866"/>
            <a:ext cx="6657391" cy="410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4116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551A-3C3C-9E37-1A96-E4F7E686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Algerian" panose="04020705040A02060702" pitchFamily="82" charset="0"/>
              </a:rPr>
              <a:t>                               About us</a:t>
            </a:r>
            <a:endParaRPr lang="en-IN" b="1" i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B87BA-055F-604B-D995-B3BB20B80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31" y="1670181"/>
            <a:ext cx="10350695" cy="4121020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The iPhone is </a:t>
            </a:r>
            <a:r>
              <a:rPr lang="en-US" sz="28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a smartphone made by Apple that combines a computer, iPod, digital camera and cellular phone into one device with a touchscreen interface</a:t>
            </a:r>
            <a:r>
              <a:rPr lang="en-US" sz="2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. The iPhone runs the iOS operating system, and in 2021 when the iPhone 13 was introduced, it offered up to 1 TB of storage and a 12-megapixel camera.</a:t>
            </a:r>
            <a:endParaRPr lang="en-IN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10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DC04-1AC8-AE7C-ACCE-9D69188A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7" y="0"/>
            <a:ext cx="10131425" cy="1456267"/>
          </a:xfrm>
        </p:spPr>
        <p:txBody>
          <a:bodyPr/>
          <a:lstStyle/>
          <a:p>
            <a:r>
              <a:rPr lang="en-US" i="1" dirty="0">
                <a:highlight>
                  <a:srgbClr val="00FF00"/>
                </a:highlight>
                <a:latin typeface="Algerian" panose="04020705040A02060702" pitchFamily="82" charset="0"/>
              </a:rPr>
              <a:t>Navigation bar</a:t>
            </a:r>
            <a:endParaRPr lang="en-IN" i="1" dirty="0">
              <a:highlight>
                <a:srgbClr val="00FF00"/>
              </a:highlight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FABF28-840C-1D53-D6B7-082A465C1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66" y="1347115"/>
            <a:ext cx="6765298" cy="51820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43934A-E4A8-204E-8E81-DFACA3CBC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71992">
            <a:off x="7395753" y="2934392"/>
            <a:ext cx="3452159" cy="376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1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E5364-80EE-4D2A-9DD4-E8E901593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0" y="110836"/>
            <a:ext cx="10131425" cy="1456267"/>
          </a:xfrm>
        </p:spPr>
        <p:txBody>
          <a:bodyPr/>
          <a:lstStyle/>
          <a:p>
            <a:r>
              <a:rPr lang="en-US" dirty="0">
                <a:highlight>
                  <a:srgbClr val="FF00FF"/>
                </a:highlight>
                <a:latin typeface="Algerian" panose="04020705040A02060702" pitchFamily="82" charset="0"/>
              </a:rPr>
              <a:t>footer</a:t>
            </a:r>
            <a:endParaRPr lang="en-IN" dirty="0">
              <a:highlight>
                <a:srgbClr val="FF00FF"/>
              </a:highlight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EAEFE-3197-F0D9-E090-4499ACB63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094" y="415247"/>
            <a:ext cx="6447905" cy="58608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BE4689-6C6C-ED78-5CC6-D65B55AC6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44" y="1213659"/>
            <a:ext cx="5054978" cy="30840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FD6601-1405-2ECE-474C-4E6E9A2F2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72495"/>
            <a:ext cx="5611092" cy="225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9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357F-A22C-0365-B3BF-DB5C0B05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B0F0"/>
                </a:solidFill>
              </a:rPr>
              <a:t>                                  </a:t>
            </a:r>
            <a:r>
              <a:rPr lang="en-US" sz="6600" b="1" i="1" dirty="0">
                <a:solidFill>
                  <a:srgbClr val="00B0F0"/>
                </a:solidFill>
              </a:rPr>
              <a:t>laptop’s</a:t>
            </a:r>
            <a:endParaRPr lang="en-IN" sz="6600" b="1" i="1" dirty="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297A69-B9E9-33BC-4AB8-5AC20021F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0742"/>
            <a:ext cx="4478694" cy="26910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9E18EA-6C45-B075-76BE-B1ACB6226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480" y="4310742"/>
            <a:ext cx="3946848" cy="25472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F93E05-53B1-7B61-1C78-92CBE5A71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915" y="4302102"/>
            <a:ext cx="3760237" cy="25472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1A1F2F-057B-83ED-3E9D-500A1F3B9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2174033"/>
            <a:ext cx="12201328" cy="205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2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E5DA63-AB12-E77E-FB24-87A7F031D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950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25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{B682FB54-4EF1-4FF6-9BD7-3A6B97FB5FC2}tf03457452</Template>
  <TotalTime>167</TotalTime>
  <Words>109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Arial</vt:lpstr>
      <vt:lpstr>Arial Rounded MT Bold</vt:lpstr>
      <vt:lpstr>Calibri</vt:lpstr>
      <vt:lpstr>Calibri Light</vt:lpstr>
      <vt:lpstr>Celestial</vt:lpstr>
      <vt:lpstr>St. Andrews institute of technology and management</vt:lpstr>
      <vt:lpstr>index</vt:lpstr>
      <vt:lpstr>I PHONE SHOP</vt:lpstr>
      <vt:lpstr>                               About us</vt:lpstr>
      <vt:lpstr>Navigation bar</vt:lpstr>
      <vt:lpstr>footer</vt:lpstr>
      <vt:lpstr>                                  laptop’s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</dc:title>
  <dc:creator>Sandeep Nandi</dc:creator>
  <cp:lastModifiedBy>Asus</cp:lastModifiedBy>
  <cp:revision>2</cp:revision>
  <dcterms:created xsi:type="dcterms:W3CDTF">2022-11-29T18:01:40Z</dcterms:created>
  <dcterms:modified xsi:type="dcterms:W3CDTF">2022-12-03T10:04:32Z</dcterms:modified>
</cp:coreProperties>
</file>