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29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58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6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7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C1A5-3EFC-43DC-B506-9B0DF032778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CECF-B2FC-EF41-B764-18845D45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657726"/>
            <a:ext cx="7893607" cy="3144253"/>
          </a:xfrm>
        </p:spPr>
        <p:txBody>
          <a:bodyPr/>
          <a:lstStyle/>
          <a:p>
            <a:pPr algn="ctr"/>
            <a:r>
              <a:rPr lang="en-US" b="1" dirty="0"/>
              <a:t>Capstone Project:</a:t>
            </a:r>
            <a:br>
              <a:rPr lang="en-US" b="1" dirty="0"/>
            </a:br>
            <a:r>
              <a:rPr lang="en-US" b="1" dirty="0" err="1"/>
              <a:t>DemoBlaze</a:t>
            </a:r>
            <a:r>
              <a:rPr lang="en-US" b="1" dirty="0"/>
              <a:t> Automation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2AA4-0A6F-8C06-823C-4357B7C1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32420"/>
            <a:ext cx="8294660" cy="146785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- Dharmender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 – dharmendernehra191919@gmail.com</a:t>
            </a: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Superset id : 5318691 </a:t>
            </a:r>
          </a:p>
        </p:txBody>
      </p:sp>
    </p:spTree>
    <p:extLst>
      <p:ext uri="{BB962C8B-B14F-4D97-AF65-F5344CB8AC3E}">
        <p14:creationId xmlns:p14="http://schemas.microsoft.com/office/powerpoint/2010/main" val="30646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251F-2140-4FB4-6B1B-604A915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Snapshot: Build &amp; Test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38EFCD-CE83-D676-8DC3-759B335E9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386347"/>
            <a:ext cx="8596312" cy="216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D155E-11F5-D362-ACD3-A1FDFB61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51044"/>
            <a:ext cx="9173497" cy="284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8612"/>
            <a:ext cx="8596668" cy="1335741"/>
          </a:xfrm>
        </p:spPr>
        <p:txBody>
          <a:bodyPr/>
          <a:lstStyle/>
          <a:p>
            <a:r>
              <a:rPr lang="en-IN" dirty="0"/>
              <a:t>Jira Snapshot of the Sprint belongs to the App Development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0672E4-7225-E295-4E67-63D4AC2DD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08" y="1317813"/>
            <a:ext cx="10725985" cy="49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982572" cy="28687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8495F-830D-5F90-E92A-13347C00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41" y="510988"/>
            <a:ext cx="9995647" cy="509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8B4C-7332-F470-3AD5-9C2A1C37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Zephyr Snapshot of Test Management for the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999EE-EAC0-D4AA-3BD0-122FEA491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99" y="2160588"/>
            <a:ext cx="814123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3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1A9F-FAC0-940A-8793-A21DFD4E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7553D-457B-363C-BD78-30DB6C0EA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82" y="609600"/>
            <a:ext cx="10890024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2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A0F0-C193-E375-BFCC-AEF314B3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2262"/>
            <a:ext cx="8596668" cy="101415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F517D-316F-21D1-2434-91C56184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9295"/>
            <a:ext cx="9882510" cy="441206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Successfully automated the </a:t>
            </a:r>
            <a:r>
              <a:rPr lang="en-IN" b="1" dirty="0" err="1"/>
              <a:t>DemoBlaze</a:t>
            </a:r>
            <a:r>
              <a:rPr lang="en-IN" b="1" dirty="0"/>
              <a:t> E-commerce website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Improved efficiency, reliability, and reusability of test cases.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Framework is ready for integration into </a:t>
            </a:r>
            <a:r>
              <a:rPr lang="en-IN" b="1" dirty="0"/>
              <a:t>CI/CD pipelines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Gained hands-on experience with </a:t>
            </a:r>
            <a:r>
              <a:rPr lang="en-IN" b="1" dirty="0"/>
              <a:t>Selenium, TestNG, Jenkins, Jira, and Zephyr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Strengthened understanding of </a:t>
            </a:r>
            <a:r>
              <a:rPr lang="en-IN" b="1" dirty="0"/>
              <a:t>Agile methodology and real-world automation practices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REFERENCES &amp; LINKS:</a:t>
            </a:r>
          </a:p>
          <a:p>
            <a:r>
              <a:rPr lang="en-IN" dirty="0"/>
              <a:t>GITHUB : https://github.com/Dharmender999/DemoBlaze-Automation.git</a:t>
            </a:r>
          </a:p>
          <a:p>
            <a:r>
              <a:rPr lang="en-IN" dirty="0"/>
              <a:t>WEBSITE : https://www.demoblaze.com/</a:t>
            </a:r>
          </a:p>
        </p:txBody>
      </p:sp>
    </p:spTree>
    <p:extLst>
      <p:ext uri="{BB962C8B-B14F-4D97-AF65-F5344CB8AC3E}">
        <p14:creationId xmlns:p14="http://schemas.microsoft.com/office/powerpoint/2010/main" val="332087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6706-317F-D65B-6560-EE345415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7155"/>
            <a:ext cx="8596668" cy="1496291"/>
          </a:xfrm>
        </p:spPr>
        <p:txBody>
          <a:bodyPr/>
          <a:lstStyle/>
          <a:p>
            <a:r>
              <a:rPr lang="en-US" b="1" dirty="0"/>
              <a:t>THANK YOU…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961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5DB2-F261-C0F5-6349-AFFD3D69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FE13-2936-19F1-EA2A-0249BC53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8"/>
            <a:ext cx="8596668" cy="344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 testing workflow for </a:t>
            </a:r>
            <a:r>
              <a:rPr lang="en-IN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Demoblaze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website.</a:t>
            </a:r>
          </a:p>
          <a:p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end-to-end functionality from user signup to order confirmation.</a:t>
            </a:r>
          </a:p>
          <a:p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Automation</a:t>
            </a:r>
          </a:p>
          <a:p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Authentication: Signup &amp; Login</a:t>
            </a:r>
          </a:p>
          <a:p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Flow: Product Selection &amp; Cart Management</a:t>
            </a:r>
          </a:p>
          <a:p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Checkout: Payment &amp; Order Confirmation</a:t>
            </a:r>
          </a:p>
          <a:p>
            <a:endParaRPr lang="en-IN" b="1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7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A0F0-679E-CC55-3CC0-E32DE1B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2D6D-4E6A-0C1F-06B9-C747BF35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10" y="1475875"/>
            <a:ext cx="8596668" cy="456548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Automation test suite for </a:t>
            </a:r>
            <a:r>
              <a:rPr lang="en-IN" sz="2400" dirty="0" err="1"/>
              <a:t>DemoBlaze</a:t>
            </a:r>
            <a:r>
              <a:rPr lang="en-IN" sz="2400" dirty="0"/>
              <a:t> (E-commerce website) covering: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Signup &amp; Login</a:t>
            </a:r>
          </a:p>
          <a:p>
            <a:r>
              <a:rPr lang="en-IN" dirty="0"/>
              <a:t>Product Browsing</a:t>
            </a:r>
          </a:p>
          <a:p>
            <a:r>
              <a:rPr lang="en-IN" dirty="0"/>
              <a:t>Add to Cart</a:t>
            </a:r>
          </a:p>
          <a:p>
            <a:r>
              <a:rPr lang="en-IN" dirty="0"/>
              <a:t>Place Order (Financial Transaction)</a:t>
            </a:r>
          </a:p>
          <a:p>
            <a:r>
              <a:rPr lang="en-IN" dirty="0"/>
              <a:t>Transaction Verification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1508B8-7CA4-7123-66B4-7B6D1144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Order (Financial Transaction)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3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997-FD3E-D4FF-287F-0D83E9F2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A4F0-6D70-E2DE-5D54-9B6AE119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/>
          </a:bodyPr>
          <a:lstStyle/>
          <a:p>
            <a:r>
              <a:rPr lang="en-IN" dirty="0"/>
              <a:t>Java</a:t>
            </a:r>
          </a:p>
          <a:p>
            <a:r>
              <a:rPr lang="en-IN" dirty="0"/>
              <a:t>Selenium WebDriver</a:t>
            </a:r>
          </a:p>
          <a:p>
            <a:r>
              <a:rPr lang="en-IN" dirty="0"/>
              <a:t>Maven</a:t>
            </a:r>
          </a:p>
          <a:p>
            <a:r>
              <a:rPr lang="en-IN" dirty="0"/>
              <a:t>TestNG</a:t>
            </a:r>
          </a:p>
          <a:p>
            <a:r>
              <a:rPr lang="en-IN" dirty="0"/>
              <a:t>Git/GitHub (Version Control)</a:t>
            </a:r>
          </a:p>
          <a:p>
            <a:r>
              <a:rPr lang="en-IN" dirty="0"/>
              <a:t>Jenkins (CI/CD)</a:t>
            </a:r>
          </a:p>
          <a:p>
            <a:r>
              <a:rPr lang="en-IN" dirty="0"/>
              <a:t>Jira +Zephyr (Agile Project &amp; Test Management)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3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9516-5C05-99F0-0FE2-45FCFBB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used for Test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2635-6288-F768-6144-91992DFC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Page Object Model (POM)</a:t>
            </a:r>
          </a:p>
          <a:p>
            <a:r>
              <a:rPr lang="en-IN" dirty="0"/>
              <a:t>Data Driven Testing</a:t>
            </a:r>
          </a:p>
          <a:p>
            <a:r>
              <a:rPr lang="en-IN" dirty="0"/>
              <a:t>TestNG Assertions &amp; Reporting</a:t>
            </a:r>
          </a:p>
          <a:p>
            <a:r>
              <a:rPr lang="en-IN" dirty="0"/>
              <a:t>Jenkins Pipeline Execution</a:t>
            </a:r>
          </a:p>
          <a:p>
            <a:r>
              <a:rPr lang="en-IN" dirty="0"/>
              <a:t>Zephyr Test Case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13124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B82-F1DA-B5B4-F470-70C1E21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2E95-8C69-1219-336E-06639AE58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917"/>
            <a:ext cx="8596668" cy="454944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Agile – Scrum methodology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dirty="0"/>
              <a:t>Work divided into Epics → Stories → Tasks</a:t>
            </a:r>
          </a:p>
          <a:p>
            <a:r>
              <a:rPr lang="en-IN" dirty="0"/>
              <a:t>Managed sprints in Jira Agile Board</a:t>
            </a:r>
          </a:p>
          <a:p>
            <a:r>
              <a:rPr lang="en-IN" dirty="0"/>
              <a:t>Continuous Integration with Jenkins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31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2596-D86A-FEF5-FD49-C14DD2D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the Application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412E63-D1EE-DCB7-34DA-41C17075C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25" y="1470212"/>
            <a:ext cx="5764304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D251-BDB5-E70D-9210-0B969D13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1616635"/>
          </a:xfrm>
        </p:spPr>
        <p:txBody>
          <a:bodyPr/>
          <a:lstStyle/>
          <a:p>
            <a:r>
              <a:rPr lang="en-US" dirty="0"/>
              <a:t>Test Report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D3B805-FC92-4B63-D8B4-254ABAD91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22082"/>
            <a:ext cx="10466161" cy="53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589-7397-B6D3-D753-288E39A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883"/>
            <a:ext cx="8596668" cy="1320800"/>
          </a:xfrm>
        </p:spPr>
        <p:txBody>
          <a:bodyPr/>
          <a:lstStyle/>
          <a:p>
            <a:r>
              <a:rPr lang="en-IN" dirty="0"/>
              <a:t>Sprint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D08BF-1038-2A8B-079E-B76412B3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719"/>
            <a:ext cx="8596668" cy="4445644"/>
          </a:xfrm>
        </p:spPr>
        <p:txBody>
          <a:bodyPr/>
          <a:lstStyle/>
          <a:p>
            <a:r>
              <a:rPr lang="en-IN" dirty="0"/>
              <a:t>Sprint 1: Project setup, </a:t>
            </a:r>
            <a:r>
              <a:rPr lang="en-IN" dirty="0" err="1"/>
              <a:t>DriverFactory</a:t>
            </a:r>
            <a:r>
              <a:rPr lang="en-IN" dirty="0"/>
              <a:t>, </a:t>
            </a:r>
            <a:r>
              <a:rPr lang="en-IN" dirty="0" err="1"/>
              <a:t>TestBase</a:t>
            </a:r>
            <a:r>
              <a:rPr lang="en-IN" dirty="0"/>
              <a:t>, GitHub + Jenkins setup</a:t>
            </a:r>
          </a:p>
          <a:p>
            <a:r>
              <a:rPr lang="en-IN" dirty="0"/>
              <a:t>Sprint 2: Authentication automation (Signup/Login)</a:t>
            </a:r>
          </a:p>
          <a:p>
            <a:r>
              <a:rPr lang="en-IN" dirty="0"/>
              <a:t>Sprint 3: Product browsing automation (Phones/Laptops/Monitors)</a:t>
            </a:r>
          </a:p>
          <a:p>
            <a:r>
              <a:rPr lang="en-IN" dirty="0"/>
              <a:t>Sprint 4: Cart automation (Add items, validate cart)</a:t>
            </a:r>
          </a:p>
          <a:p>
            <a:r>
              <a:rPr lang="en-IN" dirty="0"/>
              <a:t>Sprint 5: Place Order + Financial Transaction flow</a:t>
            </a:r>
          </a:p>
          <a:p>
            <a:r>
              <a:rPr lang="en-IN" dirty="0"/>
              <a:t>Sprint 6: Transaction verification + Reporting + Zephyr integration</a:t>
            </a:r>
          </a:p>
        </p:txBody>
      </p:sp>
    </p:spTree>
    <p:extLst>
      <p:ext uri="{BB962C8B-B14F-4D97-AF65-F5344CB8AC3E}">
        <p14:creationId xmlns:p14="http://schemas.microsoft.com/office/powerpoint/2010/main" val="2871803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4557</TotalTime>
  <Words>366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Capstone Project: DemoBlaze Automation</vt:lpstr>
      <vt:lpstr>Project Overview</vt:lpstr>
      <vt:lpstr>What we developed</vt:lpstr>
      <vt:lpstr>Tools &amp; Technologies Used</vt:lpstr>
      <vt:lpstr>Tools used for Test Framework</vt:lpstr>
      <vt:lpstr>Approach We Used</vt:lpstr>
      <vt:lpstr>Architecture of the Application</vt:lpstr>
      <vt:lpstr>Test Report</vt:lpstr>
      <vt:lpstr>Sprint Deliverables</vt:lpstr>
      <vt:lpstr>Jenkins Snapshot: Build &amp; Test Results</vt:lpstr>
      <vt:lpstr>Jira Snapshot of the Sprint belongs to the App Development</vt:lpstr>
      <vt:lpstr>PowerPoint Presentation</vt:lpstr>
      <vt:lpstr>Zephyr Snapshot of Test Management for the Sprint</vt:lpstr>
      <vt:lpstr>PowerPoint Presentation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capstone Project</dc:title>
  <dc:creator>Dharmender</dc:creator>
  <cp:lastModifiedBy>Dharmender Nehra</cp:lastModifiedBy>
  <cp:revision>12</cp:revision>
  <dcterms:created xsi:type="dcterms:W3CDTF">2022-12-07T01:59:54Z</dcterms:created>
  <dcterms:modified xsi:type="dcterms:W3CDTF">2025-09-08T06:02:55Z</dcterms:modified>
</cp:coreProperties>
</file>