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5c233be0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45c233be0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55313a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55313a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55313a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55313a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55313ae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55313ae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55313ae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55313ae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55313ae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55313ae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5c233be0d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5c233be0d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image.ubuntu.com/daily-live/current/" TargetMode="External"/><Relationship Id="rId4" Type="http://schemas.openxmlformats.org/officeDocument/2006/relationships/hyperlink" Target="https://www.vagrantup.com/downloa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c.getutm.app/" TargetMode="External"/><Relationship Id="rId4" Type="http://schemas.openxmlformats.org/officeDocument/2006/relationships/hyperlink" Target="https://ubuntu.com/download/server/a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Prerequisites</a:t>
            </a:r>
            <a:r>
              <a:rPr lang="en">
                <a:highlight>
                  <a:srgbClr val="D0E0E3"/>
                </a:highlight>
              </a:rPr>
              <a:t> 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Prerequisites to be completed before we start with next set of things.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Virtual machine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AWS account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Code Editor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Virtual machine deployment tool (optional)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Virtual machine for Windows</a:t>
            </a:r>
            <a:r>
              <a:rPr lang="en">
                <a:highlight>
                  <a:srgbClr val="D0E0E3"/>
                </a:highlight>
              </a:rPr>
              <a:t> 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To create virtual machine in Windows you can use Oracle virtual box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Virtualbox download: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https://www.virtualbox.org/wiki/Downloads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Ubuntu ISO download: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https://cdimage.ubuntu.com/daily-live/current/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Vagrant download (Optional):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https://www.vagrantup.com/downloads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YouTube Guide: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VM install: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https://www.youtube.com/watch?v=hYaCCpvjsEY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Install VM via Vagrant(Optional):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https://www.youtube.com/watch?v=sr9pUpSAexE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Virtual machine for Macos 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For M1/M2 chipset oracle virtual box may not support hence you can use tool called UTM instead.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UTM </a:t>
            </a: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download</a:t>
            </a: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https://mac.getutm.app/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Ubuntu ISO download: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https://ubuntu.com/download/server/arm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YouTube Guide: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https://www.youtube.com/watch?v=O19mv1pe76M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VScode 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VScode is a code editor which we are going to use for developing our automation codes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Download: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https://code.visualstudio.com/download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Extensions in VScode: Remote - SSH (Which will help us to connect with virtual machine what we created)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AWS account</a:t>
            </a:r>
            <a:r>
              <a:rPr lang="en">
                <a:highlight>
                  <a:srgbClr val="D0E0E3"/>
                </a:highlight>
              </a:rPr>
              <a:t> 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AWS account for practicing cloud based tasks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Download: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https://aws.amazon.com/console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Make Sure you have Credit or Debit card to have aws account created.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Github account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GitHub account is essential to store our codes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Download: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https://github.com/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0E0E3"/>
                </a:highlight>
              </a:rPr>
              <a:t>Questions</a:t>
            </a:r>
            <a:r>
              <a:rPr lang="en">
                <a:highlight>
                  <a:srgbClr val="D0E0E3"/>
                </a:highlight>
              </a:rPr>
              <a:t> </a:t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 want to ensure that you have all the information you need before we proceed. 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If everything is sorted and you are ready, let's go deeper into each segment and try to understand how Devops become a game changer in software industry..!!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