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54407" y="1535236"/>
            <a:ext cx="1676400" cy="171817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54407" y="1800999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2499" y="1524000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ContainerOperations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45623" y="2314690"/>
            <a:ext cx="16818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checkAvailabilty()</a:t>
            </a:r>
          </a:p>
          <a:p>
            <a:r>
              <a:rPr lang="en-IN" sz="1100" dirty="0" smtClean="0"/>
              <a:t>adjustContainerQuantity()</a:t>
            </a:r>
          </a:p>
          <a:p>
            <a:r>
              <a:rPr lang="en-IN" sz="1100" dirty="0" smtClean="0"/>
              <a:t>resetContainer()</a:t>
            </a:r>
          </a:p>
          <a:p>
            <a:r>
              <a:rPr lang="en-IN" sz="1100" dirty="0" smtClean="0"/>
              <a:t>checkContainerStatus()</a:t>
            </a:r>
          </a:p>
          <a:p>
            <a:r>
              <a:rPr lang="en-IN" sz="1100" dirty="0" smtClean="0"/>
              <a:t>refillContainer()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445623" y="231469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33800" y="3886200"/>
            <a:ext cx="1447800" cy="1066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3733800" y="4114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3274" y="3896139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GenerateReport</a:t>
            </a:r>
            <a:endParaRPr lang="en-IN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733800" y="4648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33800" y="465813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prepareReport()</a:t>
            </a:r>
            <a:endParaRPr lang="en-IN" sz="1100" dirty="0"/>
          </a:p>
        </p:txBody>
      </p:sp>
      <p:sp>
        <p:nvSpPr>
          <p:cNvPr id="35" name="Rectangle 34"/>
          <p:cNvSpPr/>
          <p:nvPr/>
        </p:nvSpPr>
        <p:spPr>
          <a:xfrm>
            <a:off x="6400800" y="339298"/>
            <a:ext cx="1681871" cy="1524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395402" y="807014"/>
            <a:ext cx="1681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00800" y="364075"/>
            <a:ext cx="1784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   &lt;&lt;interface&gt;&gt;</a:t>
            </a:r>
          </a:p>
          <a:p>
            <a:r>
              <a:rPr lang="en-IN" sz="1200" dirty="0" smtClean="0"/>
              <a:t>IProductOperations</a:t>
            </a:r>
            <a:endParaRPr lang="en-IN" sz="1200" dirty="0"/>
          </a:p>
        </p:txBody>
      </p:sp>
      <p:cxnSp>
        <p:nvCxnSpPr>
          <p:cNvPr id="42" name="Straight Arrow Connector 41"/>
          <p:cNvCxnSpPr>
            <a:stCxn id="13" idx="3"/>
          </p:cNvCxnSpPr>
          <p:nvPr/>
        </p:nvCxnSpPr>
        <p:spPr>
          <a:xfrm flipV="1">
            <a:off x="5130807" y="807014"/>
            <a:ext cx="1269993" cy="1587309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95402" y="914400"/>
            <a:ext cx="16818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checkAvailabilty()</a:t>
            </a:r>
          </a:p>
          <a:p>
            <a:r>
              <a:rPr lang="en-IN" sz="1100" dirty="0" smtClean="0"/>
              <a:t>adjustContainerQuantity()</a:t>
            </a:r>
          </a:p>
          <a:p>
            <a:r>
              <a:rPr lang="en-IN" sz="1100" dirty="0" smtClean="0"/>
              <a:t>resetContainer()</a:t>
            </a:r>
          </a:p>
          <a:p>
            <a:r>
              <a:rPr lang="en-IN" sz="1100" dirty="0" smtClean="0"/>
              <a:t>checkContainerStatus()</a:t>
            </a:r>
          </a:p>
          <a:p>
            <a:r>
              <a:rPr lang="en-IN" sz="1100" dirty="0" smtClean="0"/>
              <a:t>refillContainer()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64053" y="5497407"/>
            <a:ext cx="1587294" cy="1066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/>
          <p:cNvCxnSpPr/>
          <p:nvPr/>
        </p:nvCxnSpPr>
        <p:spPr>
          <a:xfrm>
            <a:off x="3664053" y="5777719"/>
            <a:ext cx="158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62491" y="5497407"/>
            <a:ext cx="59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PayBill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664053" y="6302597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calculatePriceForOrder</a:t>
            </a:r>
            <a:r>
              <a:rPr lang="en-IN" sz="1100" dirty="0" smtClean="0"/>
              <a:t>()</a:t>
            </a:r>
            <a:endParaRPr lang="en-IN" sz="11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664053" y="6248400"/>
            <a:ext cx="1587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705600" y="5366602"/>
            <a:ext cx="1587294" cy="1066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6840084" y="5366602"/>
            <a:ext cx="131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      &lt;&lt;interface&gt;&gt;</a:t>
            </a:r>
          </a:p>
          <a:p>
            <a:r>
              <a:rPr lang="en-IN" sz="1200" dirty="0" smtClean="0"/>
              <a:t>        IPayment</a:t>
            </a:r>
            <a:endParaRPr lang="en-IN" sz="12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6708031" y="5828267"/>
            <a:ext cx="158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05600" y="6172200"/>
            <a:ext cx="158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08031" y="6180541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calculatePriceForOrder</a:t>
            </a:r>
            <a:r>
              <a:rPr lang="en-IN" sz="1100" dirty="0" smtClean="0"/>
              <a:t>()</a:t>
            </a:r>
            <a:endParaRPr lang="en-IN" sz="1100" dirty="0"/>
          </a:p>
        </p:txBody>
      </p:sp>
      <p:sp>
        <p:nvSpPr>
          <p:cNvPr id="86" name="Rectangle 85"/>
          <p:cNvSpPr/>
          <p:nvPr/>
        </p:nvSpPr>
        <p:spPr>
          <a:xfrm>
            <a:off x="6622847" y="3222941"/>
            <a:ext cx="1447800" cy="10668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/>
          <p:cNvCxnSpPr/>
          <p:nvPr/>
        </p:nvCxnSpPr>
        <p:spPr>
          <a:xfrm>
            <a:off x="6629473" y="36576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12466" y="3253409"/>
            <a:ext cx="127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&lt;&lt;interface&gt;&gt;</a:t>
            </a:r>
          </a:p>
          <a:p>
            <a:r>
              <a:rPr lang="en-IN" sz="1200" dirty="0" smtClean="0"/>
              <a:t>      IReport</a:t>
            </a:r>
            <a:endParaRPr lang="en-IN" sz="12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6634871" y="4039534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99964" y="4042333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prepareReport()</a:t>
            </a:r>
            <a:endParaRPr lang="en-IN" sz="1100" dirty="0"/>
          </a:p>
        </p:txBody>
      </p:sp>
      <p:sp>
        <p:nvSpPr>
          <p:cNvPr id="91" name="Rectangle 90"/>
          <p:cNvSpPr/>
          <p:nvPr/>
        </p:nvSpPr>
        <p:spPr>
          <a:xfrm>
            <a:off x="990601" y="3451541"/>
            <a:ext cx="1524000" cy="16764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990601" y="371507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81782" y="3438075"/>
            <a:ext cx="11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CustomerOrder </a:t>
            </a:r>
            <a:endParaRPr lang="en-IN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1000541" y="4659291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29141" y="4697054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getMenu()</a:t>
            </a:r>
          </a:p>
          <a:p>
            <a:r>
              <a:rPr lang="en-IN" sz="1100" dirty="0" smtClean="0"/>
              <a:t>prepareOrder()</a:t>
            </a:r>
            <a:endParaRPr lang="en-IN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1059404" y="3788417"/>
            <a:ext cx="1154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userInput</a:t>
            </a:r>
          </a:p>
          <a:p>
            <a:r>
              <a:rPr lang="en-IN" sz="1100" dirty="0" smtClean="0"/>
              <a:t>insertedAmount</a:t>
            </a:r>
          </a:p>
          <a:p>
            <a:r>
              <a:rPr lang="en-IN" sz="1100" dirty="0" smtClean="0"/>
              <a:t>requiredAmount</a:t>
            </a:r>
          </a:p>
          <a:p>
            <a:r>
              <a:rPr lang="en-IN" sz="1100" dirty="0" smtClean="0"/>
              <a:t>returnedAmount</a:t>
            </a:r>
            <a:endParaRPr lang="en-IN" sz="1100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181600" y="3576574"/>
            <a:ext cx="1441247" cy="596564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0" idx="3"/>
          </p:cNvCxnSpPr>
          <p:nvPr/>
        </p:nvCxnSpPr>
        <p:spPr>
          <a:xfrm flipV="1">
            <a:off x="5251347" y="5635907"/>
            <a:ext cx="1456684" cy="39490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229141" y="914400"/>
            <a:ext cx="1590259" cy="186964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229141" y="1101298"/>
            <a:ext cx="1590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46583" y="835679"/>
            <a:ext cx="6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Product</a:t>
            </a:r>
            <a:endParaRPr lang="en-IN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219070" y="1140023"/>
            <a:ext cx="15937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productID</a:t>
            </a:r>
          </a:p>
          <a:p>
            <a:r>
              <a:rPr lang="en-IN" sz="1100" dirty="0" smtClean="0"/>
              <a:t>productName</a:t>
            </a:r>
          </a:p>
          <a:p>
            <a:r>
              <a:rPr lang="en-IN" sz="1100" dirty="0" smtClean="0"/>
              <a:t>pricePerCup</a:t>
            </a:r>
          </a:p>
          <a:p>
            <a:r>
              <a:rPr lang="en-IN" sz="1100" dirty="0" smtClean="0"/>
              <a:t>teaContainerCapacity</a:t>
            </a:r>
          </a:p>
          <a:p>
            <a:r>
              <a:rPr lang="en-IN" sz="1100" dirty="0" smtClean="0"/>
              <a:t>coffeeContainerCapacity</a:t>
            </a:r>
          </a:p>
          <a:p>
            <a:r>
              <a:rPr lang="en-IN" sz="1100" dirty="0" smtClean="0"/>
              <a:t>sugarContainerCapacity</a:t>
            </a:r>
          </a:p>
          <a:p>
            <a:r>
              <a:rPr lang="en-IN" sz="1100" dirty="0" smtClean="0"/>
              <a:t>waterContainerCapacity</a:t>
            </a:r>
          </a:p>
          <a:p>
            <a:r>
              <a:rPr lang="en-IN" sz="1100" dirty="0"/>
              <a:t>milkContainerCapacity</a:t>
            </a:r>
          </a:p>
        </p:txBody>
      </p:sp>
      <p:cxnSp>
        <p:nvCxnSpPr>
          <p:cNvPr id="118" name="Straight Connector 117"/>
          <p:cNvCxnSpPr>
            <a:stCxn id="107" idx="2"/>
          </p:cNvCxnSpPr>
          <p:nvPr/>
        </p:nvCxnSpPr>
        <p:spPr>
          <a:xfrm>
            <a:off x="2024271" y="2784049"/>
            <a:ext cx="1723" cy="65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1" idx="3"/>
            <a:endCxn id="50" idx="1"/>
          </p:cNvCxnSpPr>
          <p:nvPr/>
        </p:nvCxnSpPr>
        <p:spPr>
          <a:xfrm>
            <a:off x="2514601" y="4289741"/>
            <a:ext cx="1149452" cy="17410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514601" y="4173138"/>
            <a:ext cx="1219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9" idx="1"/>
          </p:cNvCxnSpPr>
          <p:nvPr/>
        </p:nvCxnSpPr>
        <p:spPr>
          <a:xfrm rot="10800000" flipV="1">
            <a:off x="3124201" y="2784050"/>
            <a:ext cx="321423" cy="1250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524541" y="4042333"/>
            <a:ext cx="599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19070" y="2586573"/>
            <a:ext cx="160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0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 Biswal</dc:creator>
  <cp:lastModifiedBy>Dharmendra Biswal</cp:lastModifiedBy>
  <cp:revision>83</cp:revision>
  <dcterms:created xsi:type="dcterms:W3CDTF">2006-08-16T00:00:00Z</dcterms:created>
  <dcterms:modified xsi:type="dcterms:W3CDTF">2018-08-29T10:13:26Z</dcterms:modified>
</cp:coreProperties>
</file>