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0700" y="457200"/>
            <a:ext cx="12953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CustomerOrder 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3283528" y="457200"/>
            <a:ext cx="990600" cy="31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 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4876800" y="471055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Payment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57200"/>
            <a:ext cx="990600" cy="31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Container</a:t>
            </a:r>
          </a:p>
          <a:p>
            <a:pPr algn="ctr"/>
            <a:r>
              <a:rPr lang="en-IN" sz="1200" dirty="0" smtClean="0"/>
              <a:t>Service</a:t>
            </a:r>
            <a:endParaRPr lang="en-IN" sz="1200" dirty="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286001" y="762000"/>
            <a:ext cx="152398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>
            <a:off x="3778828" y="775855"/>
            <a:ext cx="0" cy="51677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>
            <a:off x="5372100" y="775855"/>
            <a:ext cx="0" cy="5091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</p:cNvCxnSpPr>
          <p:nvPr/>
        </p:nvCxnSpPr>
        <p:spPr>
          <a:xfrm>
            <a:off x="8343900" y="775855"/>
            <a:ext cx="0" cy="5091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0" y="1143000"/>
            <a:ext cx="228600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657600" y="1143001"/>
            <a:ext cx="22860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229600" y="1143000"/>
            <a:ext cx="228600" cy="441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9150" y="1447800"/>
            <a:ext cx="1466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5400" y="118619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Select  Order</a:t>
            </a:r>
            <a:endParaRPr lang="en-IN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490354" y="1493967"/>
            <a:ext cx="1167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07469" y="1232357"/>
            <a:ext cx="75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Product</a:t>
            </a:r>
          </a:p>
          <a:p>
            <a:r>
              <a:rPr lang="en-IN" sz="1400" dirty="0" smtClean="0"/>
              <a:t> Details</a:t>
            </a:r>
            <a:endParaRPr lang="en-IN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18507" y="1948190"/>
            <a:ext cx="5611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58352" y="1640413"/>
            <a:ext cx="2113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Check Product  Availability</a:t>
            </a:r>
            <a:endParaRPr lang="en-IN" sz="1400" dirty="0"/>
          </a:p>
        </p:txBody>
      </p:sp>
      <p:sp>
        <p:nvSpPr>
          <p:cNvPr id="51" name="Rectangle 50"/>
          <p:cNvSpPr/>
          <p:nvPr/>
        </p:nvSpPr>
        <p:spPr>
          <a:xfrm>
            <a:off x="2438399" y="1880965"/>
            <a:ext cx="180108" cy="1691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618507" y="2209800"/>
            <a:ext cx="56110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86400" y="194819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Product Available</a:t>
            </a:r>
            <a:endParaRPr lang="en-IN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819150" y="2973289"/>
            <a:ext cx="1466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763" y="2665512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Display  Amount</a:t>
            </a:r>
            <a:endParaRPr lang="en-IN" sz="1400" dirty="0"/>
          </a:p>
        </p:txBody>
      </p:sp>
      <p:sp>
        <p:nvSpPr>
          <p:cNvPr id="79" name="Rectangle 78"/>
          <p:cNvSpPr/>
          <p:nvPr/>
        </p:nvSpPr>
        <p:spPr>
          <a:xfrm>
            <a:off x="5295900" y="2332865"/>
            <a:ext cx="228600" cy="1813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18507" y="3505200"/>
            <a:ext cx="26739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55128" y="3167738"/>
            <a:ext cx="202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Check  inserted Amount</a:t>
            </a:r>
            <a:endParaRPr lang="en-IN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819150" y="4146321"/>
            <a:ext cx="1466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56478" y="3838544"/>
            <a:ext cx="135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Dispense  Order</a:t>
            </a:r>
            <a:endParaRPr lang="en-IN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47724" y="3434207"/>
            <a:ext cx="1438276" cy="17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8734" y="3126430"/>
            <a:ext cx="98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insert  coin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72200" y="3916232"/>
            <a:ext cx="1475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Adjust Containers</a:t>
            </a:r>
            <a:endParaRPr lang="en-IN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30185" y="4224009"/>
            <a:ext cx="5699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00" y="2286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0" idx="4"/>
          </p:cNvCxnSpPr>
          <p:nvPr/>
        </p:nvCxnSpPr>
        <p:spPr>
          <a:xfrm>
            <a:off x="876300" y="457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62000" y="990600"/>
            <a:ext cx="1143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6300" y="1028700"/>
            <a:ext cx="1143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0" y="623455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810" y="1122218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Customer</a:t>
            </a:r>
            <a:endParaRPr lang="en-IN" sz="1400" dirty="0"/>
          </a:p>
        </p:txBody>
      </p:sp>
      <p:cxnSp>
        <p:nvCxnSpPr>
          <p:cNvPr id="32" name="Straight Connector 31"/>
          <p:cNvCxnSpPr>
            <a:stCxn id="28" idx="2"/>
          </p:cNvCxnSpPr>
          <p:nvPr/>
        </p:nvCxnSpPr>
        <p:spPr>
          <a:xfrm>
            <a:off x="819150" y="1429995"/>
            <a:ext cx="0" cy="42850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600" y="7620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04900" y="990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90600" y="1447800"/>
            <a:ext cx="1143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04900" y="1447800"/>
            <a:ext cx="1143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121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7718" y="1598711"/>
            <a:ext cx="71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Vendor</a:t>
            </a:r>
            <a:endParaRPr lang="en-IN" sz="1400" dirty="0"/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104899" y="1906488"/>
            <a:ext cx="1" cy="380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81400" y="907473"/>
            <a:ext cx="1066800" cy="384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CustomerOrder</a:t>
            </a:r>
            <a:endParaRPr lang="en-IN" sz="1400" dirty="0"/>
          </a:p>
        </p:txBody>
      </p:sp>
      <p:cxnSp>
        <p:nvCxnSpPr>
          <p:cNvPr id="19" name="Straight Connector 18"/>
          <p:cNvCxnSpPr>
            <a:stCxn id="17" idx="2"/>
          </p:cNvCxnSpPr>
          <p:nvPr/>
        </p:nvCxnSpPr>
        <p:spPr>
          <a:xfrm>
            <a:off x="4114800" y="1291937"/>
            <a:ext cx="0" cy="4454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0500" y="1906488"/>
            <a:ext cx="228600" cy="3351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934200" y="876299"/>
            <a:ext cx="1143000" cy="415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Container Service</a:t>
            </a:r>
            <a:endParaRPr lang="en-IN" sz="1400" dirty="0"/>
          </a:p>
        </p:txBody>
      </p:sp>
      <p:cxnSp>
        <p:nvCxnSpPr>
          <p:cNvPr id="23" name="Straight Connector 22"/>
          <p:cNvCxnSpPr>
            <a:stCxn id="21" idx="2"/>
          </p:cNvCxnSpPr>
          <p:nvPr/>
        </p:nvCxnSpPr>
        <p:spPr>
          <a:xfrm>
            <a:off x="7505700" y="1291936"/>
            <a:ext cx="0" cy="4423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91400" y="1906488"/>
            <a:ext cx="228600" cy="3351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104900" y="24384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1200" y="2209800"/>
            <a:ext cx="1751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Container Operations</a:t>
            </a:r>
            <a:endParaRPr lang="en-IN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29100" y="2590800"/>
            <a:ext cx="3162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2363688"/>
            <a:ext cx="1547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Update Containers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5410200" y="907473"/>
            <a:ext cx="1014524" cy="311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Report</a:t>
            </a:r>
            <a:endParaRPr lang="en-IN" sz="1400" dirty="0"/>
          </a:p>
        </p:txBody>
      </p:sp>
      <p:cxnSp>
        <p:nvCxnSpPr>
          <p:cNvPr id="34" name="Straight Connector 33"/>
          <p:cNvCxnSpPr>
            <a:stCxn id="32" idx="2"/>
          </p:cNvCxnSpPr>
          <p:nvPr/>
        </p:nvCxnSpPr>
        <p:spPr>
          <a:xfrm>
            <a:off x="5917462" y="1219200"/>
            <a:ext cx="0" cy="4495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810250" y="3352800"/>
            <a:ext cx="20955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endCxn id="20" idx="1"/>
          </p:cNvCxnSpPr>
          <p:nvPr/>
        </p:nvCxnSpPr>
        <p:spPr>
          <a:xfrm>
            <a:off x="1104900" y="3582144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1610" y="3274367"/>
            <a:ext cx="1314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Request Report</a:t>
            </a:r>
            <a:endParaRPr lang="en-IN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29100" y="3810744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18585" y="3582144"/>
            <a:ext cx="140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Generate Report</a:t>
            </a:r>
            <a:endParaRPr lang="en-IN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104900" y="44196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06492" y="4113311"/>
            <a:ext cx="124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Display Report</a:t>
            </a:r>
            <a:endParaRPr lang="en-IN" sz="14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229100" y="4419600"/>
            <a:ext cx="1581150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Biswal</dc:creator>
  <cp:lastModifiedBy>Dharmendra Biswal</cp:lastModifiedBy>
  <cp:revision>140</cp:revision>
  <dcterms:created xsi:type="dcterms:W3CDTF">2006-08-16T00:00:00Z</dcterms:created>
  <dcterms:modified xsi:type="dcterms:W3CDTF">2018-08-29T10:12:08Z</dcterms:modified>
</cp:coreProperties>
</file>