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outube.com/v/qyJ9WYBpoNg" TargetMode="External"/><Relationship Id="rId4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AMgWfTRxny0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outube.com/v/rPD_oCenUPQ" TargetMode="External"/><Relationship Id="rId4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49175" y="1908275"/>
            <a:ext cx="7924500" cy="16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ANALYZING READABILITY ISSUES IN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AN INFOGRAPHIC WEBPAGE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75900" y="2842000"/>
            <a:ext cx="8392200" cy="4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(TEAM 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Aditya Mandhare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Dharmendra Vaghela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Rohit Mandge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Rupaj Soni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plaintext references in the page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Converts references to hyperlinks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Image pops up on hover over hyperlink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Inline image replacement Vs Image popup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Text disorientation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Pattern matching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Image flickering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35" name="Shape 135">
            <a:hlinkClick r:id="rId3"/>
          </p:cNvPr>
          <p:cNvSpPr/>
          <p:nvPr/>
        </p:nvSpPr>
        <p:spPr>
          <a:xfrm>
            <a:off x="2117000" y="1191825"/>
            <a:ext cx="4910000" cy="3682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5380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Shape 142"/>
          <p:cNvSpPr txBox="1"/>
          <p:nvPr/>
        </p:nvSpPr>
        <p:spPr>
          <a:xfrm>
            <a:off x="4787700" y="1390150"/>
            <a:ext cx="3802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Simple, intuitive and clean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Webpage remains intact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doesn’t lose context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873162"/>
            <a:ext cx="3151274" cy="22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all the images in the webpage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Group them together in a sidebar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Hover over → Move to image position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Hover away → Back to original position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Sidebar positioning and Preview Image Size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Navigation method 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Valid image extraction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Dismiss feature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55" name="Shape 155">
            <a:hlinkClick r:id="rId3"/>
          </p:cNvPr>
          <p:cNvSpPr/>
          <p:nvPr/>
        </p:nvSpPr>
        <p:spPr>
          <a:xfrm>
            <a:off x="2112000" y="1147225"/>
            <a:ext cx="4920000" cy="3690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9845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2" name="Shape 162"/>
          <p:cNvSpPr txBox="1"/>
          <p:nvPr/>
        </p:nvSpPr>
        <p:spPr>
          <a:xfrm>
            <a:off x="4475975" y="1266125"/>
            <a:ext cx="44946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Independent of web page structure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Consolidated view of all images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continuity is maintained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75" y="1857800"/>
            <a:ext cx="3191650" cy="2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466100" y="1924200"/>
            <a:ext cx="6211800" cy="12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7200"/>
              <a:t>And the winner is...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Best Solution: An image SideBar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64175" y="1391107"/>
            <a:ext cx="4551000" cy="29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Whether users lost context?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525"/>
            <a:ext cx="5022324" cy="21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746375" y="1147225"/>
            <a:ext cx="42585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Usability testing and Acceptance testing result in favor of Sidebar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Concise view of all images in a sidebar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can be referred from the original position without losing context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781600" y="2077050"/>
            <a:ext cx="3580800" cy="98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QUESTIONS??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8950" y="1195050"/>
            <a:ext cx="7587600" cy="27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Analyze the problems faced by users while reading an infographic web page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Articles over the internet are replete with image references and tabular data.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In this project we try to explore reading issues, especially with “out of sync” image references on the webpage.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PROBLEM STATEMENT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Web page contains images and references to these images are made at multiple places across the page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Reader has to scroll back and forth through the web page every time he has to refer to an image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Problems</a:t>
            </a:r>
            <a:r>
              <a:rPr lang="en" sz="1700"/>
              <a:t>: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Loss of comprehension, continuity, context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Stress on user’s vision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Consumes considerable amount of time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Goal</a:t>
            </a:r>
            <a:r>
              <a:rPr lang="en" sz="1700"/>
              <a:t>: Extract the source web pages and enhance them to increase visual comprehension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SURVEYS AND RESULTS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kind of articles do you prefer to read?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7" y="1985674"/>
            <a:ext cx="2801824" cy="21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1718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you lose context while navigating?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899" y="1985674"/>
            <a:ext cx="2480049" cy="2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60453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device do you use to read web articles?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25" y="1929659"/>
            <a:ext cx="2697349" cy="223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SURVEYS AND RESULTS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Approximately how much time is wasted in scrolling?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718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you deal with scrolling problem?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453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of the proposed methods do you prefer?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2018412"/>
            <a:ext cx="2918400" cy="197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699" y="1989312"/>
            <a:ext cx="3144600" cy="20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084" y="2050449"/>
            <a:ext cx="3088514" cy="19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Proposed Solutions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64250" y="1315275"/>
            <a:ext cx="49128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Open image in a new tab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 Image popup on hover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 An image SideBar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occurrences of image reference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Matches pattern to convert to hyperlink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Image opens in a new tab on click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Pattern matching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Image opening in a new window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15" name="Shape 115">
            <a:hlinkClick r:id="rId3"/>
          </p:cNvPr>
          <p:cNvSpPr/>
          <p:nvPr/>
        </p:nvSpPr>
        <p:spPr>
          <a:xfrm>
            <a:off x="2086820" y="1147225"/>
            <a:ext cx="4970366" cy="37277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5380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2" name="Shape 122"/>
          <p:cNvSpPr txBox="1"/>
          <p:nvPr/>
        </p:nvSpPr>
        <p:spPr>
          <a:xfrm>
            <a:off x="4787700" y="1234800"/>
            <a:ext cx="3802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Webpage remains intact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Original sized image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75" y="1807237"/>
            <a:ext cx="3317750" cy="2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