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53" r:id="rId4"/>
    <p:sldId id="347" r:id="rId5"/>
    <p:sldId id="259" r:id="rId6"/>
    <p:sldId id="354" r:id="rId7"/>
    <p:sldId id="355" r:id="rId8"/>
    <p:sldId id="356" r:id="rId9"/>
    <p:sldId id="357" r:id="rId10"/>
    <p:sldId id="358" r:id="rId11"/>
    <p:sldId id="359" r:id="rId12"/>
    <p:sldId id="360" r:id="rId13"/>
    <p:sldId id="362"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71" autoAdjust="0"/>
    <p:restoredTop sz="94660"/>
  </p:normalViewPr>
  <p:slideViewPr>
    <p:cSldViewPr snapToGrid="0" showGuides="1">
      <p:cViewPr>
        <p:scale>
          <a:sx n="70" d="100"/>
          <a:sy n="70" d="100"/>
        </p:scale>
        <p:origin x="-684" y="-210"/>
      </p:cViewPr>
      <p:guideLst>
        <p:guide orient="horz" pos="247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 xmlns:a16="http://schemas.microsoft.com/office/drawing/2014/main" id="{F7A80772-5F48-444B-909E-60FACAB6B8FE}"/>
              </a:ext>
            </a:extLst>
          </p:cNvPr>
          <p:cNvSpPr/>
          <p:nvPr userDrawn="1"/>
        </p:nvSpPr>
        <p:spPr>
          <a:xfrm>
            <a:off x="4457700" y="0"/>
            <a:ext cx="7734300" cy="6858000"/>
          </a:xfrm>
          <a:custGeom>
            <a:avLst/>
            <a:gdLst>
              <a:gd name="connsiteX0" fmla="*/ 3160975 w 7734300"/>
              <a:gd name="connsiteY0" fmla="*/ 0 h 6858000"/>
              <a:gd name="connsiteX1" fmla="*/ 3167701 w 7734300"/>
              <a:gd name="connsiteY1" fmla="*/ 0 h 6858000"/>
              <a:gd name="connsiteX2" fmla="*/ 7734300 w 7734300"/>
              <a:gd name="connsiteY2" fmla="*/ 0 h 6858000"/>
              <a:gd name="connsiteX3" fmla="*/ 7734300 w 7734300"/>
              <a:gd name="connsiteY3" fmla="*/ 6858000 h 6858000"/>
              <a:gd name="connsiteX4" fmla="*/ 3167701 w 7734300"/>
              <a:gd name="connsiteY4" fmla="*/ 6858000 h 6858000"/>
              <a:gd name="connsiteX5" fmla="*/ 3160975 w 7734300"/>
              <a:gd name="connsiteY5" fmla="*/ 6858000 h 6858000"/>
              <a:gd name="connsiteX6" fmla="*/ 3160975 w 7734300"/>
              <a:gd name="connsiteY6" fmla="*/ 6850774 h 6858000"/>
              <a:gd name="connsiteX7" fmla="*/ 0 w 7734300"/>
              <a:gd name="connsiteY7" fmla="*/ 3454443 h 6858000"/>
              <a:gd name="connsiteX8" fmla="*/ 3160975 w 7734300"/>
              <a:gd name="connsiteY8" fmla="*/ 73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300" h="6858000">
                <a:moveTo>
                  <a:pt x="3160975" y="0"/>
                </a:moveTo>
                <a:lnTo>
                  <a:pt x="3167701" y="0"/>
                </a:lnTo>
                <a:lnTo>
                  <a:pt x="7734300" y="0"/>
                </a:lnTo>
                <a:lnTo>
                  <a:pt x="7734300" y="6858000"/>
                </a:lnTo>
                <a:lnTo>
                  <a:pt x="3167701" y="6858000"/>
                </a:lnTo>
                <a:lnTo>
                  <a:pt x="3160975" y="6858000"/>
                </a:lnTo>
                <a:lnTo>
                  <a:pt x="3160975" y="6850774"/>
                </a:lnTo>
                <a:lnTo>
                  <a:pt x="0" y="3454443"/>
                </a:lnTo>
                <a:lnTo>
                  <a:pt x="3160975" y="73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7">
            <a:extLst>
              <a:ext uri="{FF2B5EF4-FFF2-40B4-BE49-F238E27FC236}">
                <a16:creationId xmlns="" xmlns:a16="http://schemas.microsoft.com/office/drawing/2014/main" id="{DF16B449-F5B7-4D1C-B524-58A0CCD4754B}"/>
              </a:ext>
            </a:extLst>
          </p:cNvPr>
          <p:cNvSpPr>
            <a:spLocks noGrp="1"/>
          </p:cNvSpPr>
          <p:nvPr>
            <p:ph type="pic" sz="quarter" idx="14" hasCustomPrompt="1"/>
          </p:nvPr>
        </p:nvSpPr>
        <p:spPr>
          <a:xfrm>
            <a:off x="0" y="0"/>
            <a:ext cx="7734300" cy="6858000"/>
          </a:xfrm>
          <a:custGeom>
            <a:avLst/>
            <a:gdLst>
              <a:gd name="connsiteX0" fmla="*/ 0 w 7302500"/>
              <a:gd name="connsiteY0" fmla="*/ 0 h 6858000"/>
              <a:gd name="connsiteX1" fmla="*/ 4311650 w 7302500"/>
              <a:gd name="connsiteY1" fmla="*/ 0 h 6858000"/>
              <a:gd name="connsiteX2" fmla="*/ 4318000 w 7302500"/>
              <a:gd name="connsiteY2" fmla="*/ 0 h 6858000"/>
              <a:gd name="connsiteX3" fmla="*/ 4318000 w 7302500"/>
              <a:gd name="connsiteY3" fmla="*/ 7226 h 6858000"/>
              <a:gd name="connsiteX4" fmla="*/ 7302500 w 7302500"/>
              <a:gd name="connsiteY4" fmla="*/ 3403557 h 6858000"/>
              <a:gd name="connsiteX5" fmla="*/ 4318000 w 7302500"/>
              <a:gd name="connsiteY5" fmla="*/ 6850666 h 6858000"/>
              <a:gd name="connsiteX6" fmla="*/ 4318000 w 7302500"/>
              <a:gd name="connsiteY6" fmla="*/ 6858000 h 6858000"/>
              <a:gd name="connsiteX7" fmla="*/ 4311650 w 7302500"/>
              <a:gd name="connsiteY7" fmla="*/ 6858000 h 6858000"/>
              <a:gd name="connsiteX8" fmla="*/ 0 w 73025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0" h="6858000">
                <a:moveTo>
                  <a:pt x="0" y="0"/>
                </a:moveTo>
                <a:lnTo>
                  <a:pt x="4311650" y="0"/>
                </a:lnTo>
                <a:lnTo>
                  <a:pt x="4318000" y="0"/>
                </a:lnTo>
                <a:lnTo>
                  <a:pt x="4318000" y="7226"/>
                </a:lnTo>
                <a:lnTo>
                  <a:pt x="7302500" y="3403557"/>
                </a:lnTo>
                <a:lnTo>
                  <a:pt x="4318000" y="6850666"/>
                </a:lnTo>
                <a:lnTo>
                  <a:pt x="4318000" y="6858000"/>
                </a:lnTo>
                <a:lnTo>
                  <a:pt x="4311650" y="6858000"/>
                </a:lnTo>
                <a:lnTo>
                  <a:pt x="0" y="685800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Group 4">
            <a:extLst>
              <a:ext uri="{FF2B5EF4-FFF2-40B4-BE49-F238E27FC236}">
                <a16:creationId xmlns="" xmlns:a16="http://schemas.microsoft.com/office/drawing/2014/main" id="{E3503243-A816-45B2-8D73-8FD35BAB63ED}"/>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 xmlns:a16="http://schemas.microsoft.com/office/drawing/2014/main" id="{D0617E07-B62F-4C5A-8324-8121790C557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 xmlns:a16="http://schemas.microsoft.com/office/drawing/2014/main" id="{595E3AE0-69B9-44BD-A213-EFFEE695836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 xmlns:a16="http://schemas.microsoft.com/office/drawing/2014/main" id="{7F7644BA-95E4-4334-B15E-5641519DE454}"/>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 xmlns:a16="http://schemas.microsoft.com/office/drawing/2014/main" id="{45589BD7-1AAE-47A5-A953-39874867B91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 xmlns:a16="http://schemas.microsoft.com/office/drawing/2014/main" id="{FC370075-FBF1-4459-A6DC-D8D76AEB076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 xmlns:a16="http://schemas.microsoft.com/office/drawing/2014/main" id="{7E3183AA-105B-47EF-AA5D-058969BF023A}"/>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 xmlns:a16="http://schemas.microsoft.com/office/drawing/2014/main" id="{EFC2D6A0-18EB-4B00-815F-BF0C52FA5DF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Freeform: Shape 1">
            <a:extLst>
              <a:ext uri="{FF2B5EF4-FFF2-40B4-BE49-F238E27FC236}">
                <a16:creationId xmlns="" xmlns:a16="http://schemas.microsoft.com/office/drawing/2014/main" id="{DBDBE0CB-23EF-4EA9-9EFC-763B13F4C0A1}"/>
              </a:ext>
            </a:extLst>
          </p:cNvPr>
          <p:cNvSpPr/>
          <p:nvPr userDrawn="1"/>
        </p:nvSpPr>
        <p:spPr>
          <a:xfrm>
            <a:off x="1220558" y="0"/>
            <a:ext cx="8086725" cy="6858000"/>
          </a:xfrm>
          <a:custGeom>
            <a:avLst/>
            <a:gdLst>
              <a:gd name="connsiteX0" fmla="*/ 3133695 w 8086725"/>
              <a:gd name="connsiteY0" fmla="*/ 0 h 6858000"/>
              <a:gd name="connsiteX1" fmla="*/ 8086725 w 8086725"/>
              <a:gd name="connsiteY1" fmla="*/ 0 h 6858000"/>
              <a:gd name="connsiteX2" fmla="*/ 4953031 w 8086725"/>
              <a:gd name="connsiteY2" fmla="*/ 6858000 h 6858000"/>
              <a:gd name="connsiteX3" fmla="*/ 0 w 8086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86725" h="6858000">
                <a:moveTo>
                  <a:pt x="3133695" y="0"/>
                </a:moveTo>
                <a:lnTo>
                  <a:pt x="8086725" y="0"/>
                </a:lnTo>
                <a:lnTo>
                  <a:pt x="4953031"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 name="Picture Placeholder 4">
            <a:extLst>
              <a:ext uri="{FF2B5EF4-FFF2-40B4-BE49-F238E27FC236}">
                <a16:creationId xmlns="" xmlns:a16="http://schemas.microsoft.com/office/drawing/2014/main" id="{CC899DDF-74C3-4C72-AED1-0962CD155470}"/>
              </a:ext>
            </a:extLst>
          </p:cNvPr>
          <p:cNvSpPr>
            <a:spLocks noGrp="1"/>
          </p:cNvSpPr>
          <p:nvPr>
            <p:ph type="pic" sz="quarter" idx="14" hasCustomPrompt="1"/>
          </p:nvPr>
        </p:nvSpPr>
        <p:spPr>
          <a:xfrm>
            <a:off x="981076" y="0"/>
            <a:ext cx="8086725" cy="6858000"/>
          </a:xfrm>
          <a:custGeom>
            <a:avLst/>
            <a:gdLst>
              <a:gd name="connsiteX0" fmla="*/ 3133695 w 8086725"/>
              <a:gd name="connsiteY0" fmla="*/ 0 h 6858000"/>
              <a:gd name="connsiteX1" fmla="*/ 8086725 w 8086725"/>
              <a:gd name="connsiteY1" fmla="*/ 0 h 6858000"/>
              <a:gd name="connsiteX2" fmla="*/ 4953031 w 8086725"/>
              <a:gd name="connsiteY2" fmla="*/ 6858000 h 6858000"/>
              <a:gd name="connsiteX3" fmla="*/ 0 w 8086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86725" h="6858000">
                <a:moveTo>
                  <a:pt x="3133695" y="0"/>
                </a:moveTo>
                <a:lnTo>
                  <a:pt x="8086725" y="0"/>
                </a:lnTo>
                <a:lnTo>
                  <a:pt x="4953031" y="6858000"/>
                </a:lnTo>
                <a:lnTo>
                  <a:pt x="0" y="68580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 xmlns:a16="http://schemas.microsoft.com/office/drawing/2014/main" id="{975CB74E-F65F-47F8-A8AE-7B7FF78C2892}"/>
              </a:ext>
            </a:extLst>
          </p:cNvPr>
          <p:cNvGrpSpPr/>
          <p:nvPr userDrawn="1"/>
        </p:nvGrpSpPr>
        <p:grpSpPr>
          <a:xfrm>
            <a:off x="4079368" y="1970852"/>
            <a:ext cx="4033264" cy="3172231"/>
            <a:chOff x="2444748" y="555045"/>
            <a:chExt cx="7282048" cy="5727454"/>
          </a:xfrm>
        </p:grpSpPr>
        <p:sp>
          <p:nvSpPr>
            <p:cNvPr id="3" name="Freeform: Shape 2">
              <a:extLst>
                <a:ext uri="{FF2B5EF4-FFF2-40B4-BE49-F238E27FC236}">
                  <a16:creationId xmlns="" xmlns:a16="http://schemas.microsoft.com/office/drawing/2014/main" id="{1895E5FF-2AD1-4D60-B9DC-23569CF082C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 xmlns:a16="http://schemas.microsoft.com/office/drawing/2014/main" id="{7D141F39-0A15-4C0D-9357-F96ECF22045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 xmlns:a16="http://schemas.microsoft.com/office/drawing/2014/main" id="{021450A8-BB0B-4C76-AECE-EDEA1A12A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 xmlns:a16="http://schemas.microsoft.com/office/drawing/2014/main" id="{AB5AAF11-525B-4526-A0C8-892969E7202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 xmlns:a16="http://schemas.microsoft.com/office/drawing/2014/main" id="{84A9E649-7CC2-4EA9-AB25-19096B52AE8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 xmlns:a16="http://schemas.microsoft.com/office/drawing/2014/main" id="{646FFB54-5A6B-402C-BF64-F9A0D4F6092E}"/>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 xmlns:a16="http://schemas.microsoft.com/office/drawing/2014/main" id="{79BDEE8A-9721-4F12-BF30-B3892398A2A0}"/>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 xmlns:a16="http://schemas.microsoft.com/office/drawing/2014/main" id="{6BF995AF-82CD-4344-B5B9-370E1050E429}"/>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 xmlns:a16="http://schemas.microsoft.com/office/drawing/2014/main" id="{C682587B-FE10-4ADA-9DD2-A1F1EC01BC3D}"/>
              </a:ext>
            </a:extLst>
          </p:cNvPr>
          <p:cNvSpPr>
            <a:spLocks noGrp="1"/>
          </p:cNvSpPr>
          <p:nvPr>
            <p:ph type="pic" sz="quarter" idx="43" hasCustomPrompt="1"/>
          </p:nvPr>
        </p:nvSpPr>
        <p:spPr>
          <a:xfrm>
            <a:off x="4222246" y="2124991"/>
            <a:ext cx="3722584"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 xmlns:a16="http://schemas.microsoft.com/office/drawing/2014/main" id="{5B4BF6DC-797F-4878-8F38-6D12B5EA5B8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Text Placeholder 9">
            <a:extLst>
              <a:ext uri="{FF2B5EF4-FFF2-40B4-BE49-F238E27FC236}">
                <a16:creationId xmlns="" xmlns:a16="http://schemas.microsoft.com/office/drawing/2014/main" id="{0D4AE3C9-25F7-435F-8241-E0E3E024E63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 xmlns:a16="http://schemas.microsoft.com/office/drawing/2014/main" id="{F9033F92-5447-4701-9973-78667CCF7DF9}"/>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1905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 xmlns:a16="http://schemas.microsoft.com/office/drawing/2014/main" id="{81009FC0-F461-43C1-A305-424A4B8DBC21}"/>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19050">
            <a:solidFill>
              <a:schemeClr val="accent2"/>
            </a:solidFill>
          </a:ln>
        </p:spPr>
        <p:txBody>
          <a:bodyPr anchor="ctr"/>
          <a:lstStyle>
            <a:lvl1pPr algn="ctr">
              <a:lnSpc>
                <a:spcPct val="100000"/>
              </a:lnSpc>
              <a:defRPr lang="ko-KR" altLang="en-US" sz="1200" dirty="0">
                <a:solidFill>
                  <a:schemeClr val="tx1">
                    <a:lumMod val="75000"/>
                    <a:lumOff val="25000"/>
                  </a:schemeClr>
                </a:solidFill>
                <a:latin typeface="+mn-lt"/>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 xmlns:a16="http://schemas.microsoft.com/office/drawing/2014/main" id="{2D3E3847-E4AC-4C7E-9A5E-BE2F9DB0A4D3}"/>
              </a:ext>
            </a:extLst>
          </p:cNvPr>
          <p:cNvSpPr>
            <a:spLocks noGrp="1"/>
          </p:cNvSpPr>
          <p:nvPr>
            <p:ph type="pic" sz="quarter" idx="38" hasCustomPrompt="1"/>
          </p:nvPr>
        </p:nvSpPr>
        <p:spPr>
          <a:xfrm>
            <a:off x="6301102" y="1837041"/>
            <a:ext cx="2268000" cy="1986288"/>
          </a:xfrm>
          <a:prstGeom prst="rect">
            <a:avLst/>
          </a:prstGeom>
          <a:solidFill>
            <a:schemeClr val="bg1">
              <a:lumMod val="95000"/>
            </a:schemeClr>
          </a:solidFill>
          <a:ln w="19050">
            <a:solidFill>
              <a:schemeClr val="accent3"/>
            </a:solidFill>
          </a:ln>
        </p:spPr>
        <p:txBody>
          <a:bodyPr anchor="ctr"/>
          <a:lstStyle>
            <a:lvl1pPr algn="ctr">
              <a:lnSpc>
                <a:spcPct val="100000"/>
              </a:lnSpc>
              <a:defRPr lang="ko-KR" altLang="en-US" sz="1200" dirty="0">
                <a:solidFill>
                  <a:schemeClr val="tx1">
                    <a:lumMod val="75000"/>
                    <a:lumOff val="25000"/>
                  </a:schemeClr>
                </a:solidFill>
                <a:latin typeface="+mn-lt"/>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 xmlns:a16="http://schemas.microsoft.com/office/drawing/2014/main" id="{C0A871EA-43B6-40F5-B8FE-1A422C77A0C5}"/>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19050">
            <a:solidFill>
              <a:schemeClr val="accent4"/>
            </a:solidFill>
          </a:ln>
        </p:spPr>
        <p:txBody>
          <a:bodyPr anchor="ctr"/>
          <a:lstStyle>
            <a:lvl1pPr algn="ctr">
              <a:lnSpc>
                <a:spcPct val="100000"/>
              </a:lnSpc>
              <a:defRPr lang="ko-KR" altLang="en-US" sz="1200" dirty="0">
                <a:solidFill>
                  <a:schemeClr val="tx1">
                    <a:lumMod val="75000"/>
                    <a:lumOff val="25000"/>
                  </a:schemeClr>
                </a:solidFill>
                <a:latin typeface="+mn-lt"/>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5">
            <a:extLst>
              <a:ext uri="{FF2B5EF4-FFF2-40B4-BE49-F238E27FC236}">
                <a16:creationId xmlns="" xmlns:a16="http://schemas.microsoft.com/office/drawing/2014/main" id="{9A757F5D-4C8E-4BEE-AD55-7B1F4C7E5058}"/>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p:txBody>
      </p:sp>
      <p:sp>
        <p:nvSpPr>
          <p:cNvPr id="3" name="Picture Placeholder 5">
            <a:extLst>
              <a:ext uri="{FF2B5EF4-FFF2-40B4-BE49-F238E27FC236}">
                <a16:creationId xmlns="" xmlns:a16="http://schemas.microsoft.com/office/drawing/2014/main" id="{6F757335-D800-4EEA-9CE9-408094DD27B1}"/>
              </a:ext>
            </a:extLst>
          </p:cNvPr>
          <p:cNvSpPr>
            <a:spLocks noGrp="1"/>
          </p:cNvSpPr>
          <p:nvPr>
            <p:ph type="pic" sz="quarter" idx="11" hasCustomPrompt="1"/>
          </p:nvPr>
        </p:nvSpPr>
        <p:spPr>
          <a:xfrm>
            <a:off x="6455342" y="764189"/>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4" name="Picture Placeholder 5">
            <a:extLst>
              <a:ext uri="{FF2B5EF4-FFF2-40B4-BE49-F238E27FC236}">
                <a16:creationId xmlns="" xmlns:a16="http://schemas.microsoft.com/office/drawing/2014/main" id="{0649CB23-30FC-4222-A82E-B62216712CD9}"/>
              </a:ext>
            </a:extLst>
          </p:cNvPr>
          <p:cNvSpPr>
            <a:spLocks noGrp="1"/>
          </p:cNvSpPr>
          <p:nvPr>
            <p:ph type="pic" sz="quarter" idx="12" hasCustomPrompt="1"/>
          </p:nvPr>
        </p:nvSpPr>
        <p:spPr>
          <a:xfrm>
            <a:off x="9307482" y="764189"/>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 xmlns:a16="http://schemas.microsoft.com/office/drawing/2014/main" id="{96DDDB5F-280B-4331-9598-C8195A43A25D}"/>
              </a:ext>
            </a:extLst>
          </p:cNvPr>
          <p:cNvSpPr>
            <a:spLocks noGrp="1"/>
          </p:cNvSpPr>
          <p:nvPr>
            <p:ph type="pic" sz="quarter" idx="10" hasCustomPrompt="1"/>
          </p:nvPr>
        </p:nvSpPr>
        <p:spPr>
          <a:xfrm>
            <a:off x="0" y="1588585"/>
            <a:ext cx="12192000" cy="3192965"/>
          </a:xfrm>
          <a:prstGeom prst="rect">
            <a:avLst/>
          </a:prstGeom>
          <a:solidFill>
            <a:schemeClr val="bg1">
              <a:lumMod val="85000"/>
            </a:schemeClr>
          </a:solidFill>
        </p:spPr>
        <p:txBody>
          <a:bodyPr tIns="324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a:p>
            <a:endParaRPr lang="ko-KR" altLang="en-US" dirty="0"/>
          </a:p>
        </p:txBody>
      </p:sp>
      <p:sp>
        <p:nvSpPr>
          <p:cNvPr id="3" name="Rectangle 2">
            <a:extLst>
              <a:ext uri="{FF2B5EF4-FFF2-40B4-BE49-F238E27FC236}">
                <a16:creationId xmlns="" xmlns:a16="http://schemas.microsoft.com/office/drawing/2014/main" id="{908B40CD-7F2F-4D2A-ABFB-C9D21AE99420}"/>
              </a:ext>
            </a:extLst>
          </p:cNvPr>
          <p:cNvSpPr/>
          <p:nvPr userDrawn="1"/>
        </p:nvSpPr>
        <p:spPr>
          <a:xfrm>
            <a:off x="0" y="1389109"/>
            <a:ext cx="12192000" cy="213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800" dirty="0"/>
              <a:t>                     </a:t>
            </a:r>
            <a:endParaRPr lang="ko-KR" altLang="en-US" sz="1800" dirty="0"/>
          </a:p>
        </p:txBody>
      </p:sp>
      <p:sp>
        <p:nvSpPr>
          <p:cNvPr id="4" name="Rectangle 3">
            <a:extLst>
              <a:ext uri="{FF2B5EF4-FFF2-40B4-BE49-F238E27FC236}">
                <a16:creationId xmlns="" xmlns:a16="http://schemas.microsoft.com/office/drawing/2014/main" id="{5353D3E8-EA73-4D55-A85B-305A0FC68ADE}"/>
              </a:ext>
            </a:extLst>
          </p:cNvPr>
          <p:cNvSpPr/>
          <p:nvPr userDrawn="1"/>
        </p:nvSpPr>
        <p:spPr>
          <a:xfrm>
            <a:off x="0" y="6638925"/>
            <a:ext cx="12192000" cy="219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295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9" r:id="rId5"/>
    <p:sldLayoutId id="2147483678" r:id="rId6"/>
    <p:sldLayoutId id="2147483677"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 xmlns:a16="http://schemas.microsoft.com/office/drawing/2014/main" id="{5CF5BDA4-10C7-46A6-AC30-523A3FC438AC}"/>
              </a:ext>
            </a:extLst>
          </p:cNvPr>
          <p:cNvSpPr txBox="1"/>
          <p:nvPr/>
        </p:nvSpPr>
        <p:spPr>
          <a:xfrm>
            <a:off x="3418015" y="2894325"/>
            <a:ext cx="5407694" cy="830997"/>
          </a:xfrm>
          <a:prstGeom prst="rect">
            <a:avLst/>
          </a:prstGeom>
          <a:noFill/>
        </p:spPr>
        <p:txBody>
          <a:bodyPr wrap="square" rtlCol="0" anchor="ctr">
            <a:spAutoFit/>
          </a:bodyPr>
          <a:lstStyle/>
          <a:p>
            <a:pPr algn="ctr"/>
            <a:r>
              <a:rPr lang="en-US" altLang="ko-KR" sz="4600" b="1" dirty="0" smtClean="0">
                <a:solidFill>
                  <a:srgbClr val="FF0000"/>
                </a:solidFill>
                <a:latin typeface="+mj-lt"/>
                <a:cs typeface="Arial" pitchFamily="34" charset="0"/>
              </a:rPr>
              <a:t>C</a:t>
            </a:r>
            <a:r>
              <a:rPr lang="en-US" altLang="ko-KR" sz="4600" b="1" dirty="0" smtClean="0">
                <a:solidFill>
                  <a:schemeClr val="accent6">
                    <a:lumMod val="75000"/>
                  </a:schemeClr>
                </a:solidFill>
                <a:latin typeface="+mj-lt"/>
                <a:cs typeface="Arial" pitchFamily="34" charset="0"/>
              </a:rPr>
              <a:t>o</a:t>
            </a:r>
            <a:r>
              <a:rPr lang="en-US" altLang="ko-KR" sz="4600" b="1" dirty="0" smtClean="0">
                <a:solidFill>
                  <a:schemeClr val="accent6">
                    <a:lumMod val="60000"/>
                    <a:lumOff val="40000"/>
                  </a:schemeClr>
                </a:solidFill>
                <a:latin typeface="+mj-lt"/>
                <a:cs typeface="Arial" pitchFamily="34" charset="0"/>
              </a:rPr>
              <a:t>m</a:t>
            </a:r>
            <a:r>
              <a:rPr lang="en-US" altLang="ko-KR" sz="4600" b="1" dirty="0" smtClean="0">
                <a:solidFill>
                  <a:schemeClr val="accent1">
                    <a:lumMod val="20000"/>
                    <a:lumOff val="80000"/>
                  </a:schemeClr>
                </a:solidFill>
                <a:latin typeface="+mj-lt"/>
                <a:cs typeface="Arial" pitchFamily="34" charset="0"/>
              </a:rPr>
              <a:t>p</a:t>
            </a:r>
            <a:r>
              <a:rPr lang="en-US" altLang="ko-KR" sz="4600" b="1" dirty="0" smtClean="0">
                <a:solidFill>
                  <a:schemeClr val="accent1">
                    <a:lumMod val="75000"/>
                  </a:schemeClr>
                </a:solidFill>
                <a:latin typeface="+mj-lt"/>
                <a:cs typeface="Arial" pitchFamily="34" charset="0"/>
              </a:rPr>
              <a:t>u</a:t>
            </a:r>
            <a:r>
              <a:rPr lang="en-US" altLang="ko-KR" sz="4600" b="1" dirty="0" smtClean="0">
                <a:solidFill>
                  <a:schemeClr val="accent4">
                    <a:lumMod val="75000"/>
                  </a:schemeClr>
                </a:solidFill>
                <a:latin typeface="+mj-lt"/>
                <a:cs typeface="Arial" pitchFamily="34" charset="0"/>
              </a:rPr>
              <a:t>t</a:t>
            </a:r>
            <a:r>
              <a:rPr lang="en-US" altLang="ko-KR" sz="4600" b="1" dirty="0" smtClean="0">
                <a:solidFill>
                  <a:schemeClr val="accent3">
                    <a:lumMod val="75000"/>
                  </a:schemeClr>
                </a:solidFill>
                <a:latin typeface="+mj-lt"/>
                <a:cs typeface="Arial" pitchFamily="34" charset="0"/>
              </a:rPr>
              <a:t>e</a:t>
            </a:r>
            <a:r>
              <a:rPr lang="en-US" altLang="ko-KR" sz="4600" b="1" dirty="0" smtClean="0">
                <a:solidFill>
                  <a:schemeClr val="accent5">
                    <a:lumMod val="75000"/>
                  </a:schemeClr>
                </a:solidFill>
                <a:latin typeface="+mj-lt"/>
                <a:cs typeface="Arial" pitchFamily="34" charset="0"/>
              </a:rPr>
              <a:t>r</a:t>
            </a:r>
            <a:r>
              <a:rPr lang="en-US" altLang="ko-KR" sz="4600" b="1" dirty="0" smtClean="0">
                <a:solidFill>
                  <a:schemeClr val="bg1"/>
                </a:solidFill>
                <a:latin typeface="+mj-lt"/>
                <a:cs typeface="Arial" pitchFamily="34" charset="0"/>
              </a:rPr>
              <a:t>’</a:t>
            </a:r>
            <a:r>
              <a:rPr lang="en-US" altLang="ko-KR" sz="4600" b="1" dirty="0" smtClean="0">
                <a:solidFill>
                  <a:schemeClr val="accent3"/>
                </a:solidFill>
                <a:latin typeface="+mj-lt"/>
                <a:cs typeface="Arial" pitchFamily="34" charset="0"/>
              </a:rPr>
              <a:t>s</a:t>
            </a:r>
            <a:r>
              <a:rPr lang="en-US" altLang="ko-KR" sz="4600" b="1" dirty="0" smtClean="0">
                <a:solidFill>
                  <a:schemeClr val="accent5">
                    <a:lumMod val="75000"/>
                  </a:schemeClr>
                </a:solidFill>
                <a:latin typeface="+mj-lt"/>
                <a:cs typeface="Arial" pitchFamily="34" charset="0"/>
              </a:rPr>
              <a:t> </a:t>
            </a:r>
            <a:r>
              <a:rPr lang="en-US" altLang="ko-KR" sz="4600" b="1" dirty="0" smtClean="0">
                <a:solidFill>
                  <a:schemeClr val="accent1">
                    <a:lumMod val="50000"/>
                  </a:schemeClr>
                </a:solidFill>
                <a:latin typeface="+mj-lt"/>
                <a:cs typeface="Arial" pitchFamily="34" charset="0"/>
              </a:rPr>
              <a:t>S</a:t>
            </a:r>
            <a:r>
              <a:rPr lang="en-US" altLang="ko-KR" sz="4600" b="1" dirty="0" smtClean="0">
                <a:solidFill>
                  <a:schemeClr val="bg1">
                    <a:lumMod val="50000"/>
                  </a:schemeClr>
                </a:solidFill>
                <a:latin typeface="+mj-lt"/>
                <a:cs typeface="Arial" pitchFamily="34" charset="0"/>
              </a:rPr>
              <a:t>o</a:t>
            </a:r>
            <a:r>
              <a:rPr lang="en-US" altLang="ko-KR" sz="4600" b="1" dirty="0" smtClean="0">
                <a:solidFill>
                  <a:schemeClr val="accent5">
                    <a:lumMod val="40000"/>
                    <a:lumOff val="60000"/>
                  </a:schemeClr>
                </a:solidFill>
                <a:latin typeface="+mj-lt"/>
                <a:cs typeface="Arial" pitchFamily="34" charset="0"/>
              </a:rPr>
              <a:t>f</a:t>
            </a:r>
            <a:r>
              <a:rPr lang="en-US" altLang="ko-KR" sz="4600" b="1" dirty="0" smtClean="0">
                <a:solidFill>
                  <a:schemeClr val="accent2">
                    <a:lumMod val="75000"/>
                  </a:schemeClr>
                </a:solidFill>
                <a:latin typeface="+mj-lt"/>
                <a:cs typeface="Arial" pitchFamily="34" charset="0"/>
              </a:rPr>
              <a:t>t</a:t>
            </a:r>
            <a:r>
              <a:rPr lang="en-US" altLang="ko-KR" sz="4600" b="1" dirty="0" smtClean="0">
                <a:solidFill>
                  <a:schemeClr val="accent4"/>
                </a:solidFill>
                <a:latin typeface="+mj-lt"/>
                <a:cs typeface="Arial" pitchFamily="34" charset="0"/>
              </a:rPr>
              <a:t>w</a:t>
            </a:r>
            <a:r>
              <a:rPr lang="en-US" altLang="ko-KR" sz="4600" b="1" dirty="0" smtClean="0">
                <a:solidFill>
                  <a:schemeClr val="bg2">
                    <a:lumMod val="50000"/>
                  </a:schemeClr>
                </a:solidFill>
                <a:latin typeface="+mj-lt"/>
                <a:cs typeface="Arial" pitchFamily="34" charset="0"/>
              </a:rPr>
              <a:t>a</a:t>
            </a:r>
            <a:r>
              <a:rPr lang="en-US" altLang="ko-KR" sz="4600" b="1" dirty="0" smtClean="0">
                <a:solidFill>
                  <a:srgbClr val="FF0000"/>
                </a:solidFill>
                <a:latin typeface="+mj-lt"/>
                <a:cs typeface="Arial" pitchFamily="34" charset="0"/>
              </a:rPr>
              <a:t>r</a:t>
            </a:r>
            <a:r>
              <a:rPr lang="en-US" altLang="ko-KR" sz="4600" b="1" dirty="0" smtClean="0">
                <a:solidFill>
                  <a:schemeClr val="accent1">
                    <a:lumMod val="40000"/>
                    <a:lumOff val="60000"/>
                  </a:schemeClr>
                </a:solidFill>
                <a:latin typeface="+mj-lt"/>
                <a:cs typeface="Arial" pitchFamily="34" charset="0"/>
              </a:rPr>
              <a:t>e</a:t>
            </a:r>
            <a:endParaRPr lang="ko-KR" altLang="en-US" sz="4600" b="1" dirty="0">
              <a:solidFill>
                <a:schemeClr val="accent1">
                  <a:lumMod val="40000"/>
                  <a:lumOff val="60000"/>
                </a:schemeClr>
              </a:solidFill>
              <a:latin typeface="+mj-lt"/>
              <a:cs typeface="Arial" pitchFamily="34" charset="0"/>
            </a:endParaRPr>
          </a:p>
        </p:txBody>
      </p:sp>
      <p:sp>
        <p:nvSpPr>
          <p:cNvPr id="18" name="TextBox 17">
            <a:extLst>
              <a:ext uri="{FF2B5EF4-FFF2-40B4-BE49-F238E27FC236}">
                <a16:creationId xmlns="" xmlns:a16="http://schemas.microsoft.com/office/drawing/2014/main" id="{C062103B-F514-4BE9-B5B2-C13878D2FE7C}"/>
              </a:ext>
            </a:extLst>
          </p:cNvPr>
          <p:cNvSpPr txBox="1"/>
          <p:nvPr/>
        </p:nvSpPr>
        <p:spPr>
          <a:xfrm>
            <a:off x="3622731" y="4393298"/>
            <a:ext cx="5415138" cy="307777"/>
          </a:xfrm>
          <a:prstGeom prst="rect">
            <a:avLst/>
          </a:prstGeom>
          <a:noFill/>
        </p:spPr>
        <p:txBody>
          <a:bodyPr wrap="square" rtlCol="0" anchor="ctr">
            <a:spAutoFit/>
          </a:bodyPr>
          <a:lstStyle/>
          <a:p>
            <a:r>
              <a:rPr lang="en-US" altLang="ko-KR" sz="1400" b="1" i="1">
                <a:solidFill>
                  <a:schemeClr val="bg1"/>
                </a:solidFill>
                <a:cs typeface="Arial" pitchFamily="34" charset="0"/>
              </a:rPr>
              <a:t>B</a:t>
            </a:r>
            <a:r>
              <a:rPr lang="en-US" altLang="ko-KR" sz="1400" b="1" i="1" smtClean="0">
                <a:solidFill>
                  <a:schemeClr val="bg1"/>
                </a:solidFill>
                <a:cs typeface="Arial" pitchFamily="34" charset="0"/>
              </a:rPr>
              <a:t>y</a:t>
            </a:r>
            <a:r>
              <a:rPr lang="en-US" altLang="ko-KR" sz="1400" b="1" i="1" smtClean="0">
                <a:solidFill>
                  <a:schemeClr val="bg1"/>
                </a:solidFill>
                <a:cs typeface="Arial" pitchFamily="34" charset="0"/>
              </a:rPr>
              <a:t>:</a:t>
            </a:r>
            <a:endParaRPr lang="ko-KR" altLang="en-US" sz="1400" b="1" i="1" dirty="0">
              <a:solidFill>
                <a:schemeClr val="bg1"/>
              </a:solidFill>
              <a:cs typeface="Arial" pitchFamily="34" charset="0"/>
            </a:endParaRPr>
          </a:p>
        </p:txBody>
      </p:sp>
    </p:spTree>
    <p:extLst>
      <p:ext uri="{BB962C8B-B14F-4D97-AF65-F5344CB8AC3E}">
        <p14:creationId xmlns:p14="http://schemas.microsoft.com/office/powerpoint/2010/main" val="4286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68591" y="365301"/>
            <a:ext cx="11573197" cy="724247"/>
          </a:xfrm>
        </p:spPr>
        <p:txBody>
          <a:bodyPr/>
          <a:lstStyle/>
          <a:p>
            <a:pPr marL="285750" indent="-285750">
              <a:buFont typeface="Arial" pitchFamily="34" charset="0"/>
              <a:buChar char="•"/>
            </a:pPr>
            <a:r>
              <a:rPr lang="en-US" sz="4000" b="1" dirty="0">
                <a:solidFill>
                  <a:schemeClr val="accent3">
                    <a:lumMod val="50000"/>
                  </a:schemeClr>
                </a:solidFill>
              </a:rPr>
              <a:t>User reviews and feedback</a:t>
            </a:r>
            <a:endParaRPr lang="ko-KR" altLang="en-US" sz="4000" b="1" dirty="0">
              <a:solidFill>
                <a:schemeClr val="accent3">
                  <a:lumMod val="50000"/>
                </a:schemeClr>
              </a:solidFill>
            </a:endParaRP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3" name="Rectangle 2"/>
          <p:cNvSpPr/>
          <p:nvPr/>
        </p:nvSpPr>
        <p:spPr>
          <a:xfrm>
            <a:off x="4216533" y="1503508"/>
            <a:ext cx="4941115" cy="327320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Text Placeholder 1">
            <a:extLst>
              <a:ext uri="{FF2B5EF4-FFF2-40B4-BE49-F238E27FC236}">
                <a16:creationId xmlns="" xmlns:a16="http://schemas.microsoft.com/office/drawing/2014/main" id="{D9B85F3A-0D98-4AE5-8CED-AA4A4CF82188}"/>
              </a:ext>
            </a:extLst>
          </p:cNvPr>
          <p:cNvSpPr txBox="1">
            <a:spLocks/>
          </p:cNvSpPr>
          <p:nvPr/>
        </p:nvSpPr>
        <p:spPr>
          <a:xfrm>
            <a:off x="57859" y="4627980"/>
            <a:ext cx="12134141"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smtClean="0"/>
              <a:t>It means the </a:t>
            </a:r>
            <a:r>
              <a:rPr lang="en-US" sz="2000" dirty="0"/>
              <a:t>opinions and comments shared by users of a software application about their experiences using the software. This feedback can include both positive and negative comments about various aspects of the software, such as its features, usability, performance, and support.</a:t>
            </a:r>
            <a:endParaRPr lang="en-US" sz="2000" dirty="0" smtClean="0"/>
          </a:p>
        </p:txBody>
      </p:sp>
    </p:spTree>
    <p:extLst>
      <p:ext uri="{BB962C8B-B14F-4D97-AF65-F5344CB8AC3E}">
        <p14:creationId xmlns:p14="http://schemas.microsoft.com/office/powerpoint/2010/main" val="149362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187263" y="911211"/>
            <a:ext cx="11573197" cy="724247"/>
          </a:xfrm>
        </p:spPr>
        <p:txBody>
          <a:bodyPr/>
          <a:lstStyle/>
          <a:p>
            <a:pPr marL="571500" indent="-571500" fontAlgn="base">
              <a:buFont typeface="Arial" pitchFamily="34" charset="0"/>
              <a:buChar char="•"/>
            </a:pPr>
            <a:r>
              <a:rPr lang="en-US" sz="4000" b="1" dirty="0" smtClean="0"/>
              <a:t>At last</a:t>
            </a:r>
            <a:endParaRPr lang="en-US" sz="4000" dirty="0"/>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494189" y="0"/>
            <a:ext cx="911211" cy="911211"/>
          </a:xfrm>
          <a:prstGeom prst="rect">
            <a:avLst/>
          </a:prstGeom>
        </p:spPr>
      </p:pic>
      <p:sp>
        <p:nvSpPr>
          <p:cNvPr id="12" name="Text Placeholder 1">
            <a:extLst>
              <a:ext uri="{FF2B5EF4-FFF2-40B4-BE49-F238E27FC236}">
                <a16:creationId xmlns="" xmlns:a16="http://schemas.microsoft.com/office/drawing/2014/main" id="{D9B85F3A-0D98-4AE5-8CED-AA4A4CF82188}"/>
              </a:ext>
            </a:extLst>
          </p:cNvPr>
          <p:cNvSpPr txBox="1">
            <a:spLocks/>
          </p:cNvSpPr>
          <p:nvPr/>
        </p:nvSpPr>
        <p:spPr>
          <a:xfrm>
            <a:off x="57858" y="5131558"/>
            <a:ext cx="12134141" cy="185371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smtClean="0"/>
              <a:t>Without software computer is like a empty box of  pizza, so software is everything for a computer.</a:t>
            </a:r>
          </a:p>
          <a:p>
            <a:pPr fontAlgn="base"/>
            <a:r>
              <a:rPr lang="en-US" sz="2000" dirty="0" smtClean="0"/>
              <a:t>To make a proper system there must be best facility of software and obviously hardware too.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799" y="1888755"/>
            <a:ext cx="7877075" cy="3384680"/>
          </a:xfrm>
          <a:prstGeom prst="rect">
            <a:avLst/>
          </a:prstGeom>
        </p:spPr>
      </p:pic>
    </p:spTree>
    <p:extLst>
      <p:ext uri="{BB962C8B-B14F-4D97-AF65-F5344CB8AC3E}">
        <p14:creationId xmlns:p14="http://schemas.microsoft.com/office/powerpoint/2010/main" val="118251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ADEB2CA-D11F-4CA5-BC5A-6C38FF4BF392}"/>
              </a:ext>
            </a:extLst>
          </p:cNvPr>
          <p:cNvSpPr txBox="1"/>
          <p:nvPr/>
        </p:nvSpPr>
        <p:spPr>
          <a:xfrm>
            <a:off x="0" y="2606509"/>
            <a:ext cx="12191852" cy="646331"/>
          </a:xfrm>
          <a:prstGeom prst="rect">
            <a:avLst/>
          </a:prstGeom>
          <a:noFill/>
        </p:spPr>
        <p:txBody>
          <a:bodyPr wrap="square" rtlCol="0" anchor="ctr">
            <a:spAutoFit/>
          </a:bodyPr>
          <a:lstStyle/>
          <a:p>
            <a:pPr algn="ctr"/>
            <a:r>
              <a:rPr lang="en-US" sz="3600" dirty="0">
                <a:solidFill>
                  <a:srgbClr val="FF0000"/>
                </a:solidFill>
              </a:rPr>
              <a:t>Much</a:t>
            </a:r>
            <a:r>
              <a:rPr lang="en-US" sz="3600" dirty="0"/>
              <a:t> </a:t>
            </a:r>
            <a:r>
              <a:rPr lang="en-US" sz="3600" dirty="0">
                <a:solidFill>
                  <a:schemeClr val="accent1">
                    <a:lumMod val="75000"/>
                  </a:schemeClr>
                </a:solidFill>
              </a:rPr>
              <a:t>obliged</a:t>
            </a:r>
            <a:r>
              <a:rPr lang="en-US" sz="3600" dirty="0"/>
              <a:t> </a:t>
            </a:r>
            <a:r>
              <a:rPr lang="en-US" sz="3600" dirty="0" smtClean="0">
                <a:solidFill>
                  <a:schemeClr val="accent3">
                    <a:lumMod val="75000"/>
                  </a:schemeClr>
                </a:solidFill>
              </a:rPr>
              <a:t>for</a:t>
            </a:r>
            <a:r>
              <a:rPr lang="en-US" sz="3600" dirty="0"/>
              <a:t> </a:t>
            </a:r>
            <a:r>
              <a:rPr lang="en-US" sz="3600" dirty="0" smtClean="0">
                <a:solidFill>
                  <a:schemeClr val="accent5">
                    <a:lumMod val="60000"/>
                    <a:lumOff val="40000"/>
                  </a:schemeClr>
                </a:solidFill>
              </a:rPr>
              <a:t>paying </a:t>
            </a:r>
            <a:r>
              <a:rPr lang="en-US" sz="3600" dirty="0" smtClean="0">
                <a:solidFill>
                  <a:schemeClr val="accent4">
                    <a:lumMod val="50000"/>
                  </a:schemeClr>
                </a:solidFill>
              </a:rPr>
              <a:t>attention</a:t>
            </a:r>
            <a:endParaRPr lang="ko-KR" altLang="en-US" sz="3600" dirty="0">
              <a:solidFill>
                <a:schemeClr val="accent4">
                  <a:lumMod val="50000"/>
                </a:schemeClr>
              </a:solidFill>
              <a:cs typeface="Arial" pitchFamily="34" charset="0"/>
            </a:endParaRPr>
          </a:p>
        </p:txBody>
      </p:sp>
      <p:sp>
        <p:nvSpPr>
          <p:cNvPr id="7" name="Rectangle 6"/>
          <p:cNvSpPr/>
          <p:nvPr/>
        </p:nvSpPr>
        <p:spPr>
          <a:xfrm>
            <a:off x="3739991" y="3322176"/>
            <a:ext cx="4711867"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 !</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Tree>
    <p:extLst>
      <p:ext uri="{BB962C8B-B14F-4D97-AF65-F5344CB8AC3E}">
        <p14:creationId xmlns:p14="http://schemas.microsoft.com/office/powerpoint/2010/main" val="82165651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15A4BDA0-C270-4764-9C18-A593BCE2C965}"/>
              </a:ext>
            </a:extLst>
          </p:cNvPr>
          <p:cNvSpPr txBox="1"/>
          <p:nvPr/>
        </p:nvSpPr>
        <p:spPr>
          <a:xfrm>
            <a:off x="801190" y="1205752"/>
            <a:ext cx="5069258" cy="584775"/>
          </a:xfrm>
          <a:prstGeom prst="rect">
            <a:avLst/>
          </a:prstGeom>
          <a:noFill/>
        </p:spPr>
        <p:txBody>
          <a:bodyPr wrap="square" rtlCol="0" anchor="ctr">
            <a:spAutoFit/>
          </a:bodyPr>
          <a:lstStyle/>
          <a:p>
            <a:r>
              <a:rPr lang="en-US" altLang="ko-KR" sz="3200" dirty="0" smtClean="0">
                <a:cs typeface="Arial" pitchFamily="34" charset="0"/>
              </a:rPr>
              <a:t>Software</a:t>
            </a:r>
            <a:endParaRPr lang="ko-KR" altLang="en-US" sz="3200" dirty="0">
              <a:cs typeface="Arial" pitchFamily="34" charset="0"/>
            </a:endParaRPr>
          </a:p>
        </p:txBody>
      </p:sp>
      <p:grpSp>
        <p:nvGrpSpPr>
          <p:cNvPr id="5" name="Group 4">
            <a:extLst>
              <a:ext uri="{FF2B5EF4-FFF2-40B4-BE49-F238E27FC236}">
                <a16:creationId xmlns="" xmlns:a16="http://schemas.microsoft.com/office/drawing/2014/main" id="{3A5A4A2C-0F50-4D8E-8DDC-65A972965DF9}"/>
              </a:ext>
            </a:extLst>
          </p:cNvPr>
          <p:cNvGrpSpPr/>
          <p:nvPr/>
        </p:nvGrpSpPr>
        <p:grpSpPr>
          <a:xfrm>
            <a:off x="6214587" y="152622"/>
            <a:ext cx="5977413" cy="595349"/>
            <a:chOff x="6214587" y="653215"/>
            <a:chExt cx="5977413" cy="740795"/>
          </a:xfrm>
        </p:grpSpPr>
        <p:sp>
          <p:nvSpPr>
            <p:cNvPr id="7" name="Freeform: Shape 6">
              <a:extLst>
                <a:ext uri="{FF2B5EF4-FFF2-40B4-BE49-F238E27FC236}">
                  <a16:creationId xmlns="" xmlns:a16="http://schemas.microsoft.com/office/drawing/2014/main" id="{165D7B3E-C4A3-4CB1-891D-3E3600B188C6}"/>
                </a:ext>
              </a:extLst>
            </p:cNvPr>
            <p:cNvSpPr/>
            <p:nvPr/>
          </p:nvSpPr>
          <p:spPr>
            <a:xfrm>
              <a:off x="6530226" y="660323"/>
              <a:ext cx="5661774" cy="730397"/>
            </a:xfrm>
            <a:custGeom>
              <a:avLst/>
              <a:gdLst>
                <a:gd name="connsiteX0" fmla="*/ 0 w 5661774"/>
                <a:gd name="connsiteY0" fmla="*/ 0 h 730397"/>
                <a:gd name="connsiteX1" fmla="*/ 5661774 w 5661774"/>
                <a:gd name="connsiteY1" fmla="*/ 0 h 730397"/>
                <a:gd name="connsiteX2" fmla="*/ 5661774 w 5661774"/>
                <a:gd name="connsiteY2" fmla="*/ 730397 h 730397"/>
                <a:gd name="connsiteX3" fmla="*/ 0 w 5661774"/>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61774" h="730397">
                  <a:moveTo>
                    <a:pt x="0" y="0"/>
                  </a:moveTo>
                  <a:lnTo>
                    <a:pt x="5661774" y="0"/>
                  </a:lnTo>
                  <a:lnTo>
                    <a:pt x="5661774" y="730397"/>
                  </a:lnTo>
                  <a:lnTo>
                    <a:pt x="0" y="73039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8" name="Freeform: Shape 7">
              <a:extLst>
                <a:ext uri="{FF2B5EF4-FFF2-40B4-BE49-F238E27FC236}">
                  <a16:creationId xmlns="" xmlns:a16="http://schemas.microsoft.com/office/drawing/2014/main" id="{79B9F771-2BCC-456D-BF06-DA1216163FB7}"/>
                </a:ext>
              </a:extLst>
            </p:cNvPr>
            <p:cNvSpPr/>
            <p:nvPr/>
          </p:nvSpPr>
          <p:spPr>
            <a:xfrm>
              <a:off x="6214587" y="653215"/>
              <a:ext cx="324100" cy="74079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 xmlns:a16="http://schemas.microsoft.com/office/drawing/2014/main" id="{6679B6E3-FC01-4B13-8BD7-F3CBB7FDF025}"/>
              </a:ext>
            </a:extLst>
          </p:cNvPr>
          <p:cNvGrpSpPr/>
          <p:nvPr/>
        </p:nvGrpSpPr>
        <p:grpSpPr>
          <a:xfrm>
            <a:off x="6214587" y="1659774"/>
            <a:ext cx="5977413" cy="643310"/>
            <a:chOff x="6214587" y="3078856"/>
            <a:chExt cx="5977413" cy="753952"/>
          </a:xfrm>
        </p:grpSpPr>
        <p:sp>
          <p:nvSpPr>
            <p:cNvPr id="10" name="Freeform: Shape 9">
              <a:extLst>
                <a:ext uri="{FF2B5EF4-FFF2-40B4-BE49-F238E27FC236}">
                  <a16:creationId xmlns="" xmlns:a16="http://schemas.microsoft.com/office/drawing/2014/main" id="{CF5CA37D-6B1B-4572-B2E4-7BEB66376CDA}"/>
                </a:ext>
              </a:extLst>
            </p:cNvPr>
            <p:cNvSpPr/>
            <p:nvPr/>
          </p:nvSpPr>
          <p:spPr>
            <a:xfrm>
              <a:off x="6559023" y="3078856"/>
              <a:ext cx="5632977" cy="730397"/>
            </a:xfrm>
            <a:custGeom>
              <a:avLst/>
              <a:gdLst>
                <a:gd name="connsiteX0" fmla="*/ 0 w 5632977"/>
                <a:gd name="connsiteY0" fmla="*/ 0 h 730397"/>
                <a:gd name="connsiteX1" fmla="*/ 5632977 w 5632977"/>
                <a:gd name="connsiteY1" fmla="*/ 0 h 730397"/>
                <a:gd name="connsiteX2" fmla="*/ 5632977 w 5632977"/>
                <a:gd name="connsiteY2" fmla="*/ 730397 h 730397"/>
                <a:gd name="connsiteX3" fmla="*/ 0 w 5632977"/>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32977" h="730397">
                  <a:moveTo>
                    <a:pt x="0" y="0"/>
                  </a:moveTo>
                  <a:lnTo>
                    <a:pt x="5632977" y="0"/>
                  </a:lnTo>
                  <a:lnTo>
                    <a:pt x="5632977" y="730397"/>
                  </a:lnTo>
                  <a:lnTo>
                    <a:pt x="0" y="730397"/>
                  </a:ln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11" name="Freeform: Shape 10">
              <a:extLst>
                <a:ext uri="{FF2B5EF4-FFF2-40B4-BE49-F238E27FC236}">
                  <a16:creationId xmlns="" xmlns:a16="http://schemas.microsoft.com/office/drawing/2014/main" id="{9727B862-A845-45FF-B78A-1B3546B88D5F}"/>
                </a:ext>
              </a:extLst>
            </p:cNvPr>
            <p:cNvSpPr/>
            <p:nvPr/>
          </p:nvSpPr>
          <p:spPr>
            <a:xfrm>
              <a:off x="6214587" y="3079430"/>
              <a:ext cx="490174" cy="753378"/>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 xmlns:a16="http://schemas.microsoft.com/office/drawing/2014/main" id="{A1B7CC6C-3958-4D27-B876-830E75AD2CDB}"/>
              </a:ext>
            </a:extLst>
          </p:cNvPr>
          <p:cNvGrpSpPr/>
          <p:nvPr/>
        </p:nvGrpSpPr>
        <p:grpSpPr>
          <a:xfrm>
            <a:off x="6214587" y="2448739"/>
            <a:ext cx="5977413" cy="540122"/>
            <a:chOff x="6214587" y="4304833"/>
            <a:chExt cx="5977413" cy="740795"/>
          </a:xfrm>
        </p:grpSpPr>
        <p:sp>
          <p:nvSpPr>
            <p:cNvPr id="13" name="Freeform: Shape 12">
              <a:extLst>
                <a:ext uri="{FF2B5EF4-FFF2-40B4-BE49-F238E27FC236}">
                  <a16:creationId xmlns="" xmlns:a16="http://schemas.microsoft.com/office/drawing/2014/main" id="{C04E29EA-2FB9-43AA-A8D9-722123BCBDB6}"/>
                </a:ext>
              </a:extLst>
            </p:cNvPr>
            <p:cNvSpPr/>
            <p:nvPr/>
          </p:nvSpPr>
          <p:spPr>
            <a:xfrm>
              <a:off x="6610432" y="4314732"/>
              <a:ext cx="5581568" cy="730397"/>
            </a:xfrm>
            <a:custGeom>
              <a:avLst/>
              <a:gdLst>
                <a:gd name="connsiteX0" fmla="*/ 0 w 5581568"/>
                <a:gd name="connsiteY0" fmla="*/ 0 h 730397"/>
                <a:gd name="connsiteX1" fmla="*/ 5581568 w 5581568"/>
                <a:gd name="connsiteY1" fmla="*/ 0 h 730397"/>
                <a:gd name="connsiteX2" fmla="*/ 5581568 w 5581568"/>
                <a:gd name="connsiteY2" fmla="*/ 730397 h 730397"/>
                <a:gd name="connsiteX3" fmla="*/ 0 w 5581568"/>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581568" h="730397">
                  <a:moveTo>
                    <a:pt x="0" y="0"/>
                  </a:moveTo>
                  <a:lnTo>
                    <a:pt x="5581568" y="0"/>
                  </a:lnTo>
                  <a:lnTo>
                    <a:pt x="5581568" y="730397"/>
                  </a:lnTo>
                  <a:lnTo>
                    <a:pt x="0" y="730397"/>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14" name="Freeform: Shape 13">
              <a:extLst>
                <a:ext uri="{FF2B5EF4-FFF2-40B4-BE49-F238E27FC236}">
                  <a16:creationId xmlns="" xmlns:a16="http://schemas.microsoft.com/office/drawing/2014/main" id="{8121AB06-E93D-4251-8F1F-981968026079}"/>
                </a:ext>
              </a:extLst>
            </p:cNvPr>
            <p:cNvSpPr/>
            <p:nvPr/>
          </p:nvSpPr>
          <p:spPr>
            <a:xfrm>
              <a:off x="6214587" y="4304833"/>
              <a:ext cx="530433" cy="74079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Shape 15">
            <a:extLst>
              <a:ext uri="{FF2B5EF4-FFF2-40B4-BE49-F238E27FC236}">
                <a16:creationId xmlns="" xmlns:a16="http://schemas.microsoft.com/office/drawing/2014/main" id="{C7B0BB2D-601F-4441-9330-4BABE9E32AEE}"/>
              </a:ext>
            </a:extLst>
          </p:cNvPr>
          <p:cNvSpPr/>
          <p:nvPr/>
        </p:nvSpPr>
        <p:spPr>
          <a:xfrm>
            <a:off x="6332482" y="3989107"/>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grpSp>
        <p:nvGrpSpPr>
          <p:cNvPr id="18" name="Group 17">
            <a:extLst>
              <a:ext uri="{FF2B5EF4-FFF2-40B4-BE49-F238E27FC236}">
                <a16:creationId xmlns="" xmlns:a16="http://schemas.microsoft.com/office/drawing/2014/main" id="{F3429A85-4323-4615-9B5F-ED8CE8EC00D9}"/>
              </a:ext>
            </a:extLst>
          </p:cNvPr>
          <p:cNvGrpSpPr/>
          <p:nvPr/>
        </p:nvGrpSpPr>
        <p:grpSpPr>
          <a:xfrm>
            <a:off x="6214587" y="959532"/>
            <a:ext cx="5977413" cy="538608"/>
            <a:chOff x="6214587" y="1866035"/>
            <a:chExt cx="5977413" cy="740795"/>
          </a:xfrm>
        </p:grpSpPr>
        <p:sp>
          <p:nvSpPr>
            <p:cNvPr id="19" name="Freeform: Shape 18">
              <a:extLst>
                <a:ext uri="{FF2B5EF4-FFF2-40B4-BE49-F238E27FC236}">
                  <a16:creationId xmlns="" xmlns:a16="http://schemas.microsoft.com/office/drawing/2014/main" id="{A6FD9083-84AA-450B-9070-08A245A81221}"/>
                </a:ext>
              </a:extLst>
            </p:cNvPr>
            <p:cNvSpPr/>
            <p:nvPr/>
          </p:nvSpPr>
          <p:spPr>
            <a:xfrm>
              <a:off x="6261428" y="1874074"/>
              <a:ext cx="5930572" cy="730397"/>
            </a:xfrm>
            <a:custGeom>
              <a:avLst/>
              <a:gdLst>
                <a:gd name="connsiteX0" fmla="*/ 249384 w 5930572"/>
                <a:gd name="connsiteY0" fmla="*/ 0 h 730397"/>
                <a:gd name="connsiteX1" fmla="*/ 5930572 w 5930572"/>
                <a:gd name="connsiteY1" fmla="*/ 0 h 730397"/>
                <a:gd name="connsiteX2" fmla="*/ 5930572 w 5930572"/>
                <a:gd name="connsiteY2" fmla="*/ 730397 h 730397"/>
                <a:gd name="connsiteX3" fmla="*/ 498766 w 5930572"/>
                <a:gd name="connsiteY3" fmla="*/ 730397 h 730397"/>
                <a:gd name="connsiteX4" fmla="*/ 249384 w 5930572"/>
                <a:gd name="connsiteY4" fmla="*/ 730397 h 730397"/>
                <a:gd name="connsiteX5" fmla="*/ 0 w 5930572"/>
                <a:gd name="connsiteY5" fmla="*/ 730397 h 730397"/>
                <a:gd name="connsiteX6" fmla="*/ 340135 w 5930572"/>
                <a:gd name="connsiteY6" fmla="*/ 355036 h 730397"/>
                <a:gd name="connsiteX7" fmla="*/ 249384 w 5930572"/>
                <a:gd name="connsiteY7" fmla="*/ 0 h 73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0572" h="730397">
                  <a:moveTo>
                    <a:pt x="249384" y="0"/>
                  </a:moveTo>
                  <a:lnTo>
                    <a:pt x="5930572" y="0"/>
                  </a:lnTo>
                  <a:lnTo>
                    <a:pt x="5930572" y="730397"/>
                  </a:lnTo>
                  <a:lnTo>
                    <a:pt x="498766" y="730397"/>
                  </a:lnTo>
                  <a:lnTo>
                    <a:pt x="249384" y="730397"/>
                  </a:lnTo>
                  <a:lnTo>
                    <a:pt x="0" y="730397"/>
                  </a:lnTo>
                  <a:cubicBezTo>
                    <a:pt x="113379" y="605277"/>
                    <a:pt x="97113" y="441264"/>
                    <a:pt x="340135" y="355036"/>
                  </a:cubicBezTo>
                  <a:cubicBezTo>
                    <a:pt x="573496" y="129735"/>
                    <a:pt x="249384" y="108622"/>
                    <a:pt x="249384"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0" name="Freeform: Shape 19">
              <a:extLst>
                <a:ext uri="{FF2B5EF4-FFF2-40B4-BE49-F238E27FC236}">
                  <a16:creationId xmlns="" xmlns:a16="http://schemas.microsoft.com/office/drawing/2014/main" id="{452206EE-3933-4D55-9B7F-989805884876}"/>
                </a:ext>
              </a:extLst>
            </p:cNvPr>
            <p:cNvSpPr/>
            <p:nvPr/>
          </p:nvSpPr>
          <p:spPr>
            <a:xfrm>
              <a:off x="6214587" y="1866035"/>
              <a:ext cx="495708" cy="74079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 xmlns:a16="http://schemas.microsoft.com/office/drawing/2014/main" id="{7DA84D0C-FB3A-4082-A1A9-5364997C0747}"/>
              </a:ext>
            </a:extLst>
          </p:cNvPr>
          <p:cNvSpPr txBox="1"/>
          <p:nvPr/>
        </p:nvSpPr>
        <p:spPr>
          <a:xfrm>
            <a:off x="6911476" y="235256"/>
            <a:ext cx="4880760" cy="338554"/>
          </a:xfrm>
          <a:prstGeom prst="rect">
            <a:avLst/>
          </a:prstGeom>
          <a:noFill/>
        </p:spPr>
        <p:txBody>
          <a:bodyPr wrap="square" rtlCol="0">
            <a:spAutoFit/>
          </a:bodyPr>
          <a:lstStyle/>
          <a:p>
            <a:pPr marL="285750" indent="-285750">
              <a:buFont typeface="Arial" pitchFamily="34" charset="0"/>
              <a:buChar char="•"/>
            </a:pPr>
            <a:r>
              <a:rPr lang="en-US" altLang="ko-KR" sz="1600" b="1" dirty="0">
                <a:cs typeface="Arial" pitchFamily="34" charset="0"/>
              </a:rPr>
              <a:t>Introduction to the software</a:t>
            </a:r>
            <a:endParaRPr lang="ko-KR" altLang="en-US" sz="1600" b="1" dirty="0">
              <a:cs typeface="Arial" pitchFamily="34" charset="0"/>
            </a:endParaRPr>
          </a:p>
        </p:txBody>
      </p:sp>
      <p:sp>
        <p:nvSpPr>
          <p:cNvPr id="26" name="TextBox 25">
            <a:extLst>
              <a:ext uri="{FF2B5EF4-FFF2-40B4-BE49-F238E27FC236}">
                <a16:creationId xmlns="" xmlns:a16="http://schemas.microsoft.com/office/drawing/2014/main" id="{E2F1C2D4-F277-46AF-922B-58156F8D06A5}"/>
              </a:ext>
            </a:extLst>
          </p:cNvPr>
          <p:cNvSpPr txBox="1"/>
          <p:nvPr/>
        </p:nvSpPr>
        <p:spPr>
          <a:xfrm>
            <a:off x="6911476" y="1043811"/>
            <a:ext cx="4880760" cy="338554"/>
          </a:xfrm>
          <a:prstGeom prst="rect">
            <a:avLst/>
          </a:prstGeom>
          <a:noFill/>
        </p:spPr>
        <p:txBody>
          <a:bodyPr wrap="square" rtlCol="0">
            <a:spAutoFit/>
          </a:bodyPr>
          <a:lstStyle/>
          <a:p>
            <a:pPr marL="285750" indent="-285750">
              <a:buFont typeface="Arial" pitchFamily="34" charset="0"/>
              <a:buChar char="•"/>
            </a:pPr>
            <a:r>
              <a:rPr lang="en-US" sz="1600" b="1" dirty="0"/>
              <a:t>Purpose and benefits of the software</a:t>
            </a:r>
            <a:endParaRPr lang="ko-KR" altLang="en-US" sz="1600" b="1" dirty="0">
              <a:cs typeface="Arial" pitchFamily="34" charset="0"/>
            </a:endParaRPr>
          </a:p>
        </p:txBody>
      </p:sp>
      <p:sp>
        <p:nvSpPr>
          <p:cNvPr id="29" name="TextBox 28">
            <a:extLst>
              <a:ext uri="{FF2B5EF4-FFF2-40B4-BE49-F238E27FC236}">
                <a16:creationId xmlns="" xmlns:a16="http://schemas.microsoft.com/office/drawing/2014/main" id="{95D2A4FD-B374-4499-971D-8BD9BDC907B9}"/>
              </a:ext>
            </a:extLst>
          </p:cNvPr>
          <p:cNvSpPr txBox="1"/>
          <p:nvPr/>
        </p:nvSpPr>
        <p:spPr>
          <a:xfrm>
            <a:off x="6911476" y="1745698"/>
            <a:ext cx="4880760" cy="338554"/>
          </a:xfrm>
          <a:prstGeom prst="rect">
            <a:avLst/>
          </a:prstGeom>
          <a:noFill/>
        </p:spPr>
        <p:txBody>
          <a:bodyPr wrap="square" rtlCol="0">
            <a:spAutoFit/>
          </a:bodyPr>
          <a:lstStyle/>
          <a:p>
            <a:pPr marL="285750" indent="-285750">
              <a:buFont typeface="Arial" pitchFamily="34" charset="0"/>
              <a:buChar char="•"/>
            </a:pPr>
            <a:r>
              <a:rPr lang="en-US" sz="1600" b="1" dirty="0"/>
              <a:t>Key features and functions of the software</a:t>
            </a:r>
            <a:endParaRPr lang="ko-KR" altLang="en-US" sz="1600" b="1" dirty="0">
              <a:cs typeface="Arial" pitchFamily="34" charset="0"/>
            </a:endParaRPr>
          </a:p>
        </p:txBody>
      </p:sp>
      <p:sp>
        <p:nvSpPr>
          <p:cNvPr id="32" name="TextBox 31">
            <a:extLst>
              <a:ext uri="{FF2B5EF4-FFF2-40B4-BE49-F238E27FC236}">
                <a16:creationId xmlns="" xmlns:a16="http://schemas.microsoft.com/office/drawing/2014/main" id="{A75106CA-D3EA-43B8-A825-B17DC3257295}"/>
              </a:ext>
            </a:extLst>
          </p:cNvPr>
          <p:cNvSpPr txBox="1"/>
          <p:nvPr/>
        </p:nvSpPr>
        <p:spPr>
          <a:xfrm>
            <a:off x="6911476" y="2523152"/>
            <a:ext cx="4880760" cy="338554"/>
          </a:xfrm>
          <a:prstGeom prst="rect">
            <a:avLst/>
          </a:prstGeom>
          <a:noFill/>
        </p:spPr>
        <p:txBody>
          <a:bodyPr wrap="square" rtlCol="0">
            <a:spAutoFit/>
          </a:bodyPr>
          <a:lstStyle/>
          <a:p>
            <a:pPr marL="285750" indent="-285750" fontAlgn="base">
              <a:buFont typeface="Arial" pitchFamily="34" charset="0"/>
              <a:buChar char="•"/>
            </a:pPr>
            <a:r>
              <a:rPr lang="en-US" sz="1600" b="1" dirty="0"/>
              <a:t>How the software works</a:t>
            </a:r>
            <a:endParaRPr lang="en-US" sz="1600" dirty="0"/>
          </a:p>
        </p:txBody>
      </p:sp>
      <p:sp>
        <p:nvSpPr>
          <p:cNvPr id="35" name="TextBox 34">
            <a:extLst>
              <a:ext uri="{FF2B5EF4-FFF2-40B4-BE49-F238E27FC236}">
                <a16:creationId xmlns="" xmlns:a16="http://schemas.microsoft.com/office/drawing/2014/main" id="{350EED5C-6E16-4D62-8FB5-0EC974F0A300}"/>
              </a:ext>
            </a:extLst>
          </p:cNvPr>
          <p:cNvSpPr txBox="1"/>
          <p:nvPr/>
        </p:nvSpPr>
        <p:spPr>
          <a:xfrm>
            <a:off x="6911476" y="4065162"/>
            <a:ext cx="4880760" cy="584775"/>
          </a:xfrm>
          <a:prstGeom prst="rect">
            <a:avLst/>
          </a:prstGeom>
          <a:noFill/>
        </p:spPr>
        <p:txBody>
          <a:bodyPr wrap="square" rtlCol="0">
            <a:spAutoFit/>
          </a:bodyPr>
          <a:lstStyle/>
          <a:p>
            <a:pPr marL="285750" indent="-285750">
              <a:buFont typeface="Arial" pitchFamily="34" charset="0"/>
              <a:buChar char="•"/>
            </a:pPr>
            <a:r>
              <a:rPr lang="en-US" altLang="ko-KR" sz="1600" b="1" dirty="0">
                <a:ea typeface="FZShuTi" pitchFamily="2" charset="-122"/>
                <a:cs typeface="Arial" pitchFamily="34" charset="0"/>
              </a:rPr>
              <a:t>Compatibility with other software and systems</a:t>
            </a:r>
            <a:endParaRPr lang="ko-KR" altLang="en-US" sz="1600" b="1" dirty="0">
              <a:cs typeface="Arial" pitchFamily="34" charset="0"/>
            </a:endParaRPr>
          </a:p>
        </p:txBody>
      </p:sp>
      <p:grpSp>
        <p:nvGrpSpPr>
          <p:cNvPr id="36" name="Group 35">
            <a:extLst>
              <a:ext uri="{FF2B5EF4-FFF2-40B4-BE49-F238E27FC236}">
                <a16:creationId xmlns="" xmlns:a16="http://schemas.microsoft.com/office/drawing/2014/main" id="{7E12C797-FA18-44AC-A05A-B1B7A08EAF33}"/>
              </a:ext>
            </a:extLst>
          </p:cNvPr>
          <p:cNvGrpSpPr/>
          <p:nvPr/>
        </p:nvGrpSpPr>
        <p:grpSpPr>
          <a:xfrm>
            <a:off x="6214587" y="3186164"/>
            <a:ext cx="5977413" cy="597965"/>
            <a:chOff x="6214587" y="5517656"/>
            <a:chExt cx="5977413" cy="742550"/>
          </a:xfrm>
        </p:grpSpPr>
        <p:sp>
          <p:nvSpPr>
            <p:cNvPr id="37" name="Freeform: Shape 15">
              <a:extLst>
                <a:ext uri="{FF2B5EF4-FFF2-40B4-BE49-F238E27FC236}">
                  <a16:creationId xmlns="" xmlns:a16="http://schemas.microsoft.com/office/drawing/2014/main" id="{C7B0BB2D-601F-4441-9330-4BABE9E32AEE}"/>
                </a:ext>
              </a:extLst>
            </p:cNvPr>
            <p:cNvSpPr/>
            <p:nvPr/>
          </p:nvSpPr>
          <p:spPr>
            <a:xfrm>
              <a:off x="6332482" y="5517656"/>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38" name="Freeform: Shape 16">
              <a:extLst>
                <a:ext uri="{FF2B5EF4-FFF2-40B4-BE49-F238E27FC236}">
                  <a16:creationId xmlns="" xmlns:a16="http://schemas.microsoft.com/office/drawing/2014/main" id="{8910D1A6-5BCF-4392-8252-6518F2331D0C}"/>
                </a:ext>
              </a:extLst>
            </p:cNvPr>
            <p:cNvSpPr/>
            <p:nvPr/>
          </p:nvSpPr>
          <p:spPr>
            <a:xfrm>
              <a:off x="6214587" y="5519913"/>
              <a:ext cx="496212" cy="740293"/>
            </a:xfrm>
            <a:custGeom>
              <a:avLst/>
              <a:gdLst/>
              <a:ahLst/>
              <a:cxnLst/>
              <a:rect l="l" t="t" r="r" b="b"/>
              <a:pathLst>
                <a:path w="330175" h="492584">
                  <a:moveTo>
                    <a:pt x="59606" y="0"/>
                  </a:moveTo>
                  <a:lnTo>
                    <a:pt x="308409" y="0"/>
                  </a:lnTo>
                  <a:lnTo>
                    <a:pt x="308409" y="88069"/>
                  </a:lnTo>
                  <a:lnTo>
                    <a:pt x="130932" y="88069"/>
                  </a:lnTo>
                  <a:lnTo>
                    <a:pt x="116198" y="171450"/>
                  </a:lnTo>
                  <a:cubicBezTo>
                    <a:pt x="137183" y="160958"/>
                    <a:pt x="158614" y="155711"/>
                    <a:pt x="180492" y="155711"/>
                  </a:cubicBezTo>
                  <a:cubicBezTo>
                    <a:pt x="222238" y="155711"/>
                    <a:pt x="257622" y="170892"/>
                    <a:pt x="286643" y="201253"/>
                  </a:cubicBezTo>
                  <a:cubicBezTo>
                    <a:pt x="315665" y="231614"/>
                    <a:pt x="330175" y="271016"/>
                    <a:pt x="330175" y="319460"/>
                  </a:cubicBezTo>
                  <a:cubicBezTo>
                    <a:pt x="330175" y="359866"/>
                    <a:pt x="318455" y="395920"/>
                    <a:pt x="295015" y="427620"/>
                  </a:cubicBezTo>
                  <a:cubicBezTo>
                    <a:pt x="263091" y="470929"/>
                    <a:pt x="218778" y="492584"/>
                    <a:pt x="162074" y="492584"/>
                  </a:cubicBezTo>
                  <a:cubicBezTo>
                    <a:pt x="116756" y="492584"/>
                    <a:pt x="79809" y="480417"/>
                    <a:pt x="51234" y="456084"/>
                  </a:cubicBezTo>
                  <a:cubicBezTo>
                    <a:pt x="22659" y="431750"/>
                    <a:pt x="5581" y="399045"/>
                    <a:pt x="0" y="357969"/>
                  </a:cubicBezTo>
                  <a:lnTo>
                    <a:pt x="93762" y="348258"/>
                  </a:lnTo>
                  <a:cubicBezTo>
                    <a:pt x="96441" y="369466"/>
                    <a:pt x="104366" y="386265"/>
                    <a:pt x="117537" y="398655"/>
                  </a:cubicBezTo>
                  <a:cubicBezTo>
                    <a:pt x="130709" y="411045"/>
                    <a:pt x="145889" y="417240"/>
                    <a:pt x="163079" y="417240"/>
                  </a:cubicBezTo>
                  <a:cubicBezTo>
                    <a:pt x="182724" y="417240"/>
                    <a:pt x="199356" y="409259"/>
                    <a:pt x="212973" y="393297"/>
                  </a:cubicBezTo>
                  <a:cubicBezTo>
                    <a:pt x="226591" y="377335"/>
                    <a:pt x="233400" y="353281"/>
                    <a:pt x="233400" y="321134"/>
                  </a:cubicBezTo>
                  <a:cubicBezTo>
                    <a:pt x="233400" y="290996"/>
                    <a:pt x="226647" y="268393"/>
                    <a:pt x="213141" y="253324"/>
                  </a:cubicBezTo>
                  <a:cubicBezTo>
                    <a:pt x="199635" y="238255"/>
                    <a:pt x="182054" y="230721"/>
                    <a:pt x="160400" y="230721"/>
                  </a:cubicBezTo>
                  <a:cubicBezTo>
                    <a:pt x="133387" y="230721"/>
                    <a:pt x="109166" y="242664"/>
                    <a:pt x="87734" y="266551"/>
                  </a:cubicBezTo>
                  <a:lnTo>
                    <a:pt x="11386" y="25550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a:extLst>
              <a:ext uri="{FF2B5EF4-FFF2-40B4-BE49-F238E27FC236}">
                <a16:creationId xmlns="" xmlns:a16="http://schemas.microsoft.com/office/drawing/2014/main" id="{350EED5C-6E16-4D62-8FB5-0EC974F0A300}"/>
              </a:ext>
            </a:extLst>
          </p:cNvPr>
          <p:cNvSpPr txBox="1"/>
          <p:nvPr/>
        </p:nvSpPr>
        <p:spPr>
          <a:xfrm>
            <a:off x="6960836" y="3321767"/>
            <a:ext cx="4880760" cy="338554"/>
          </a:xfrm>
          <a:prstGeom prst="rect">
            <a:avLst/>
          </a:prstGeom>
          <a:noFill/>
        </p:spPr>
        <p:txBody>
          <a:bodyPr wrap="square" rtlCol="0">
            <a:spAutoFit/>
          </a:bodyPr>
          <a:lstStyle/>
          <a:p>
            <a:pPr marL="285750" indent="-285750" fontAlgn="base">
              <a:buFont typeface="Arial" pitchFamily="34" charset="0"/>
              <a:buChar char="•"/>
            </a:pPr>
            <a:r>
              <a:rPr lang="en-US" sz="1600" b="1" dirty="0"/>
              <a:t>User interface and design</a:t>
            </a:r>
            <a:endParaRPr lang="en-US" sz="1600" dirty="0"/>
          </a:p>
        </p:txBody>
      </p:sp>
      <p:sp>
        <p:nvSpPr>
          <p:cNvPr id="3" name="Rectangle 2"/>
          <p:cNvSpPr/>
          <p:nvPr/>
        </p:nvSpPr>
        <p:spPr>
          <a:xfrm>
            <a:off x="6164828" y="3827644"/>
            <a:ext cx="747717" cy="101566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cap="none" spc="0" dirty="0" smtClean="0">
                <a:ln>
                  <a:prstDash val="solid"/>
                </a:ln>
                <a:solidFill>
                  <a:schemeClr val="bg2">
                    <a:lumMod val="50000"/>
                  </a:schemeClr>
                </a:solidFill>
                <a:effectLst>
                  <a:outerShdw blurRad="88000" dist="50800" dir="5040000" algn="tl">
                    <a:schemeClr val="accent4">
                      <a:tint val="80000"/>
                      <a:satMod val="250000"/>
                      <a:alpha val="45000"/>
                    </a:schemeClr>
                  </a:outerShdw>
                </a:effectLst>
              </a:rPr>
              <a:t>6</a:t>
            </a:r>
            <a:endParaRPr lang="en-US" sz="6000" b="1" cap="none" spc="0" dirty="0">
              <a:ln>
                <a:prstDash val="solid"/>
              </a:ln>
              <a:solidFill>
                <a:schemeClr val="bg2">
                  <a:lumMod val="50000"/>
                </a:schemeClr>
              </a:solidFill>
              <a:effectLst>
                <a:outerShdw blurRad="88000" dist="50800" dir="5040000" algn="tl">
                  <a:schemeClr val="accent4">
                    <a:tint val="80000"/>
                    <a:satMod val="250000"/>
                    <a:alpha val="45000"/>
                  </a:schemeClr>
                </a:outerShdw>
              </a:effectLst>
            </a:endParaRPr>
          </a:p>
        </p:txBody>
      </p:sp>
      <p:sp>
        <p:nvSpPr>
          <p:cNvPr id="40" name="Freeform: Shape 15">
            <a:extLst>
              <a:ext uri="{FF2B5EF4-FFF2-40B4-BE49-F238E27FC236}">
                <a16:creationId xmlns="" xmlns:a16="http://schemas.microsoft.com/office/drawing/2014/main" id="{C7B0BB2D-601F-4441-9330-4BABE9E32AEE}"/>
              </a:ext>
            </a:extLst>
          </p:cNvPr>
          <p:cNvSpPr/>
          <p:nvPr/>
        </p:nvSpPr>
        <p:spPr>
          <a:xfrm>
            <a:off x="6381842" y="4954363"/>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41" name="TextBox 40">
            <a:extLst>
              <a:ext uri="{FF2B5EF4-FFF2-40B4-BE49-F238E27FC236}">
                <a16:creationId xmlns="" xmlns:a16="http://schemas.microsoft.com/office/drawing/2014/main" id="{350EED5C-6E16-4D62-8FB5-0EC974F0A300}"/>
              </a:ext>
            </a:extLst>
          </p:cNvPr>
          <p:cNvSpPr txBox="1"/>
          <p:nvPr/>
        </p:nvSpPr>
        <p:spPr>
          <a:xfrm>
            <a:off x="6960836" y="5030418"/>
            <a:ext cx="4880760" cy="338554"/>
          </a:xfrm>
          <a:prstGeom prst="rect">
            <a:avLst/>
          </a:prstGeom>
          <a:noFill/>
        </p:spPr>
        <p:txBody>
          <a:bodyPr wrap="square" rtlCol="0">
            <a:spAutoFit/>
          </a:bodyPr>
          <a:lstStyle/>
          <a:p>
            <a:pPr marL="285750" indent="-285750">
              <a:buFont typeface="Arial" pitchFamily="34" charset="0"/>
              <a:buChar char="•"/>
            </a:pPr>
            <a:r>
              <a:rPr lang="en-US" altLang="ko-KR" sz="1600" b="1" dirty="0">
                <a:ea typeface="FZShuTi" pitchFamily="2" charset="-122"/>
                <a:cs typeface="Arial" pitchFamily="34" charset="0"/>
              </a:rPr>
              <a:t>Customization and personalization options</a:t>
            </a:r>
            <a:endParaRPr lang="ko-KR" altLang="en-US" sz="1600" b="1" dirty="0">
              <a:cs typeface="Arial" pitchFamily="34" charset="0"/>
            </a:endParaRPr>
          </a:p>
        </p:txBody>
      </p:sp>
      <p:sp>
        <p:nvSpPr>
          <p:cNvPr id="42" name="Rectangle 41"/>
          <p:cNvSpPr/>
          <p:nvPr/>
        </p:nvSpPr>
        <p:spPr>
          <a:xfrm>
            <a:off x="6214188" y="4792900"/>
            <a:ext cx="747717" cy="101566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cap="none" spc="0" dirty="0" smtClean="0">
                <a:ln>
                  <a:prstDash val="solid"/>
                </a:ln>
                <a:solidFill>
                  <a:srgbClr val="002060"/>
                </a:solidFill>
                <a:effectLst>
                  <a:outerShdw blurRad="88000" dist="50800" dir="5040000" algn="tl">
                    <a:schemeClr val="accent4">
                      <a:tint val="80000"/>
                      <a:satMod val="250000"/>
                      <a:alpha val="45000"/>
                    </a:schemeClr>
                  </a:outerShdw>
                </a:effectLst>
              </a:rPr>
              <a:t>7</a:t>
            </a:r>
            <a:endParaRPr lang="en-US" sz="6000" b="1" cap="none" spc="0" dirty="0">
              <a:ln>
                <a:prstDash val="solid"/>
              </a:ln>
              <a:solidFill>
                <a:srgbClr val="002060"/>
              </a:solidFill>
              <a:effectLst>
                <a:outerShdw blurRad="88000" dist="50800" dir="5040000" algn="tl">
                  <a:schemeClr val="accent4">
                    <a:tint val="80000"/>
                    <a:satMod val="250000"/>
                    <a:alpha val="45000"/>
                  </a:schemeClr>
                </a:outerShdw>
              </a:effectLst>
            </a:endParaRPr>
          </a:p>
        </p:txBody>
      </p:sp>
      <p:sp>
        <p:nvSpPr>
          <p:cNvPr id="43" name="Freeform: Shape 15">
            <a:extLst>
              <a:ext uri="{FF2B5EF4-FFF2-40B4-BE49-F238E27FC236}">
                <a16:creationId xmlns="" xmlns:a16="http://schemas.microsoft.com/office/drawing/2014/main" id="{C7B0BB2D-601F-4441-9330-4BABE9E32AEE}"/>
              </a:ext>
            </a:extLst>
          </p:cNvPr>
          <p:cNvSpPr/>
          <p:nvPr/>
        </p:nvSpPr>
        <p:spPr>
          <a:xfrm>
            <a:off x="6445696" y="5974213"/>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44" name="TextBox 43">
            <a:extLst>
              <a:ext uri="{FF2B5EF4-FFF2-40B4-BE49-F238E27FC236}">
                <a16:creationId xmlns="" xmlns:a16="http://schemas.microsoft.com/office/drawing/2014/main" id="{350EED5C-6E16-4D62-8FB5-0EC974F0A300}"/>
              </a:ext>
            </a:extLst>
          </p:cNvPr>
          <p:cNvSpPr txBox="1"/>
          <p:nvPr/>
        </p:nvSpPr>
        <p:spPr>
          <a:xfrm>
            <a:off x="7024690" y="6050268"/>
            <a:ext cx="4880760" cy="338554"/>
          </a:xfrm>
          <a:prstGeom prst="rect">
            <a:avLst/>
          </a:prstGeom>
          <a:noFill/>
        </p:spPr>
        <p:txBody>
          <a:bodyPr wrap="square" rtlCol="0">
            <a:spAutoFit/>
          </a:bodyPr>
          <a:lstStyle/>
          <a:p>
            <a:pPr marL="285750" indent="-285750">
              <a:buFont typeface="Arial" pitchFamily="34" charset="0"/>
              <a:buChar char="•"/>
            </a:pPr>
            <a:r>
              <a:rPr lang="en-US" sz="1600" b="1" dirty="0"/>
              <a:t>User reviews and feedback</a:t>
            </a:r>
            <a:endParaRPr lang="ko-KR" altLang="en-US" sz="1600" b="1" dirty="0">
              <a:cs typeface="Arial" pitchFamily="34" charset="0"/>
            </a:endParaRPr>
          </a:p>
        </p:txBody>
      </p:sp>
      <p:sp>
        <p:nvSpPr>
          <p:cNvPr id="45" name="Rectangle 44"/>
          <p:cNvSpPr/>
          <p:nvPr/>
        </p:nvSpPr>
        <p:spPr>
          <a:xfrm>
            <a:off x="6278042" y="5812750"/>
            <a:ext cx="747717" cy="101566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cap="none" spc="0" dirty="0" smtClean="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rPr>
              <a:t>8</a:t>
            </a:r>
            <a:endParaRPr lang="en-US" sz="6000" b="1" cap="none" spc="0" dirty="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9" grpId="0"/>
      <p:bldP spid="32" grpId="0"/>
      <p:bldP spid="35" grpId="0"/>
      <p:bldP spid="39" grpId="0"/>
      <p:bldP spid="41"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248352" y="1088332"/>
            <a:ext cx="11573197" cy="724247"/>
          </a:xfrm>
        </p:spPr>
        <p:txBody>
          <a:bodyPr/>
          <a:lstStyle/>
          <a:p>
            <a:r>
              <a:rPr lang="en-US" sz="4000" dirty="0">
                <a:solidFill>
                  <a:schemeClr val="accent3">
                    <a:lumMod val="50000"/>
                  </a:schemeClr>
                </a:solidFill>
              </a:rPr>
              <a:t>Introduction to the software</a:t>
            </a: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3" name="Text Placeholder 1">
            <a:extLst>
              <a:ext uri="{FF2B5EF4-FFF2-40B4-BE49-F238E27FC236}">
                <a16:creationId xmlns="" xmlns:a16="http://schemas.microsoft.com/office/drawing/2014/main" id="{D9B85F3A-0D98-4AE5-8CED-AA4A4CF82188}"/>
              </a:ext>
            </a:extLst>
          </p:cNvPr>
          <p:cNvSpPr txBox="1">
            <a:spLocks/>
          </p:cNvSpPr>
          <p:nvPr/>
        </p:nvSpPr>
        <p:spPr>
          <a:xfrm>
            <a:off x="618803" y="247265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buFont typeface="Arial" panose="020B0604020202020204" pitchFamily="34" charset="0"/>
              <a:buChar char="•"/>
            </a:pPr>
            <a:endParaRPr lang="en-US" sz="2800" dirty="0"/>
          </a:p>
        </p:txBody>
      </p:sp>
      <p:sp>
        <p:nvSpPr>
          <p:cNvPr id="54" name="Rectangle 53"/>
          <p:cNvSpPr/>
          <p:nvPr/>
        </p:nvSpPr>
        <p:spPr>
          <a:xfrm>
            <a:off x="-197002" y="257335"/>
            <a:ext cx="12619590" cy="830997"/>
          </a:xfrm>
          <a:prstGeom prst="rect">
            <a:avLst/>
          </a:prstGeom>
          <a:noFill/>
        </p:spPr>
        <p:txBody>
          <a:bodyPr wrap="square" lIns="91440" tIns="45720" rIns="91440" bIns="45720">
            <a:spAutoFit/>
          </a:bodyPr>
          <a:lstStyle/>
          <a:p>
            <a:pPr algn="ctr"/>
            <a:r>
              <a:rPr lang="en-US" sz="4800" b="1" cap="none" spc="200" dirty="0" smtClean="0">
                <a:ln w="29210">
                  <a:solidFill>
                    <a:schemeClr val="accent3">
                      <a:tint val="10000"/>
                    </a:schemeClr>
                  </a:solidFill>
                </a:ln>
                <a:solidFill>
                  <a:srgbClr val="FF0000">
                    <a:alpha val="50000"/>
                  </a:srgbClr>
                </a:solidFill>
                <a:effectLst>
                  <a:innerShdw blurRad="50800" dist="50800" dir="8100000">
                    <a:srgbClr val="7D7D7D">
                      <a:alpha val="73000"/>
                    </a:srgbClr>
                  </a:innerShdw>
                </a:effectLst>
              </a:rPr>
              <a:t>Computer’s Software</a:t>
            </a:r>
            <a:endParaRPr lang="en-US" sz="4800" b="1" cap="none" spc="200" dirty="0">
              <a:ln w="29210">
                <a:solidFill>
                  <a:schemeClr val="accent3">
                    <a:tint val="10000"/>
                  </a:schemeClr>
                </a:solidFill>
              </a:ln>
              <a:solidFill>
                <a:srgbClr val="FF0000">
                  <a:alpha val="50000"/>
                </a:srgbClr>
              </a:solidFill>
              <a:effectLst>
                <a:innerShdw blurRad="50800" dist="50800" dir="8100000">
                  <a:srgbClr val="7D7D7D">
                    <a:alpha val="73000"/>
                  </a:srgbClr>
                </a:innerShdw>
              </a:effectLst>
            </a:endParaRPr>
          </a:p>
        </p:txBody>
      </p:sp>
      <p:sp>
        <p:nvSpPr>
          <p:cNvPr id="55" name="Text Placeholder 1">
            <a:extLst>
              <a:ext uri="{FF2B5EF4-FFF2-40B4-BE49-F238E27FC236}">
                <a16:creationId xmlns="" xmlns:a16="http://schemas.microsoft.com/office/drawing/2014/main" id="{D9B85F3A-0D98-4AE5-8CED-AA4A4CF82188}"/>
              </a:ext>
            </a:extLst>
          </p:cNvPr>
          <p:cNvSpPr txBox="1">
            <a:spLocks/>
          </p:cNvSpPr>
          <p:nvPr/>
        </p:nvSpPr>
        <p:spPr>
          <a:xfrm>
            <a:off x="0" y="1796865"/>
            <a:ext cx="12069905" cy="310895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t>Software </a:t>
            </a:r>
            <a:r>
              <a:rPr lang="en-US" sz="2800" dirty="0"/>
              <a:t>is a set of instructions that tells a computer or other digital device what to do. It's what enables us to use our devices to perform specific tasks, such as browsing the web, creating documents, or playing games. </a:t>
            </a:r>
            <a:endParaRPr lang="en-US" sz="2800" dirty="0" smtClean="0"/>
          </a:p>
          <a:p>
            <a:r>
              <a:rPr lang="en-US" sz="2800" i="1" dirty="0" smtClean="0"/>
              <a:t>The </a:t>
            </a:r>
            <a:r>
              <a:rPr lang="en-US" sz="2800" i="1" dirty="0"/>
              <a:t>first software that was actually executed on a computer was written by a team led by </a:t>
            </a:r>
            <a:r>
              <a:rPr lang="en-US" sz="2800" i="1" dirty="0" err="1"/>
              <a:t>Konrad</a:t>
            </a:r>
            <a:r>
              <a:rPr lang="en-US" sz="2800" i="1" dirty="0"/>
              <a:t> </a:t>
            </a:r>
            <a:r>
              <a:rPr lang="en-US" sz="2800" i="1" dirty="0" err="1"/>
              <a:t>Zuse</a:t>
            </a:r>
            <a:r>
              <a:rPr lang="en-US" sz="2800" i="1" dirty="0"/>
              <a:t> in Germany in the 1930s and 1940s</a:t>
            </a:r>
            <a:r>
              <a:rPr lang="en-US" sz="2800" i="1" dirty="0" smtClean="0"/>
              <a:t>. </a:t>
            </a:r>
            <a:r>
              <a:rPr lang="en-US" sz="2800" dirty="0" smtClean="0"/>
              <a:t>Without </a:t>
            </a:r>
            <a:r>
              <a:rPr lang="en-US" sz="2800" dirty="0"/>
              <a:t>software, our devices would be nothing more than inert pieces of hardware."</a:t>
            </a:r>
          </a:p>
        </p:txBody>
      </p:sp>
      <p:sp>
        <p:nvSpPr>
          <p:cNvPr id="57" name="Oval 56">
            <a:extLst>
              <a:ext uri="{FF2B5EF4-FFF2-40B4-BE49-F238E27FC236}">
                <a16:creationId xmlns="" xmlns:a16="http://schemas.microsoft.com/office/drawing/2014/main" id="{DC5D206E-19BA-4923-A9E9-42E36526B6B3}"/>
              </a:ext>
            </a:extLst>
          </p:cNvPr>
          <p:cNvSpPr/>
          <p:nvPr/>
        </p:nvSpPr>
        <p:spPr>
          <a:xfrm>
            <a:off x="3225451" y="544987"/>
            <a:ext cx="419579" cy="4121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Trapezoid 13">
            <a:extLst>
              <a:ext uri="{FF2B5EF4-FFF2-40B4-BE49-F238E27FC236}">
                <a16:creationId xmlns="" xmlns:a16="http://schemas.microsoft.com/office/drawing/2014/main" id="{72721057-A8F0-48C3-8E04-9D927B488D99}"/>
              </a:ext>
            </a:extLst>
          </p:cNvPr>
          <p:cNvSpPr/>
          <p:nvPr/>
        </p:nvSpPr>
        <p:spPr>
          <a:xfrm>
            <a:off x="3299132" y="656975"/>
            <a:ext cx="272216" cy="18812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682" y="4390384"/>
            <a:ext cx="2510870" cy="234478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9552" y="4267554"/>
            <a:ext cx="6138597" cy="246761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4863" y="4682958"/>
            <a:ext cx="2175042" cy="2175042"/>
          </a:xfrm>
          <a:prstGeom prst="rect">
            <a:avLst/>
          </a:prstGeom>
        </p:spPr>
      </p:pic>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265321" y="378416"/>
            <a:ext cx="11573197" cy="724247"/>
          </a:xfrm>
        </p:spPr>
        <p:txBody>
          <a:bodyPr/>
          <a:lstStyle/>
          <a:p>
            <a:pPr marL="285750" indent="-285750">
              <a:buFont typeface="Arial" pitchFamily="34" charset="0"/>
              <a:buChar char="•"/>
            </a:pPr>
            <a:r>
              <a:rPr lang="en-US" sz="4000" b="1" dirty="0">
                <a:solidFill>
                  <a:schemeClr val="accent3">
                    <a:lumMod val="50000"/>
                  </a:schemeClr>
                </a:solidFill>
              </a:rPr>
              <a:t>Purpose and benefits of the software</a:t>
            </a:r>
            <a:endParaRPr lang="ko-KR" altLang="en-US" sz="4000" b="1" dirty="0">
              <a:solidFill>
                <a:schemeClr val="accent3">
                  <a:lumMod val="50000"/>
                </a:schemeClr>
              </a:solidFill>
            </a:endParaRP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3" name="Text Placeholder 1">
            <a:extLst>
              <a:ext uri="{FF2B5EF4-FFF2-40B4-BE49-F238E27FC236}">
                <a16:creationId xmlns="" xmlns:a16="http://schemas.microsoft.com/office/drawing/2014/main" id="{D9B85F3A-0D98-4AE5-8CED-AA4A4CF82188}"/>
              </a:ext>
            </a:extLst>
          </p:cNvPr>
          <p:cNvSpPr txBox="1">
            <a:spLocks/>
          </p:cNvSpPr>
          <p:nvPr/>
        </p:nvSpPr>
        <p:spPr>
          <a:xfrm>
            <a:off x="-1" y="597696"/>
            <a:ext cx="12175033" cy="565297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1" dirty="0" smtClean="0">
                <a:solidFill>
                  <a:schemeClr val="accent3">
                    <a:lumMod val="75000"/>
                  </a:schemeClr>
                </a:solidFill>
              </a:rPr>
              <a:t>        Easy collaboration: </a:t>
            </a:r>
            <a:r>
              <a:rPr lang="en-US" sz="2000" dirty="0" smtClean="0"/>
              <a:t>Easily </a:t>
            </a:r>
            <a:r>
              <a:rPr lang="en-US" sz="2000" dirty="0"/>
              <a:t>collaborate </a:t>
            </a:r>
            <a:r>
              <a:rPr lang="en-US" sz="2000" dirty="0" smtClean="0"/>
              <a:t>with on works with our colleagues.</a:t>
            </a:r>
          </a:p>
          <a:p>
            <a:pPr algn="l"/>
            <a:r>
              <a:rPr lang="en-US" sz="2400" b="1" dirty="0">
                <a:solidFill>
                  <a:schemeClr val="accent3">
                    <a:lumMod val="75000"/>
                  </a:schemeClr>
                </a:solidFill>
              </a:rPr>
              <a:t> </a:t>
            </a:r>
            <a:r>
              <a:rPr lang="en-US" sz="2400" b="1" dirty="0" smtClean="0">
                <a:solidFill>
                  <a:schemeClr val="accent3">
                    <a:lumMod val="75000"/>
                  </a:schemeClr>
                </a:solidFill>
              </a:rPr>
              <a:t>       Efficiency: </a:t>
            </a:r>
            <a:r>
              <a:rPr lang="en-US" sz="2000" dirty="0"/>
              <a:t>A</a:t>
            </a:r>
            <a:r>
              <a:rPr lang="en-US" sz="2000" dirty="0" smtClean="0"/>
              <a:t>llows create </a:t>
            </a:r>
            <a:r>
              <a:rPr lang="en-US" sz="2000" dirty="0"/>
              <a:t>presentations quickly and efficiently, saving you time and </a:t>
            </a:r>
            <a:r>
              <a:rPr lang="en-US" sz="2000" dirty="0" smtClean="0"/>
              <a:t>effort.</a:t>
            </a:r>
          </a:p>
          <a:p>
            <a:pPr algn="l"/>
            <a:r>
              <a:rPr lang="en-US" sz="2400" b="1" dirty="0">
                <a:solidFill>
                  <a:schemeClr val="accent3">
                    <a:lumMod val="75000"/>
                  </a:schemeClr>
                </a:solidFill>
              </a:rPr>
              <a:t> </a:t>
            </a:r>
            <a:r>
              <a:rPr lang="en-US" sz="2400" b="1" dirty="0" smtClean="0">
                <a:solidFill>
                  <a:schemeClr val="accent3">
                    <a:lumMod val="75000"/>
                  </a:schemeClr>
                </a:solidFill>
              </a:rPr>
              <a:t>       Flexibility</a:t>
            </a:r>
            <a:r>
              <a:rPr lang="en-US" sz="2400" b="1" dirty="0">
                <a:solidFill>
                  <a:schemeClr val="accent3">
                    <a:lumMod val="75000"/>
                  </a:schemeClr>
                </a:solidFill>
              </a:rPr>
              <a:t>: </a:t>
            </a:r>
            <a:r>
              <a:rPr lang="en-US" sz="2000" dirty="0" smtClean="0"/>
              <a:t>Allows to </a:t>
            </a:r>
            <a:r>
              <a:rPr lang="en-US" sz="2000" dirty="0"/>
              <a:t>customize </a:t>
            </a:r>
            <a:r>
              <a:rPr lang="en-US" sz="2000" dirty="0" smtClean="0"/>
              <a:t>the presentation </a:t>
            </a:r>
            <a:r>
              <a:rPr lang="en-US" sz="2000" dirty="0"/>
              <a:t>to </a:t>
            </a:r>
            <a:r>
              <a:rPr lang="en-US" sz="2000" dirty="0" smtClean="0"/>
              <a:t>specific </a:t>
            </a:r>
            <a:r>
              <a:rPr lang="en-US" sz="2000" dirty="0"/>
              <a:t>needs, whether you're presenting </a:t>
            </a:r>
            <a:r>
              <a:rPr lang="en-US" sz="2000" dirty="0" smtClean="0"/>
              <a:t>to</a:t>
            </a:r>
          </a:p>
          <a:p>
            <a:pPr algn="l"/>
            <a:r>
              <a:rPr lang="en-US" sz="2000" dirty="0" smtClean="0"/>
              <a:t>          a </a:t>
            </a:r>
            <a:r>
              <a:rPr lang="en-US" sz="2000" dirty="0"/>
              <a:t>small group or a large audience. </a:t>
            </a:r>
          </a:p>
          <a:p>
            <a:pPr algn="l"/>
            <a:r>
              <a:rPr lang="en-US" sz="2400" b="1" dirty="0">
                <a:solidFill>
                  <a:schemeClr val="accent3">
                    <a:lumMod val="75000"/>
                  </a:schemeClr>
                </a:solidFill>
              </a:rPr>
              <a:t> </a:t>
            </a:r>
            <a:r>
              <a:rPr lang="en-US" sz="2400" b="1" dirty="0" smtClean="0">
                <a:solidFill>
                  <a:schemeClr val="accent3">
                    <a:lumMod val="75000"/>
                  </a:schemeClr>
                </a:solidFill>
              </a:rPr>
              <a:t>       Accessibility</a:t>
            </a:r>
            <a:r>
              <a:rPr lang="en-US" sz="2400" b="1" dirty="0">
                <a:solidFill>
                  <a:schemeClr val="accent3">
                    <a:lumMod val="75000"/>
                  </a:schemeClr>
                </a:solidFill>
              </a:rPr>
              <a:t>:</a:t>
            </a:r>
            <a:r>
              <a:rPr lang="en-US" sz="2400" dirty="0">
                <a:solidFill>
                  <a:schemeClr val="accent3">
                    <a:lumMod val="75000"/>
                  </a:schemeClr>
                </a:solidFill>
              </a:rPr>
              <a:t> </a:t>
            </a:r>
            <a:r>
              <a:rPr lang="en-US" sz="2000" dirty="0" smtClean="0"/>
              <a:t>It makes </a:t>
            </a:r>
            <a:r>
              <a:rPr lang="en-US" sz="2000" dirty="0"/>
              <a:t>it easy to share </a:t>
            </a:r>
            <a:r>
              <a:rPr lang="en-US" sz="2000" dirty="0" smtClean="0"/>
              <a:t>presentation </a:t>
            </a:r>
            <a:r>
              <a:rPr lang="en-US" sz="2000" dirty="0"/>
              <a:t>with others, whether through email, social  </a:t>
            </a:r>
            <a:r>
              <a:rPr lang="en-US" sz="2000" dirty="0" smtClean="0"/>
              <a:t>           	media</a:t>
            </a:r>
            <a:r>
              <a:rPr lang="en-US" sz="2000" dirty="0"/>
              <a:t>, or other online platforms. </a:t>
            </a:r>
            <a:endParaRPr lang="en-US" sz="2000" dirty="0" smtClean="0"/>
          </a:p>
          <a:p>
            <a:pPr algn="l"/>
            <a:r>
              <a:rPr lang="en-US" sz="2400" b="1" dirty="0">
                <a:solidFill>
                  <a:schemeClr val="accent3">
                    <a:lumMod val="75000"/>
                  </a:schemeClr>
                </a:solidFill>
              </a:rPr>
              <a:t> </a:t>
            </a:r>
            <a:r>
              <a:rPr lang="en-US" sz="2400" b="1" dirty="0" smtClean="0">
                <a:solidFill>
                  <a:schemeClr val="accent3">
                    <a:lumMod val="75000"/>
                  </a:schemeClr>
                </a:solidFill>
              </a:rPr>
              <a:t>       Visual </a:t>
            </a:r>
            <a:r>
              <a:rPr lang="en-US" sz="2400" b="1" dirty="0">
                <a:solidFill>
                  <a:schemeClr val="accent3">
                    <a:lumMod val="75000"/>
                  </a:schemeClr>
                </a:solidFill>
              </a:rPr>
              <a:t>appeal: </a:t>
            </a:r>
            <a:r>
              <a:rPr lang="en-US" sz="2000" dirty="0" smtClean="0">
                <a:solidFill>
                  <a:schemeClr val="tx1">
                    <a:lumMod val="95000"/>
                    <a:lumOff val="5000"/>
                  </a:schemeClr>
                </a:solidFill>
              </a:rPr>
              <a:t>It </a:t>
            </a:r>
            <a:r>
              <a:rPr lang="en-US" sz="2000" dirty="0" smtClean="0"/>
              <a:t>allows to </a:t>
            </a:r>
            <a:r>
              <a:rPr lang="en-US" sz="2000" dirty="0"/>
              <a:t>create visually appealing presentations that are engaging and can </a:t>
            </a:r>
            <a:r>
              <a:rPr lang="en-US" sz="2000" dirty="0" smtClean="0"/>
              <a:t>	capture </a:t>
            </a:r>
            <a:r>
              <a:rPr lang="en-US" sz="2000" dirty="0"/>
              <a:t>your audience's </a:t>
            </a:r>
            <a:r>
              <a:rPr lang="en-US" sz="2000" dirty="0" smtClean="0"/>
              <a:t>attention, a</a:t>
            </a:r>
            <a:r>
              <a:rPr lang="en-US" sz="2000" i="1" dirty="0" smtClean="0">
                <a:solidFill>
                  <a:schemeClr val="bg2">
                    <a:lumMod val="10000"/>
                  </a:schemeClr>
                </a:solidFill>
              </a:rPr>
              <a:t>nd </a:t>
            </a:r>
            <a:r>
              <a:rPr lang="en-US" sz="2000" i="1" dirty="0">
                <a:solidFill>
                  <a:schemeClr val="bg2">
                    <a:lumMod val="10000"/>
                  </a:schemeClr>
                </a:solidFill>
              </a:rPr>
              <a:t>many m</a:t>
            </a:r>
            <a:r>
              <a:rPr lang="en-US" sz="2000" i="1" dirty="0" smtClean="0">
                <a:solidFill>
                  <a:schemeClr val="bg2">
                    <a:lumMod val="10000"/>
                  </a:schemeClr>
                </a:solidFill>
              </a:rPr>
              <a:t>ore</a:t>
            </a:r>
            <a:r>
              <a:rPr lang="en-US" sz="2000" i="1" dirty="0">
                <a:solidFill>
                  <a:schemeClr val="bg2">
                    <a:lumMod val="10000"/>
                  </a:schemeClr>
                </a:solidFill>
              </a:rPr>
              <a:t>.</a:t>
            </a:r>
            <a:endParaRPr lang="en-US" sz="2000" i="1" dirty="0" smtClean="0">
              <a:solidFill>
                <a:schemeClr val="bg2">
                  <a:lumMod val="10000"/>
                </a:schemeClr>
              </a:solidFill>
            </a:endParaRPr>
          </a:p>
          <a:p>
            <a:pPr algn="l"/>
            <a:endParaRPr lang="en-US" sz="1800" i="1" dirty="0">
              <a:solidFill>
                <a:schemeClr val="bg2">
                  <a:lumMod val="10000"/>
                </a:schemeClr>
              </a:solidFill>
            </a:endParaRPr>
          </a:p>
          <a:p>
            <a:pPr algn="l"/>
            <a:endParaRPr lang="en-US" sz="2000" dirty="0" smtClean="0"/>
          </a:p>
          <a:p>
            <a:pPr algn="l"/>
            <a:endParaRPr lang="en-US" sz="2000" dirty="0"/>
          </a:p>
        </p:txBody>
      </p:sp>
      <p:sp>
        <p:nvSpPr>
          <p:cNvPr id="13" name="Trapezoid 13">
            <a:extLst>
              <a:ext uri="{FF2B5EF4-FFF2-40B4-BE49-F238E27FC236}">
                <a16:creationId xmlns="" xmlns:a16="http://schemas.microsoft.com/office/drawing/2014/main" id="{72721057-A8F0-48C3-8E04-9D927B488D99}"/>
              </a:ext>
            </a:extLst>
          </p:cNvPr>
          <p:cNvSpPr/>
          <p:nvPr/>
        </p:nvSpPr>
        <p:spPr>
          <a:xfrm>
            <a:off x="960275" y="1008601"/>
            <a:ext cx="272216" cy="18812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207812"/>
            <a:ext cx="435023" cy="435023"/>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717030"/>
            <a:ext cx="435023" cy="435023"/>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152053"/>
            <a:ext cx="435023" cy="435023"/>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989162"/>
            <a:ext cx="435023" cy="435023"/>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3767085"/>
            <a:ext cx="435023" cy="43502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 y="4374409"/>
            <a:ext cx="12192000" cy="2483591"/>
          </a:xfrm>
          <a:prstGeom prst="rect">
            <a:avLst/>
          </a:prstGeom>
        </p:spPr>
      </p:pic>
    </p:spTree>
    <p:extLst>
      <p:ext uri="{BB962C8B-B14F-4D97-AF65-F5344CB8AC3E}">
        <p14:creationId xmlns:p14="http://schemas.microsoft.com/office/powerpoint/2010/main" val="5518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187263" y="911211"/>
            <a:ext cx="11573197" cy="724247"/>
          </a:xfrm>
        </p:spPr>
        <p:txBody>
          <a:bodyPr/>
          <a:lstStyle/>
          <a:p>
            <a:pPr marL="285750" indent="-285750">
              <a:buFont typeface="Arial" pitchFamily="34" charset="0"/>
              <a:buChar char="•"/>
            </a:pPr>
            <a:r>
              <a:rPr lang="en-US" sz="4000" b="1" dirty="0">
                <a:solidFill>
                  <a:schemeClr val="accent3">
                    <a:lumMod val="50000"/>
                  </a:schemeClr>
                </a:solidFill>
              </a:rPr>
              <a:t>Key features and functions of the software</a:t>
            </a:r>
            <a:endParaRPr lang="ko-KR" altLang="en-US" sz="4000" b="1" dirty="0">
              <a:solidFill>
                <a:schemeClr val="accent3">
                  <a:lumMod val="50000"/>
                </a:schemeClr>
              </a:solidFill>
            </a:endParaRP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3" name="Text Placeholder 1">
            <a:extLst>
              <a:ext uri="{FF2B5EF4-FFF2-40B4-BE49-F238E27FC236}">
                <a16:creationId xmlns="" xmlns:a16="http://schemas.microsoft.com/office/drawing/2014/main" id="{D9B85F3A-0D98-4AE5-8CED-AA4A4CF82188}"/>
              </a:ext>
            </a:extLst>
          </p:cNvPr>
          <p:cNvSpPr txBox="1">
            <a:spLocks/>
          </p:cNvSpPr>
          <p:nvPr/>
        </p:nvSpPr>
        <p:spPr>
          <a:xfrm>
            <a:off x="618803" y="247265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buFont typeface="Arial" panose="020B0604020202020204" pitchFamily="34" charset="0"/>
              <a:buChar char="•"/>
            </a:pPr>
            <a:endParaRPr lang="en-US" sz="2800" dirty="0"/>
          </a:p>
        </p:txBody>
      </p:sp>
      <p:sp>
        <p:nvSpPr>
          <p:cNvPr id="55" name="Text Placeholder 1">
            <a:extLst>
              <a:ext uri="{FF2B5EF4-FFF2-40B4-BE49-F238E27FC236}">
                <a16:creationId xmlns="" xmlns:a16="http://schemas.microsoft.com/office/drawing/2014/main" id="{D9B85F3A-0D98-4AE5-8CED-AA4A4CF82188}"/>
              </a:ext>
            </a:extLst>
          </p:cNvPr>
          <p:cNvSpPr txBox="1">
            <a:spLocks/>
          </p:cNvSpPr>
          <p:nvPr/>
        </p:nvSpPr>
        <p:spPr>
          <a:xfrm>
            <a:off x="24324" y="1869742"/>
            <a:ext cx="12167676" cy="384867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itchFamily="34" charset="0"/>
              <a:buChar char="•"/>
            </a:pPr>
            <a:r>
              <a:rPr lang="en-US" sz="2400" b="1" dirty="0">
                <a:solidFill>
                  <a:schemeClr val="accent3">
                    <a:lumMod val="75000"/>
                  </a:schemeClr>
                </a:solidFill>
              </a:rPr>
              <a:t>User interface: </a:t>
            </a:r>
            <a:r>
              <a:rPr lang="en-US" sz="2000" dirty="0"/>
              <a:t>A well-designed user interface is an essential feature of any software tool. The user interface should be intuitive and </a:t>
            </a:r>
            <a:r>
              <a:rPr lang="en-US" sz="2000" dirty="0" smtClean="0"/>
              <a:t>user-friendly.</a:t>
            </a:r>
          </a:p>
          <a:p>
            <a:pPr marL="342900" indent="-342900" algn="l">
              <a:buFont typeface="Arial" pitchFamily="34" charset="0"/>
              <a:buChar char="•"/>
            </a:pPr>
            <a:r>
              <a:rPr lang="en-US" sz="2400" b="1" dirty="0" smtClean="0">
                <a:solidFill>
                  <a:schemeClr val="accent3">
                    <a:lumMod val="75000"/>
                  </a:schemeClr>
                </a:solidFill>
              </a:rPr>
              <a:t>Customization</a:t>
            </a:r>
            <a:r>
              <a:rPr lang="en-US" sz="2400" b="1" dirty="0">
                <a:solidFill>
                  <a:schemeClr val="accent3">
                    <a:lumMod val="75000"/>
                  </a:schemeClr>
                </a:solidFill>
              </a:rPr>
              <a:t>:</a:t>
            </a:r>
            <a:r>
              <a:rPr lang="en-US" sz="2400" dirty="0">
                <a:solidFill>
                  <a:schemeClr val="accent3">
                    <a:lumMod val="75000"/>
                  </a:schemeClr>
                </a:solidFill>
              </a:rPr>
              <a:t> </a:t>
            </a:r>
            <a:r>
              <a:rPr lang="en-US" sz="2000" dirty="0"/>
              <a:t>Software should allow for customization, such as changing the font size, color, and layout of the presentation. </a:t>
            </a:r>
            <a:endParaRPr lang="en-US" sz="2000" dirty="0" smtClean="0"/>
          </a:p>
          <a:p>
            <a:pPr marL="342900" indent="-342900" algn="l">
              <a:buFont typeface="Arial" pitchFamily="34" charset="0"/>
              <a:buChar char="•"/>
            </a:pPr>
            <a:r>
              <a:rPr lang="en-US" sz="2400" b="1" dirty="0" smtClean="0">
                <a:solidFill>
                  <a:schemeClr val="accent3">
                    <a:lumMod val="75000"/>
                  </a:schemeClr>
                </a:solidFill>
              </a:rPr>
              <a:t>Templates: </a:t>
            </a:r>
            <a:r>
              <a:rPr lang="en-US" sz="2000" dirty="0" smtClean="0"/>
              <a:t>Many software tools offer pre-made templates for presentations, which can help users to create a professional-looking presentation quickly and easily.</a:t>
            </a:r>
          </a:p>
          <a:p>
            <a:pPr marL="342900" indent="-342900" algn="l">
              <a:buFont typeface="Arial" pitchFamily="34" charset="0"/>
              <a:buChar char="•"/>
            </a:pPr>
            <a:r>
              <a:rPr lang="en-US" sz="2400" b="1" dirty="0">
                <a:solidFill>
                  <a:schemeClr val="accent3">
                    <a:lumMod val="75000"/>
                  </a:schemeClr>
                </a:solidFill>
              </a:rPr>
              <a:t>Multimedia integration: </a:t>
            </a:r>
            <a:r>
              <a:rPr lang="en-US" sz="2000" dirty="0"/>
              <a:t>As mentioned earlier, software should allow for the integration of multimedia elements such as images, videos, and audio, which can help to enhance the presentation</a:t>
            </a:r>
            <a:r>
              <a:rPr lang="en-US" sz="2000" dirty="0" smtClean="0"/>
              <a:t>.</a:t>
            </a:r>
          </a:p>
          <a:p>
            <a:pPr algn="l"/>
            <a:endParaRPr lang="en-US" sz="2000" dirty="0"/>
          </a:p>
          <a:p>
            <a:r>
              <a:rPr lang="en-US" sz="2000" i="1" dirty="0" smtClean="0">
                <a:solidFill>
                  <a:schemeClr val="accent4">
                    <a:lumMod val="75000"/>
                  </a:schemeClr>
                </a:solidFill>
              </a:rPr>
              <a:t>These are some major key features and functions of the software.</a:t>
            </a:r>
            <a:endParaRPr lang="en-US" sz="2000" i="1" dirty="0">
              <a:solidFill>
                <a:schemeClr val="accent4">
                  <a:lumMod val="75000"/>
                </a:schemeClr>
              </a:solidFill>
            </a:endParaRPr>
          </a:p>
          <a:p>
            <a:pPr algn="l"/>
            <a:endParaRPr lang="en-US" sz="2000" dirty="0" smtClean="0"/>
          </a:p>
          <a:p>
            <a:pPr algn="l"/>
            <a:endParaRPr lang="en-US" sz="18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494189" y="0"/>
            <a:ext cx="911211" cy="911211"/>
          </a:xfrm>
          <a:prstGeom prst="rect">
            <a:avLst/>
          </a:prstGeom>
        </p:spPr>
      </p:pic>
      <p:sp>
        <p:nvSpPr>
          <p:cNvPr id="5" name="Oval 4"/>
          <p:cNvSpPr/>
          <p:nvPr/>
        </p:nvSpPr>
        <p:spPr>
          <a:xfrm>
            <a:off x="0" y="5104263"/>
            <a:ext cx="3797216" cy="1753737"/>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3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146320" y="243949"/>
            <a:ext cx="11573197" cy="724247"/>
          </a:xfrm>
        </p:spPr>
        <p:txBody>
          <a:bodyPr/>
          <a:lstStyle/>
          <a:p>
            <a:pPr marL="285750" indent="-285750" fontAlgn="base">
              <a:buFont typeface="Arial" pitchFamily="34" charset="0"/>
              <a:buChar char="•"/>
            </a:pPr>
            <a:r>
              <a:rPr lang="en-US" sz="4000" b="1" dirty="0">
                <a:solidFill>
                  <a:schemeClr val="accent3">
                    <a:lumMod val="50000"/>
                  </a:schemeClr>
                </a:solidFill>
              </a:rPr>
              <a:t>How the software </a:t>
            </a:r>
            <a:r>
              <a:rPr lang="en-US" sz="4000" b="1" dirty="0" smtClean="0">
                <a:solidFill>
                  <a:schemeClr val="accent3">
                    <a:lumMod val="50000"/>
                  </a:schemeClr>
                </a:solidFill>
              </a:rPr>
              <a:t>works?</a:t>
            </a:r>
            <a:endParaRPr lang="en-US" sz="4000" dirty="0">
              <a:solidFill>
                <a:schemeClr val="accent3">
                  <a:lumMod val="50000"/>
                </a:schemeClr>
              </a:solidFill>
            </a:endParaRP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9" name="Text Placeholder 1">
            <a:extLst>
              <a:ext uri="{FF2B5EF4-FFF2-40B4-BE49-F238E27FC236}">
                <a16:creationId xmlns="" xmlns:a16="http://schemas.microsoft.com/office/drawing/2014/main" id="{D9B85F3A-0D98-4AE5-8CED-AA4A4CF82188}"/>
              </a:ext>
            </a:extLst>
          </p:cNvPr>
          <p:cNvSpPr txBox="1">
            <a:spLocks/>
          </p:cNvSpPr>
          <p:nvPr/>
        </p:nvSpPr>
        <p:spPr>
          <a:xfrm>
            <a:off x="154146" y="848484"/>
            <a:ext cx="11573197" cy="26478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a:t>When a user interacts with the software, they input data or commands using the user interface. The software then processes this input, performs the necessary computations, and generates an output. This output may be displayed on the user interface, saved to a file, or transmitted to another device or application</a:t>
            </a:r>
            <a:r>
              <a:rPr lang="en-US" sz="2000" dirty="0" smtClean="0"/>
              <a:t>.</a:t>
            </a:r>
          </a:p>
          <a:p>
            <a:pPr fontAlgn="base"/>
            <a:endParaRPr lang="en-US" sz="2000" dirty="0">
              <a:solidFill>
                <a:schemeClr val="accent3">
                  <a:lumMod val="50000"/>
                </a:schemeClr>
              </a:solidFill>
            </a:endParaRPr>
          </a:p>
          <a:p>
            <a:pPr fontAlgn="base"/>
            <a:r>
              <a:rPr lang="en-US" sz="2000" dirty="0"/>
              <a:t>Overall, software works by interpreting code and processing input from the user to generate an output. The complexity of the software and the specific tasks it performs will vary depending on the intended use of the application.</a:t>
            </a:r>
            <a:endParaRPr lang="en-US" sz="2000" dirty="0">
              <a:solidFill>
                <a:schemeClr val="accent3">
                  <a:lumMod val="5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57518"/>
            <a:ext cx="5503496" cy="235864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864" y="3913399"/>
            <a:ext cx="1381552" cy="99953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876" y="4150986"/>
            <a:ext cx="5263124" cy="2523421"/>
          </a:xfrm>
          <a:prstGeom prst="rect">
            <a:avLst/>
          </a:prstGeom>
        </p:spPr>
      </p:pic>
    </p:spTree>
    <p:extLst>
      <p:ext uri="{BB962C8B-B14F-4D97-AF65-F5344CB8AC3E}">
        <p14:creationId xmlns:p14="http://schemas.microsoft.com/office/powerpoint/2010/main" val="180107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187329" y="692847"/>
            <a:ext cx="11573197" cy="724247"/>
          </a:xfrm>
        </p:spPr>
        <p:txBody>
          <a:bodyPr/>
          <a:lstStyle/>
          <a:p>
            <a:pPr marL="285750" indent="-285750" fontAlgn="base">
              <a:buFont typeface="Arial" pitchFamily="34" charset="0"/>
              <a:buChar char="•"/>
            </a:pPr>
            <a:r>
              <a:rPr lang="en-US" sz="4000" b="1" dirty="0">
                <a:solidFill>
                  <a:schemeClr val="accent3">
                    <a:lumMod val="50000"/>
                  </a:schemeClr>
                </a:solidFill>
              </a:rPr>
              <a:t>User interface and design</a:t>
            </a:r>
            <a:endParaRPr lang="en-US" sz="4000" dirty="0">
              <a:solidFill>
                <a:schemeClr val="accent3">
                  <a:lumMod val="50000"/>
                </a:schemeClr>
              </a:solidFill>
            </a:endParaRP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5" name="Text Placeholder 1">
            <a:extLst>
              <a:ext uri="{FF2B5EF4-FFF2-40B4-BE49-F238E27FC236}">
                <a16:creationId xmlns="" xmlns:a16="http://schemas.microsoft.com/office/drawing/2014/main" id="{D9B85F3A-0D98-4AE5-8CED-AA4A4CF82188}"/>
              </a:ext>
            </a:extLst>
          </p:cNvPr>
          <p:cNvSpPr txBox="1">
            <a:spLocks/>
          </p:cNvSpPr>
          <p:nvPr/>
        </p:nvSpPr>
        <p:spPr>
          <a:xfrm>
            <a:off x="832513" y="4599296"/>
            <a:ext cx="10686197" cy="255353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Software user interface (UI) refers to the graphical and interactive components of a software application that a user interacts with to perform tasks. This can include menus, buttons, text boxes, and other visual elements that allow users to input data and navigate the software. The design of the UI plays an important role in how users interact with the software and can greatly impact the user experience</a:t>
            </a:r>
            <a:r>
              <a:rPr lang="en-US" sz="2000" dirty="0" smtClean="0"/>
              <a:t>.</a:t>
            </a:r>
            <a:endParaRPr lang="en-US" sz="2000" dirty="0"/>
          </a:p>
        </p:txBody>
      </p:sp>
      <p:sp>
        <p:nvSpPr>
          <p:cNvPr id="3" name="Rectangle 2"/>
          <p:cNvSpPr/>
          <p:nvPr/>
        </p:nvSpPr>
        <p:spPr>
          <a:xfrm>
            <a:off x="4026090" y="1692322"/>
            <a:ext cx="4135271" cy="290697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Rectangle 8"/>
          <p:cNvSpPr/>
          <p:nvPr/>
        </p:nvSpPr>
        <p:spPr>
          <a:xfrm>
            <a:off x="8440981" y="2251881"/>
            <a:ext cx="3319545" cy="193731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0" name="Rectangle 9"/>
          <p:cNvSpPr/>
          <p:nvPr/>
        </p:nvSpPr>
        <p:spPr>
          <a:xfrm>
            <a:off x="416803" y="2193331"/>
            <a:ext cx="3319545" cy="1937318"/>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444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269827" y="556369"/>
            <a:ext cx="11573197" cy="724247"/>
          </a:xfrm>
        </p:spPr>
        <p:txBody>
          <a:bodyPr/>
          <a:lstStyle/>
          <a:p>
            <a:pPr marL="285750" indent="-285750">
              <a:buFont typeface="Arial" pitchFamily="34" charset="0"/>
              <a:buChar char="•"/>
            </a:pPr>
            <a:r>
              <a:rPr lang="en-US" altLang="ko-KR" sz="3600" b="1" dirty="0">
                <a:solidFill>
                  <a:schemeClr val="accent3">
                    <a:lumMod val="50000"/>
                  </a:schemeClr>
                </a:solidFill>
                <a:ea typeface="FZShuTi" pitchFamily="2" charset="-122"/>
              </a:rPr>
              <a:t>Compatibility with other software and systems</a:t>
            </a:r>
            <a:endParaRPr lang="ko-KR" altLang="en-US" sz="3600" b="1" dirty="0">
              <a:solidFill>
                <a:schemeClr val="accent3">
                  <a:lumMod val="50000"/>
                </a:schemeClr>
              </a:solidFill>
            </a:endParaRP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3" name="Rectangle 2"/>
          <p:cNvSpPr/>
          <p:nvPr/>
        </p:nvSpPr>
        <p:spPr>
          <a:xfrm>
            <a:off x="269827" y="1695428"/>
            <a:ext cx="3562056" cy="249377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5" name="Text Placeholder 1">
            <a:extLst>
              <a:ext uri="{FF2B5EF4-FFF2-40B4-BE49-F238E27FC236}">
                <a16:creationId xmlns="" xmlns:a16="http://schemas.microsoft.com/office/drawing/2014/main" id="{D9B85F3A-0D98-4AE5-8CED-AA4A4CF82188}"/>
              </a:ext>
            </a:extLst>
          </p:cNvPr>
          <p:cNvSpPr txBox="1">
            <a:spLocks/>
          </p:cNvSpPr>
          <p:nvPr/>
        </p:nvSpPr>
        <p:spPr>
          <a:xfrm>
            <a:off x="4102573" y="1695428"/>
            <a:ext cx="8089427"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Compatibility can be affected by various factors such as the operating system, hardware, programming language, and file formats. For example, a presentation software application must be compatible with different operating systems such as Windows, </a:t>
            </a:r>
            <a:r>
              <a:rPr lang="en-US" sz="2000" dirty="0" err="1"/>
              <a:t>MacOS</a:t>
            </a:r>
            <a:r>
              <a:rPr lang="en-US" sz="2000" dirty="0"/>
              <a:t>, and Linux, and must be able to read and write files in various formats such as PPTX, PDF, and HTML.</a:t>
            </a:r>
          </a:p>
          <a:p>
            <a:r>
              <a:rPr lang="en-US" sz="2000" dirty="0"/>
              <a:t/>
            </a:r>
            <a:br>
              <a:rPr lang="en-US" sz="2000" dirty="0"/>
            </a:br>
            <a:endParaRPr lang="en-US" sz="2000" dirty="0"/>
          </a:p>
        </p:txBody>
      </p:sp>
      <p:sp>
        <p:nvSpPr>
          <p:cNvPr id="12" name="Text Placeholder 1">
            <a:extLst>
              <a:ext uri="{FF2B5EF4-FFF2-40B4-BE49-F238E27FC236}">
                <a16:creationId xmlns="" xmlns:a16="http://schemas.microsoft.com/office/drawing/2014/main" id="{D9B85F3A-0D98-4AE5-8CED-AA4A4CF82188}"/>
              </a:ext>
            </a:extLst>
          </p:cNvPr>
          <p:cNvSpPr txBox="1">
            <a:spLocks/>
          </p:cNvSpPr>
          <p:nvPr/>
        </p:nvSpPr>
        <p:spPr>
          <a:xfrm>
            <a:off x="57859" y="4364229"/>
            <a:ext cx="8089427"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2000" dirty="0"/>
              <a:t>In summary, software compatibility with other software and systems is important to ensure that the application can interact with other software and systems seamlessly, allowing users to work efficiently and effectively.</a:t>
            </a: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6082" y="4364230"/>
            <a:ext cx="3654898" cy="2263846"/>
          </a:xfrm>
          <a:prstGeom prst="rect">
            <a:avLst/>
          </a:prstGeom>
        </p:spPr>
      </p:pic>
    </p:spTree>
    <p:extLst>
      <p:ext uri="{BB962C8B-B14F-4D97-AF65-F5344CB8AC3E}">
        <p14:creationId xmlns:p14="http://schemas.microsoft.com/office/powerpoint/2010/main" val="225745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689" y="1483000"/>
            <a:ext cx="7117430" cy="3140953"/>
          </a:xfrm>
          <a:prstGeom prst="rect">
            <a:avLst/>
          </a:prstGeom>
        </p:spPr>
      </p:pic>
      <p:sp>
        <p:nvSpPr>
          <p:cNvPr id="2" name="Text Placeholder 1">
            <a:extLst>
              <a:ext uri="{FF2B5EF4-FFF2-40B4-BE49-F238E27FC236}">
                <a16:creationId xmlns="" xmlns:a16="http://schemas.microsoft.com/office/drawing/2014/main" id="{D9B85F3A-0D98-4AE5-8CED-AA4A4CF82188}"/>
              </a:ext>
            </a:extLst>
          </p:cNvPr>
          <p:cNvSpPr>
            <a:spLocks noGrp="1"/>
          </p:cNvSpPr>
          <p:nvPr>
            <p:ph type="body" sz="quarter" idx="10"/>
          </p:nvPr>
        </p:nvSpPr>
        <p:spPr>
          <a:xfrm>
            <a:off x="57859" y="460835"/>
            <a:ext cx="11573197" cy="724247"/>
          </a:xfrm>
        </p:spPr>
        <p:txBody>
          <a:bodyPr/>
          <a:lstStyle/>
          <a:p>
            <a:pPr marL="285750" indent="-285750">
              <a:buFont typeface="Arial" pitchFamily="34" charset="0"/>
              <a:buChar char="•"/>
            </a:pPr>
            <a:r>
              <a:rPr lang="en-US" altLang="ko-KR" sz="4000" b="1" dirty="0">
                <a:solidFill>
                  <a:schemeClr val="accent3">
                    <a:lumMod val="50000"/>
                  </a:schemeClr>
                </a:solidFill>
                <a:ea typeface="FZShuTi" pitchFamily="2" charset="-122"/>
              </a:rPr>
              <a:t>Customization and personalization options</a:t>
            </a:r>
            <a:endParaRPr lang="ko-KR" altLang="en-US" sz="4000" b="1" dirty="0">
              <a:solidFill>
                <a:schemeClr val="accent3">
                  <a:lumMod val="50000"/>
                </a:schemeClr>
              </a:solidFill>
            </a:endParaRPr>
          </a:p>
        </p:txBody>
      </p:sp>
      <p:sp>
        <p:nvSpPr>
          <p:cNvPr id="46" name="직사각형 113">
            <a:extLst>
              <a:ext uri="{FF2B5EF4-FFF2-40B4-BE49-F238E27FC236}">
                <a16:creationId xmlns="" xmlns:a16="http://schemas.microsoft.com/office/drawing/2014/main"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 xmlns:a16="http://schemas.microsoft.com/office/drawing/2014/main"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 xmlns:a16="http://schemas.microsoft.com/office/drawing/2014/main"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12" name="Text Placeholder 1">
            <a:extLst>
              <a:ext uri="{FF2B5EF4-FFF2-40B4-BE49-F238E27FC236}">
                <a16:creationId xmlns="" xmlns:a16="http://schemas.microsoft.com/office/drawing/2014/main" id="{D9B85F3A-0D98-4AE5-8CED-AA4A4CF82188}"/>
              </a:ext>
            </a:extLst>
          </p:cNvPr>
          <p:cNvSpPr txBox="1">
            <a:spLocks/>
          </p:cNvSpPr>
          <p:nvPr/>
        </p:nvSpPr>
        <p:spPr>
          <a:xfrm>
            <a:off x="57859" y="4218547"/>
            <a:ext cx="12134141"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a:t>This includes the ability to change the user interface, features, and functionality of the software to better suit the user's preferences</a:t>
            </a:r>
            <a:r>
              <a:rPr lang="en-US" sz="2000" dirty="0" smtClean="0"/>
              <a:t>.</a:t>
            </a:r>
            <a:r>
              <a:rPr lang="en-US" sz="2000" dirty="0"/>
              <a:t> Customization options may include things like changing the color scheme, font size, and layout of the user interface, or adding or removing specific features and functionalities. Personalization options may include things like setting user preferences or profiles, or using machine learning algorithms to personalize the content or recommendations presented to the user.</a:t>
            </a: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49651"/>
            <a:ext cx="3458326" cy="21702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7" y="1749651"/>
            <a:ext cx="3458326" cy="2318185"/>
          </a:xfrm>
          <a:prstGeom prst="rect">
            <a:avLst/>
          </a:prstGeom>
        </p:spPr>
      </p:pic>
    </p:spTree>
    <p:extLst>
      <p:ext uri="{BB962C8B-B14F-4D97-AF65-F5344CB8AC3E}">
        <p14:creationId xmlns:p14="http://schemas.microsoft.com/office/powerpoint/2010/main" val="390123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207">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7">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07">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2906</TotalTime>
  <Words>844</Words>
  <Application>Microsoft Office PowerPoint</Application>
  <PresentationFormat>Custom</PresentationFormat>
  <Paragraphs>83</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Technical_Sagar</cp:lastModifiedBy>
  <cp:revision>112</cp:revision>
  <dcterms:created xsi:type="dcterms:W3CDTF">2020-01-20T05:08:25Z</dcterms:created>
  <dcterms:modified xsi:type="dcterms:W3CDTF">2023-03-16T08:01:07Z</dcterms:modified>
</cp:coreProperties>
</file>