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53" r:id="rId4"/>
    <p:sldId id="347" r:id="rId5"/>
    <p:sldId id="259" r:id="rId6"/>
    <p:sldId id="354" r:id="rId7"/>
    <p:sldId id="355" r:id="rId8"/>
    <p:sldId id="356" r:id="rId9"/>
    <p:sldId id="357" r:id="rId10"/>
    <p:sldId id="358" r:id="rId11"/>
    <p:sldId id="359" r:id="rId12"/>
    <p:sldId id="360" r:id="rId13"/>
    <p:sldId id="362"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5" autoAdjust="0"/>
    <p:restoredTop sz="94660"/>
  </p:normalViewPr>
  <p:slideViewPr>
    <p:cSldViewPr snapToGrid="0" showGuides="1">
      <p:cViewPr>
        <p:scale>
          <a:sx n="70" d="100"/>
          <a:sy n="70" d="100"/>
        </p:scale>
        <p:origin x="-666" y="-210"/>
      </p:cViewPr>
      <p:guideLst>
        <p:guide orient="horz" pos="247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3/15/2023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bg>
      <p:bgPr>
        <a:solidFill>
          <a:schemeClr val="accent3"/>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xmlns="" id="{F7A80772-5F48-444B-909E-60FACAB6B8FE}"/>
              </a:ext>
            </a:extLst>
          </p:cNvPr>
          <p:cNvSpPr/>
          <p:nvPr userDrawn="1"/>
        </p:nvSpPr>
        <p:spPr>
          <a:xfrm>
            <a:off x="4457700" y="0"/>
            <a:ext cx="7734300" cy="6858000"/>
          </a:xfrm>
          <a:custGeom>
            <a:avLst/>
            <a:gdLst>
              <a:gd name="connsiteX0" fmla="*/ 3160975 w 7734300"/>
              <a:gd name="connsiteY0" fmla="*/ 0 h 6858000"/>
              <a:gd name="connsiteX1" fmla="*/ 3167701 w 7734300"/>
              <a:gd name="connsiteY1" fmla="*/ 0 h 6858000"/>
              <a:gd name="connsiteX2" fmla="*/ 7734300 w 7734300"/>
              <a:gd name="connsiteY2" fmla="*/ 0 h 6858000"/>
              <a:gd name="connsiteX3" fmla="*/ 7734300 w 7734300"/>
              <a:gd name="connsiteY3" fmla="*/ 6858000 h 6858000"/>
              <a:gd name="connsiteX4" fmla="*/ 3167701 w 7734300"/>
              <a:gd name="connsiteY4" fmla="*/ 6858000 h 6858000"/>
              <a:gd name="connsiteX5" fmla="*/ 3160975 w 7734300"/>
              <a:gd name="connsiteY5" fmla="*/ 6858000 h 6858000"/>
              <a:gd name="connsiteX6" fmla="*/ 3160975 w 7734300"/>
              <a:gd name="connsiteY6" fmla="*/ 6850774 h 6858000"/>
              <a:gd name="connsiteX7" fmla="*/ 0 w 7734300"/>
              <a:gd name="connsiteY7" fmla="*/ 3454443 h 6858000"/>
              <a:gd name="connsiteX8" fmla="*/ 3160975 w 7734300"/>
              <a:gd name="connsiteY8" fmla="*/ 733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4300" h="6858000">
                <a:moveTo>
                  <a:pt x="3160975" y="0"/>
                </a:moveTo>
                <a:lnTo>
                  <a:pt x="3167701" y="0"/>
                </a:lnTo>
                <a:lnTo>
                  <a:pt x="7734300" y="0"/>
                </a:lnTo>
                <a:lnTo>
                  <a:pt x="7734300" y="6858000"/>
                </a:lnTo>
                <a:lnTo>
                  <a:pt x="3167701" y="6858000"/>
                </a:lnTo>
                <a:lnTo>
                  <a:pt x="3160975" y="6858000"/>
                </a:lnTo>
                <a:lnTo>
                  <a:pt x="3160975" y="6850774"/>
                </a:lnTo>
                <a:lnTo>
                  <a:pt x="0" y="3454443"/>
                </a:lnTo>
                <a:lnTo>
                  <a:pt x="3160975" y="7334"/>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icture Placeholder 7">
            <a:extLst>
              <a:ext uri="{FF2B5EF4-FFF2-40B4-BE49-F238E27FC236}">
                <a16:creationId xmlns:a16="http://schemas.microsoft.com/office/drawing/2014/main" xmlns="" id="{DF16B449-F5B7-4D1C-B524-58A0CCD4754B}"/>
              </a:ext>
            </a:extLst>
          </p:cNvPr>
          <p:cNvSpPr>
            <a:spLocks noGrp="1"/>
          </p:cNvSpPr>
          <p:nvPr>
            <p:ph type="pic" sz="quarter" idx="14" hasCustomPrompt="1"/>
          </p:nvPr>
        </p:nvSpPr>
        <p:spPr>
          <a:xfrm>
            <a:off x="0" y="0"/>
            <a:ext cx="7734300" cy="6858000"/>
          </a:xfrm>
          <a:custGeom>
            <a:avLst/>
            <a:gdLst>
              <a:gd name="connsiteX0" fmla="*/ 0 w 7302500"/>
              <a:gd name="connsiteY0" fmla="*/ 0 h 6858000"/>
              <a:gd name="connsiteX1" fmla="*/ 4311650 w 7302500"/>
              <a:gd name="connsiteY1" fmla="*/ 0 h 6858000"/>
              <a:gd name="connsiteX2" fmla="*/ 4318000 w 7302500"/>
              <a:gd name="connsiteY2" fmla="*/ 0 h 6858000"/>
              <a:gd name="connsiteX3" fmla="*/ 4318000 w 7302500"/>
              <a:gd name="connsiteY3" fmla="*/ 7226 h 6858000"/>
              <a:gd name="connsiteX4" fmla="*/ 7302500 w 7302500"/>
              <a:gd name="connsiteY4" fmla="*/ 3403557 h 6858000"/>
              <a:gd name="connsiteX5" fmla="*/ 4318000 w 7302500"/>
              <a:gd name="connsiteY5" fmla="*/ 6850666 h 6858000"/>
              <a:gd name="connsiteX6" fmla="*/ 4318000 w 7302500"/>
              <a:gd name="connsiteY6" fmla="*/ 6858000 h 6858000"/>
              <a:gd name="connsiteX7" fmla="*/ 4311650 w 7302500"/>
              <a:gd name="connsiteY7" fmla="*/ 6858000 h 6858000"/>
              <a:gd name="connsiteX8" fmla="*/ 0 w 73025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02500" h="6858000">
                <a:moveTo>
                  <a:pt x="0" y="0"/>
                </a:moveTo>
                <a:lnTo>
                  <a:pt x="4311650" y="0"/>
                </a:lnTo>
                <a:lnTo>
                  <a:pt x="4318000" y="0"/>
                </a:lnTo>
                <a:lnTo>
                  <a:pt x="4318000" y="7226"/>
                </a:lnTo>
                <a:lnTo>
                  <a:pt x="7302500" y="3403557"/>
                </a:lnTo>
                <a:lnTo>
                  <a:pt x="4318000" y="6850666"/>
                </a:lnTo>
                <a:lnTo>
                  <a:pt x="4318000" y="6858000"/>
                </a:lnTo>
                <a:lnTo>
                  <a:pt x="4311650" y="6858000"/>
                </a:lnTo>
                <a:lnTo>
                  <a:pt x="0" y="6858000"/>
                </a:lnTo>
                <a:close/>
              </a:path>
            </a:pathLst>
          </a:cu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ko-KR" altLang="en-US" sz="1800" dirty="0">
                <a:solidFill>
                  <a:schemeClr val="tx1">
                    <a:lumMod val="75000"/>
                    <a:lumOff val="25000"/>
                  </a:schemeClr>
                </a:solidFill>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xmlns="" id="{E3503243-A816-45B2-8D73-8FD35BAB63ED}"/>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xmlns="" id="{D0617E07-B62F-4C5A-8324-8121790C557C}"/>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xmlns="" id="{595E3AE0-69B9-44BD-A213-EFFEE695836E}"/>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xmlns="" id="{7F7644BA-95E4-4334-B15E-5641519DE454}"/>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xmlns="" id="{45589BD7-1AAE-47A5-A953-39874867B91A}"/>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xmlns="" id="{FC370075-FBF1-4459-A6DC-D8D76AEB076F}"/>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xmlns="" id="{7E3183AA-105B-47EF-AA5D-058969BF023A}"/>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xmlns="" id="{EFC2D6A0-18EB-4B00-815F-BF0C52FA5DF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DBDBE0CB-23EF-4EA9-9EFC-763B13F4C0A1}"/>
              </a:ext>
            </a:extLst>
          </p:cNvPr>
          <p:cNvSpPr/>
          <p:nvPr userDrawn="1"/>
        </p:nvSpPr>
        <p:spPr>
          <a:xfrm>
            <a:off x="1220558" y="0"/>
            <a:ext cx="8086725" cy="6858000"/>
          </a:xfrm>
          <a:custGeom>
            <a:avLst/>
            <a:gdLst>
              <a:gd name="connsiteX0" fmla="*/ 3133695 w 8086725"/>
              <a:gd name="connsiteY0" fmla="*/ 0 h 6858000"/>
              <a:gd name="connsiteX1" fmla="*/ 8086725 w 8086725"/>
              <a:gd name="connsiteY1" fmla="*/ 0 h 6858000"/>
              <a:gd name="connsiteX2" fmla="*/ 4953031 w 8086725"/>
              <a:gd name="connsiteY2" fmla="*/ 6858000 h 6858000"/>
              <a:gd name="connsiteX3" fmla="*/ 0 w 8086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6725" h="6858000">
                <a:moveTo>
                  <a:pt x="3133695" y="0"/>
                </a:moveTo>
                <a:lnTo>
                  <a:pt x="8086725" y="0"/>
                </a:lnTo>
                <a:lnTo>
                  <a:pt x="4953031" y="6858000"/>
                </a:lnTo>
                <a:lnTo>
                  <a:pt x="0" y="6858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30</a:t>
            </a:r>
          </a:p>
        </p:txBody>
      </p:sp>
      <p:sp>
        <p:nvSpPr>
          <p:cNvPr id="3" name="Picture Placeholder 4">
            <a:extLst>
              <a:ext uri="{FF2B5EF4-FFF2-40B4-BE49-F238E27FC236}">
                <a16:creationId xmlns:a16="http://schemas.microsoft.com/office/drawing/2014/main" xmlns="" id="{CC899DDF-74C3-4C72-AED1-0962CD155470}"/>
              </a:ext>
            </a:extLst>
          </p:cNvPr>
          <p:cNvSpPr>
            <a:spLocks noGrp="1"/>
          </p:cNvSpPr>
          <p:nvPr>
            <p:ph type="pic" sz="quarter" idx="14" hasCustomPrompt="1"/>
          </p:nvPr>
        </p:nvSpPr>
        <p:spPr>
          <a:xfrm>
            <a:off x="981076" y="0"/>
            <a:ext cx="8086725" cy="6858000"/>
          </a:xfrm>
          <a:custGeom>
            <a:avLst/>
            <a:gdLst>
              <a:gd name="connsiteX0" fmla="*/ 3133695 w 8086725"/>
              <a:gd name="connsiteY0" fmla="*/ 0 h 6858000"/>
              <a:gd name="connsiteX1" fmla="*/ 8086725 w 8086725"/>
              <a:gd name="connsiteY1" fmla="*/ 0 h 6858000"/>
              <a:gd name="connsiteX2" fmla="*/ 4953031 w 8086725"/>
              <a:gd name="connsiteY2" fmla="*/ 6858000 h 6858000"/>
              <a:gd name="connsiteX3" fmla="*/ 0 w 808672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086725" h="6858000">
                <a:moveTo>
                  <a:pt x="3133695" y="0"/>
                </a:moveTo>
                <a:lnTo>
                  <a:pt x="8086725" y="0"/>
                </a:lnTo>
                <a:lnTo>
                  <a:pt x="4953031" y="6858000"/>
                </a:lnTo>
                <a:lnTo>
                  <a:pt x="0" y="6858000"/>
                </a:lnTo>
                <a:close/>
              </a:path>
            </a:pathLst>
          </a:custGeom>
          <a:solidFill>
            <a:schemeClr val="bg1">
              <a:lumMod val="95000"/>
            </a:schemeClr>
          </a:solidFill>
          <a:ln w="19050">
            <a:noFill/>
          </a:ln>
        </p:spPr>
        <p:txBody>
          <a:bodyPr wrap="square" anchor="ctr">
            <a:noAutofit/>
          </a:bodyPr>
          <a:lstStyle>
            <a:lvl1pPr marL="0" indent="0" algn="ctr">
              <a:lnSpc>
                <a:spcPct val="100000"/>
              </a:lnSpc>
              <a:buNone/>
              <a:defRPr sz="1800">
                <a:solidFill>
                  <a:schemeClr val="tx1">
                    <a:lumMod val="75000"/>
                    <a:lumOff val="25000"/>
                  </a:schemeClr>
                </a:solidFill>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grpSp>
        <p:nvGrpSpPr>
          <p:cNvPr id="2" name="Graphic 14">
            <a:extLst>
              <a:ext uri="{FF2B5EF4-FFF2-40B4-BE49-F238E27FC236}">
                <a16:creationId xmlns:a16="http://schemas.microsoft.com/office/drawing/2014/main" xmlns="" id="{975CB74E-F65F-47F8-A8AE-7B7FF78C2892}"/>
              </a:ext>
            </a:extLst>
          </p:cNvPr>
          <p:cNvGrpSpPr/>
          <p:nvPr userDrawn="1"/>
        </p:nvGrpSpPr>
        <p:grpSpPr>
          <a:xfrm>
            <a:off x="4079368" y="1970852"/>
            <a:ext cx="4033264" cy="3172231"/>
            <a:chOff x="2444748" y="555045"/>
            <a:chExt cx="7282048" cy="5727454"/>
          </a:xfrm>
        </p:grpSpPr>
        <p:sp>
          <p:nvSpPr>
            <p:cNvPr id="3" name="Freeform: Shape 2">
              <a:extLst>
                <a:ext uri="{FF2B5EF4-FFF2-40B4-BE49-F238E27FC236}">
                  <a16:creationId xmlns:a16="http://schemas.microsoft.com/office/drawing/2014/main" xmlns="" id="{1895E5FF-2AD1-4D60-B9DC-23569CF082CA}"/>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xmlns="" id="{7D141F39-0A15-4C0D-9357-F96ECF220458}"/>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xmlns="" id="{021450A8-BB0B-4C76-AECE-EDEA1A12A97C}"/>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xmlns="" id="{AB5AAF11-525B-4526-A0C8-892969E72020}"/>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xmlns="" id="{84A9E649-7CC2-4EA9-AB25-19096B52AE82}"/>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xmlns="" id="{646FFB54-5A6B-402C-BF64-F9A0D4F6092E}"/>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xmlns="" id="{79BDEE8A-9721-4F12-BF30-B3892398A2A0}"/>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xmlns="" id="{6BF995AF-82CD-4344-B5B9-370E1050E429}"/>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1" name="그림 개체 틀 2">
            <a:extLst>
              <a:ext uri="{FF2B5EF4-FFF2-40B4-BE49-F238E27FC236}">
                <a16:creationId xmlns:a16="http://schemas.microsoft.com/office/drawing/2014/main" xmlns="" id="{C682587B-FE10-4ADA-9DD2-A1F1EC01BC3D}"/>
              </a:ext>
            </a:extLst>
          </p:cNvPr>
          <p:cNvSpPr>
            <a:spLocks noGrp="1"/>
          </p:cNvSpPr>
          <p:nvPr>
            <p:ph type="pic" sz="quarter" idx="43" hasCustomPrompt="1"/>
          </p:nvPr>
        </p:nvSpPr>
        <p:spPr>
          <a:xfrm>
            <a:off x="4222246" y="2124991"/>
            <a:ext cx="3722584" cy="2155760"/>
          </a:xfrm>
          <a:prstGeom prst="rect">
            <a:avLst/>
          </a:prstGeom>
          <a:solidFill>
            <a:schemeClr val="bg1">
              <a:lumMod val="95000"/>
            </a:schemeClr>
          </a:solidFill>
        </p:spPr>
        <p:txBody>
          <a:bodyPr tIns="540000" anchor="ctr"/>
          <a:lstStyle>
            <a:lvl1pPr marL="0" indent="0" algn="ctr">
              <a:buNone/>
              <a:defRPr sz="1200">
                <a:latin typeface="+mn-lt"/>
                <a:cs typeface="Arial" pitchFamily="34" charset="0"/>
              </a:defRPr>
            </a:lvl1pPr>
          </a:lstStyle>
          <a:p>
            <a:r>
              <a:rPr lang="en-US" altLang="ko-KR" dirty="0"/>
              <a:t>Insert Your Image</a:t>
            </a:r>
            <a:endParaRPr lang="ko-KR" altLang="en-US" dirty="0"/>
          </a:p>
        </p:txBody>
      </p:sp>
      <p:sp>
        <p:nvSpPr>
          <p:cNvPr id="12" name="Text Placeholder 9">
            <a:extLst>
              <a:ext uri="{FF2B5EF4-FFF2-40B4-BE49-F238E27FC236}">
                <a16:creationId xmlns:a16="http://schemas.microsoft.com/office/drawing/2014/main" xmlns="" id="{5B4BF6DC-797F-4878-8F38-6D12B5EA5B85}"/>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9" name="Text Placeholder 9">
            <a:extLst>
              <a:ext uri="{FF2B5EF4-FFF2-40B4-BE49-F238E27FC236}">
                <a16:creationId xmlns:a16="http://schemas.microsoft.com/office/drawing/2014/main" xmlns="" id="{0D4AE3C9-25F7-435F-8241-E0E3E024E63B}"/>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xmlns=""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xmlns=""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xmlns=""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xmlns=""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xmlns=""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xmlns=""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xmlns="" id="{F9033F92-5447-4701-9973-78667CCF7DF9}"/>
              </a:ext>
            </a:extLst>
          </p:cNvPr>
          <p:cNvSpPr>
            <a:spLocks noGrp="1"/>
          </p:cNvSpPr>
          <p:nvPr>
            <p:ph type="pic" sz="quarter" idx="14" hasCustomPrompt="1"/>
          </p:nvPr>
        </p:nvSpPr>
        <p:spPr>
          <a:xfrm>
            <a:off x="905524" y="1837041"/>
            <a:ext cx="2268000" cy="1986288"/>
          </a:xfrm>
          <a:prstGeom prst="rect">
            <a:avLst/>
          </a:prstGeom>
          <a:solidFill>
            <a:schemeClr val="bg1">
              <a:lumMod val="95000"/>
            </a:schemeClr>
          </a:solidFill>
          <a:ln w="19050">
            <a:solidFill>
              <a:schemeClr val="accent1"/>
            </a:solidFill>
          </a:ln>
        </p:spPr>
        <p:txBody>
          <a:bodyPr anchor="ctr"/>
          <a:lstStyle>
            <a:lvl1pPr marL="0" indent="0" algn="ctr">
              <a:lnSpc>
                <a:spcPct val="100000"/>
              </a:lnSpc>
              <a:buNone/>
              <a:defRPr sz="1200">
                <a:solidFill>
                  <a:schemeClr val="tx1">
                    <a:lumMod val="75000"/>
                    <a:lumOff val="25000"/>
                  </a:schemeClr>
                </a:solidFill>
              </a:defRPr>
            </a:lvl1pPr>
          </a:lstStyle>
          <a:p>
            <a:r>
              <a:rPr lang="en-US" altLang="ko-KR" dirty="0"/>
              <a:t>Place Your Picture Here</a:t>
            </a:r>
            <a:endParaRPr lang="ko-KR" altLang="en-US" dirty="0"/>
          </a:p>
        </p:txBody>
      </p:sp>
      <p:sp>
        <p:nvSpPr>
          <p:cNvPr id="9" name="그림 개체 틀 2">
            <a:extLst>
              <a:ext uri="{FF2B5EF4-FFF2-40B4-BE49-F238E27FC236}">
                <a16:creationId xmlns:a16="http://schemas.microsoft.com/office/drawing/2014/main" xmlns="" id="{81009FC0-F461-43C1-A305-424A4B8DBC21}"/>
              </a:ext>
            </a:extLst>
          </p:cNvPr>
          <p:cNvSpPr>
            <a:spLocks noGrp="1"/>
          </p:cNvSpPr>
          <p:nvPr>
            <p:ph type="pic" sz="quarter" idx="33" hasCustomPrompt="1"/>
          </p:nvPr>
        </p:nvSpPr>
        <p:spPr>
          <a:xfrm>
            <a:off x="3603313" y="1837041"/>
            <a:ext cx="2268000" cy="1986288"/>
          </a:xfrm>
          <a:prstGeom prst="rect">
            <a:avLst/>
          </a:prstGeom>
          <a:solidFill>
            <a:schemeClr val="bg1">
              <a:lumMod val="95000"/>
            </a:schemeClr>
          </a:solidFill>
          <a:ln w="19050">
            <a:solidFill>
              <a:schemeClr val="accent2"/>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
        <p:nvSpPr>
          <p:cNvPr id="14" name="그림 개체 틀 2">
            <a:extLst>
              <a:ext uri="{FF2B5EF4-FFF2-40B4-BE49-F238E27FC236}">
                <a16:creationId xmlns:a16="http://schemas.microsoft.com/office/drawing/2014/main" xmlns="" id="{2D3E3847-E4AC-4C7E-9A5E-BE2F9DB0A4D3}"/>
              </a:ext>
            </a:extLst>
          </p:cNvPr>
          <p:cNvSpPr>
            <a:spLocks noGrp="1"/>
          </p:cNvSpPr>
          <p:nvPr>
            <p:ph type="pic" sz="quarter" idx="38" hasCustomPrompt="1"/>
          </p:nvPr>
        </p:nvSpPr>
        <p:spPr>
          <a:xfrm>
            <a:off x="6301102" y="1837041"/>
            <a:ext cx="2268000" cy="1986288"/>
          </a:xfrm>
          <a:prstGeom prst="rect">
            <a:avLst/>
          </a:prstGeom>
          <a:solidFill>
            <a:schemeClr val="bg1">
              <a:lumMod val="95000"/>
            </a:schemeClr>
          </a:solidFill>
          <a:ln w="19050">
            <a:solidFill>
              <a:schemeClr val="accent3"/>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
        <p:nvSpPr>
          <p:cNvPr id="15" name="그림 개체 틀 2">
            <a:extLst>
              <a:ext uri="{FF2B5EF4-FFF2-40B4-BE49-F238E27FC236}">
                <a16:creationId xmlns:a16="http://schemas.microsoft.com/office/drawing/2014/main" xmlns="" id="{C0A871EA-43B6-40F5-B8FE-1A422C77A0C5}"/>
              </a:ext>
            </a:extLst>
          </p:cNvPr>
          <p:cNvSpPr>
            <a:spLocks noGrp="1"/>
          </p:cNvSpPr>
          <p:nvPr>
            <p:ph type="pic" sz="quarter" idx="43" hasCustomPrompt="1"/>
          </p:nvPr>
        </p:nvSpPr>
        <p:spPr>
          <a:xfrm>
            <a:off x="9016308" y="1837041"/>
            <a:ext cx="2268000" cy="1986288"/>
          </a:xfrm>
          <a:prstGeom prst="rect">
            <a:avLst/>
          </a:prstGeom>
          <a:solidFill>
            <a:schemeClr val="bg1">
              <a:lumMod val="95000"/>
            </a:schemeClr>
          </a:solidFill>
          <a:ln w="19050">
            <a:solidFill>
              <a:schemeClr val="accent4"/>
            </a:solidFill>
          </a:ln>
        </p:spPr>
        <p:txBody>
          <a:bodyPr anchor="ctr"/>
          <a:lstStyle>
            <a:lvl1pPr algn="ctr">
              <a:lnSpc>
                <a:spcPct val="100000"/>
              </a:lnSpc>
              <a:defRPr lang="ko-KR" altLang="en-US" sz="1200" dirty="0">
                <a:solidFill>
                  <a:schemeClr val="tx1">
                    <a:lumMod val="75000"/>
                    <a:lumOff val="25000"/>
                  </a:schemeClr>
                </a:solidFill>
                <a:latin typeface="+mn-lt"/>
              </a:defRPr>
            </a:lvl1pPr>
          </a:lstStyle>
          <a:p>
            <a:pPr marL="0" lvl="0" indent="0" algn="ctr">
              <a:buNone/>
            </a:pPr>
            <a:r>
              <a:rPr lang="en-US" altLang="ko-KR" dirty="0"/>
              <a:t>Place 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Picture Placeholder 5">
            <a:extLst>
              <a:ext uri="{FF2B5EF4-FFF2-40B4-BE49-F238E27FC236}">
                <a16:creationId xmlns:a16="http://schemas.microsoft.com/office/drawing/2014/main" xmlns="" id="{9A757F5D-4C8E-4BEE-AD55-7B1F4C7E5058}"/>
              </a:ext>
            </a:extLst>
          </p:cNvPr>
          <p:cNvSpPr>
            <a:spLocks noGrp="1"/>
          </p:cNvSpPr>
          <p:nvPr>
            <p:ph type="pic" sz="quarter" idx="10" hasCustomPrompt="1"/>
          </p:nvPr>
        </p:nvSpPr>
        <p:spPr>
          <a:xfrm>
            <a:off x="0" y="0"/>
            <a:ext cx="5903383" cy="6858000"/>
          </a:xfrm>
          <a:prstGeom prst="rect">
            <a:avLst/>
          </a:prstGeom>
          <a:solidFill>
            <a:schemeClr val="bg1">
              <a:lumMod val="95000"/>
            </a:schemeClr>
          </a:solidFill>
        </p:spPr>
        <p:txBody>
          <a:bodyPr tIns="1908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p:txBody>
      </p:sp>
      <p:sp>
        <p:nvSpPr>
          <p:cNvPr id="3" name="Picture Placeholder 5">
            <a:extLst>
              <a:ext uri="{FF2B5EF4-FFF2-40B4-BE49-F238E27FC236}">
                <a16:creationId xmlns:a16="http://schemas.microsoft.com/office/drawing/2014/main" xmlns="" id="{6F757335-D800-4EEA-9CE9-408094DD27B1}"/>
              </a:ext>
            </a:extLst>
          </p:cNvPr>
          <p:cNvSpPr>
            <a:spLocks noGrp="1"/>
          </p:cNvSpPr>
          <p:nvPr>
            <p:ph type="pic" sz="quarter" idx="11" hasCustomPrompt="1"/>
          </p:nvPr>
        </p:nvSpPr>
        <p:spPr>
          <a:xfrm>
            <a:off x="645534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
        <p:nvSpPr>
          <p:cNvPr id="4" name="Picture Placeholder 5">
            <a:extLst>
              <a:ext uri="{FF2B5EF4-FFF2-40B4-BE49-F238E27FC236}">
                <a16:creationId xmlns:a16="http://schemas.microsoft.com/office/drawing/2014/main" xmlns="" id="{0649CB23-30FC-4222-A82E-B62216712CD9}"/>
              </a:ext>
            </a:extLst>
          </p:cNvPr>
          <p:cNvSpPr>
            <a:spLocks noGrp="1"/>
          </p:cNvSpPr>
          <p:nvPr>
            <p:ph type="pic" sz="quarter" idx="12" hasCustomPrompt="1"/>
          </p:nvPr>
        </p:nvSpPr>
        <p:spPr>
          <a:xfrm>
            <a:off x="9307482" y="764189"/>
            <a:ext cx="2319231" cy="2295361"/>
          </a:xfrm>
          <a:prstGeom prst="rect">
            <a:avLst/>
          </a:prstGeom>
          <a:solidFill>
            <a:schemeClr val="bg1">
              <a:lumMod val="95000"/>
            </a:schemeClr>
          </a:solidFill>
        </p:spPr>
        <p:txBody>
          <a:bodyPr tIns="360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200">
                <a:latin typeface="+mn-lt"/>
                <a:cs typeface="Arial" pitchFamily="34" charset="0"/>
              </a:defRPr>
            </a:lvl1pPr>
          </a:lstStyle>
          <a:p>
            <a:r>
              <a:rPr lang="en-US" altLang="ko-KR" dirty="0"/>
              <a:t>Insert Your Image</a:t>
            </a:r>
            <a:endParaRPr lang="ko-KR" altLang="en-US" dirty="0"/>
          </a:p>
          <a:p>
            <a:endParaRPr lang="ko-KR" altLang="en-US" dirty="0"/>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10">
            <a:extLst>
              <a:ext uri="{FF2B5EF4-FFF2-40B4-BE49-F238E27FC236}">
                <a16:creationId xmlns:a16="http://schemas.microsoft.com/office/drawing/2014/main" xmlns="" id="{96DDDB5F-280B-4331-9598-C8195A43A25D}"/>
              </a:ext>
            </a:extLst>
          </p:cNvPr>
          <p:cNvSpPr>
            <a:spLocks noGrp="1"/>
          </p:cNvSpPr>
          <p:nvPr>
            <p:ph type="pic" sz="quarter" idx="10" hasCustomPrompt="1"/>
          </p:nvPr>
        </p:nvSpPr>
        <p:spPr>
          <a:xfrm>
            <a:off x="0" y="1588585"/>
            <a:ext cx="12192000" cy="3192965"/>
          </a:xfrm>
          <a:prstGeom prst="rect">
            <a:avLst/>
          </a:prstGeom>
          <a:solidFill>
            <a:schemeClr val="bg1">
              <a:lumMod val="85000"/>
            </a:schemeClr>
          </a:solidFill>
        </p:spPr>
        <p:txBody>
          <a:bodyPr tIns="324000" anchor="ctr"/>
          <a:lstStyle>
            <a:lvl1pPr marL="0" marR="0" indent="0" algn="ctr" defTabSz="914400" rtl="0" eaLnBrk="1" fontAlgn="auto" latinLnBrk="1" hangingPunct="1">
              <a:lnSpc>
                <a:spcPct val="100000"/>
              </a:lnSpc>
              <a:spcBef>
                <a:spcPct val="20000"/>
              </a:spcBef>
              <a:spcAft>
                <a:spcPts val="0"/>
              </a:spcAft>
              <a:buClrTx/>
              <a:buSzTx/>
              <a:buFont typeface="Arial" pitchFamily="34" charset="0"/>
              <a:buNone/>
              <a:tabLst/>
              <a:defRPr sz="1800">
                <a:latin typeface="+mn-lt"/>
                <a:cs typeface="Arial" pitchFamily="34" charset="0"/>
              </a:defRPr>
            </a:lvl1pPr>
          </a:lstStyle>
          <a:p>
            <a:r>
              <a:rPr lang="en-US" altLang="ko-KR" dirty="0"/>
              <a:t>Place Your Picture Here And Send To Back</a:t>
            </a:r>
            <a:endParaRPr lang="ko-KR" altLang="en-US" dirty="0"/>
          </a:p>
          <a:p>
            <a:endParaRPr lang="ko-KR" altLang="en-US" dirty="0"/>
          </a:p>
        </p:txBody>
      </p:sp>
      <p:sp>
        <p:nvSpPr>
          <p:cNvPr id="3" name="Rectangle 2">
            <a:extLst>
              <a:ext uri="{FF2B5EF4-FFF2-40B4-BE49-F238E27FC236}">
                <a16:creationId xmlns:a16="http://schemas.microsoft.com/office/drawing/2014/main" xmlns="" id="{908B40CD-7F2F-4D2A-ABFB-C9D21AE99420}"/>
              </a:ext>
            </a:extLst>
          </p:cNvPr>
          <p:cNvSpPr/>
          <p:nvPr userDrawn="1"/>
        </p:nvSpPr>
        <p:spPr>
          <a:xfrm>
            <a:off x="0" y="1389109"/>
            <a:ext cx="12192000" cy="2138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1800" dirty="0"/>
              <a:t>                     </a:t>
            </a:r>
            <a:endParaRPr lang="ko-KR" altLang="en-US" sz="1800" dirty="0"/>
          </a:p>
        </p:txBody>
      </p:sp>
      <p:sp>
        <p:nvSpPr>
          <p:cNvPr id="4" name="Rectangle 3">
            <a:extLst>
              <a:ext uri="{FF2B5EF4-FFF2-40B4-BE49-F238E27FC236}">
                <a16:creationId xmlns:a16="http://schemas.microsoft.com/office/drawing/2014/main" xmlns="" id="{5353D3E8-EA73-4D55-A85B-305A0FC68ADE}"/>
              </a:ext>
            </a:extLst>
          </p:cNvPr>
          <p:cNvSpPr/>
          <p:nvPr userDrawn="1"/>
        </p:nvSpPr>
        <p:spPr>
          <a:xfrm>
            <a:off x="0" y="6638925"/>
            <a:ext cx="12192000" cy="2190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32950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9" r:id="rId5"/>
    <p:sldLayoutId id="2147483678" r:id="rId6"/>
    <p:sldLayoutId id="2147483677"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gi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xmlns="" id="{5CF5BDA4-10C7-46A6-AC30-523A3FC438AC}"/>
              </a:ext>
            </a:extLst>
          </p:cNvPr>
          <p:cNvSpPr txBox="1"/>
          <p:nvPr/>
        </p:nvSpPr>
        <p:spPr>
          <a:xfrm>
            <a:off x="3418015" y="2894325"/>
            <a:ext cx="5407694" cy="830997"/>
          </a:xfrm>
          <a:prstGeom prst="rect">
            <a:avLst/>
          </a:prstGeom>
          <a:noFill/>
        </p:spPr>
        <p:txBody>
          <a:bodyPr wrap="square" rtlCol="0" anchor="ctr">
            <a:spAutoFit/>
          </a:bodyPr>
          <a:lstStyle/>
          <a:p>
            <a:pPr algn="ctr"/>
            <a:r>
              <a:rPr lang="en-US" altLang="ko-KR" sz="4600" b="1" dirty="0" smtClean="0">
                <a:solidFill>
                  <a:srgbClr val="FF0000"/>
                </a:solidFill>
                <a:latin typeface="+mj-lt"/>
                <a:cs typeface="Arial" pitchFamily="34" charset="0"/>
              </a:rPr>
              <a:t>C</a:t>
            </a:r>
            <a:r>
              <a:rPr lang="en-US" altLang="ko-KR" sz="4600" b="1" dirty="0" smtClean="0">
                <a:solidFill>
                  <a:schemeClr val="accent6">
                    <a:lumMod val="75000"/>
                  </a:schemeClr>
                </a:solidFill>
                <a:latin typeface="+mj-lt"/>
                <a:cs typeface="Arial" pitchFamily="34" charset="0"/>
              </a:rPr>
              <a:t>o</a:t>
            </a:r>
            <a:r>
              <a:rPr lang="en-US" altLang="ko-KR" sz="4600" b="1" dirty="0" smtClean="0">
                <a:solidFill>
                  <a:schemeClr val="accent6">
                    <a:lumMod val="60000"/>
                    <a:lumOff val="40000"/>
                  </a:schemeClr>
                </a:solidFill>
                <a:latin typeface="+mj-lt"/>
                <a:cs typeface="Arial" pitchFamily="34" charset="0"/>
              </a:rPr>
              <a:t>m</a:t>
            </a:r>
            <a:r>
              <a:rPr lang="en-US" altLang="ko-KR" sz="4600" b="1" dirty="0" smtClean="0">
                <a:solidFill>
                  <a:schemeClr val="accent1">
                    <a:lumMod val="20000"/>
                    <a:lumOff val="80000"/>
                  </a:schemeClr>
                </a:solidFill>
                <a:latin typeface="+mj-lt"/>
                <a:cs typeface="Arial" pitchFamily="34" charset="0"/>
              </a:rPr>
              <a:t>p</a:t>
            </a:r>
            <a:r>
              <a:rPr lang="en-US" altLang="ko-KR" sz="4600" b="1" dirty="0" smtClean="0">
                <a:solidFill>
                  <a:schemeClr val="accent1">
                    <a:lumMod val="75000"/>
                  </a:schemeClr>
                </a:solidFill>
                <a:latin typeface="+mj-lt"/>
                <a:cs typeface="Arial" pitchFamily="34" charset="0"/>
              </a:rPr>
              <a:t>u</a:t>
            </a:r>
            <a:r>
              <a:rPr lang="en-US" altLang="ko-KR" sz="4600" b="1" dirty="0" smtClean="0">
                <a:solidFill>
                  <a:schemeClr val="accent4">
                    <a:lumMod val="75000"/>
                  </a:schemeClr>
                </a:solidFill>
                <a:latin typeface="+mj-lt"/>
                <a:cs typeface="Arial" pitchFamily="34" charset="0"/>
              </a:rPr>
              <a:t>t</a:t>
            </a:r>
            <a:r>
              <a:rPr lang="en-US" altLang="ko-KR" sz="4600" b="1" dirty="0" smtClean="0">
                <a:solidFill>
                  <a:schemeClr val="accent3">
                    <a:lumMod val="75000"/>
                  </a:schemeClr>
                </a:solidFill>
                <a:latin typeface="+mj-lt"/>
                <a:cs typeface="Arial" pitchFamily="34" charset="0"/>
              </a:rPr>
              <a:t>e</a:t>
            </a:r>
            <a:r>
              <a:rPr lang="en-US" altLang="ko-KR" sz="4600" b="1" dirty="0" smtClean="0">
                <a:solidFill>
                  <a:schemeClr val="accent5">
                    <a:lumMod val="75000"/>
                  </a:schemeClr>
                </a:solidFill>
                <a:latin typeface="+mj-lt"/>
                <a:cs typeface="Arial" pitchFamily="34" charset="0"/>
              </a:rPr>
              <a:t>r</a:t>
            </a:r>
            <a:r>
              <a:rPr lang="en-US" altLang="ko-KR" sz="4600" b="1" dirty="0" smtClean="0">
                <a:solidFill>
                  <a:schemeClr val="bg1"/>
                </a:solidFill>
                <a:latin typeface="+mj-lt"/>
                <a:cs typeface="Arial" pitchFamily="34" charset="0"/>
              </a:rPr>
              <a:t>’</a:t>
            </a:r>
            <a:r>
              <a:rPr lang="en-US" altLang="ko-KR" sz="4600" b="1" dirty="0" smtClean="0">
                <a:solidFill>
                  <a:schemeClr val="accent3"/>
                </a:solidFill>
                <a:latin typeface="+mj-lt"/>
                <a:cs typeface="Arial" pitchFamily="34" charset="0"/>
              </a:rPr>
              <a:t>s</a:t>
            </a:r>
            <a:r>
              <a:rPr lang="en-US" altLang="ko-KR" sz="4600" b="1" dirty="0" smtClean="0">
                <a:solidFill>
                  <a:schemeClr val="accent5">
                    <a:lumMod val="75000"/>
                  </a:schemeClr>
                </a:solidFill>
                <a:latin typeface="+mj-lt"/>
                <a:cs typeface="Arial" pitchFamily="34" charset="0"/>
              </a:rPr>
              <a:t> </a:t>
            </a:r>
            <a:r>
              <a:rPr lang="en-US" altLang="ko-KR" sz="4600" b="1" dirty="0" smtClean="0">
                <a:solidFill>
                  <a:schemeClr val="accent1">
                    <a:lumMod val="50000"/>
                  </a:schemeClr>
                </a:solidFill>
                <a:latin typeface="+mj-lt"/>
                <a:cs typeface="Arial" pitchFamily="34" charset="0"/>
              </a:rPr>
              <a:t>S</a:t>
            </a:r>
            <a:r>
              <a:rPr lang="en-US" altLang="ko-KR" sz="4600" b="1" dirty="0" smtClean="0">
                <a:solidFill>
                  <a:schemeClr val="bg1">
                    <a:lumMod val="50000"/>
                  </a:schemeClr>
                </a:solidFill>
                <a:latin typeface="+mj-lt"/>
                <a:cs typeface="Arial" pitchFamily="34" charset="0"/>
              </a:rPr>
              <a:t>o</a:t>
            </a:r>
            <a:r>
              <a:rPr lang="en-US" altLang="ko-KR" sz="4600" b="1" dirty="0" smtClean="0">
                <a:solidFill>
                  <a:schemeClr val="accent5">
                    <a:lumMod val="40000"/>
                    <a:lumOff val="60000"/>
                  </a:schemeClr>
                </a:solidFill>
                <a:latin typeface="+mj-lt"/>
                <a:cs typeface="Arial" pitchFamily="34" charset="0"/>
              </a:rPr>
              <a:t>f</a:t>
            </a:r>
            <a:r>
              <a:rPr lang="en-US" altLang="ko-KR" sz="4600" b="1" dirty="0" smtClean="0">
                <a:solidFill>
                  <a:schemeClr val="accent2">
                    <a:lumMod val="75000"/>
                  </a:schemeClr>
                </a:solidFill>
                <a:latin typeface="+mj-lt"/>
                <a:cs typeface="Arial" pitchFamily="34" charset="0"/>
              </a:rPr>
              <a:t>t</a:t>
            </a:r>
            <a:r>
              <a:rPr lang="en-US" altLang="ko-KR" sz="4600" b="1" dirty="0" smtClean="0">
                <a:solidFill>
                  <a:schemeClr val="accent4"/>
                </a:solidFill>
                <a:latin typeface="+mj-lt"/>
                <a:cs typeface="Arial" pitchFamily="34" charset="0"/>
              </a:rPr>
              <a:t>w</a:t>
            </a:r>
            <a:r>
              <a:rPr lang="en-US" altLang="ko-KR" sz="4600" b="1" dirty="0" smtClean="0">
                <a:solidFill>
                  <a:schemeClr val="bg2">
                    <a:lumMod val="50000"/>
                  </a:schemeClr>
                </a:solidFill>
                <a:latin typeface="+mj-lt"/>
                <a:cs typeface="Arial" pitchFamily="34" charset="0"/>
              </a:rPr>
              <a:t>a</a:t>
            </a:r>
            <a:r>
              <a:rPr lang="en-US" altLang="ko-KR" sz="4600" b="1" dirty="0" smtClean="0">
                <a:solidFill>
                  <a:srgbClr val="FF0000"/>
                </a:solidFill>
                <a:latin typeface="+mj-lt"/>
                <a:cs typeface="Arial" pitchFamily="34" charset="0"/>
              </a:rPr>
              <a:t>r</a:t>
            </a:r>
            <a:r>
              <a:rPr lang="en-US" altLang="ko-KR" sz="4600" b="1" dirty="0" smtClean="0">
                <a:solidFill>
                  <a:schemeClr val="accent1">
                    <a:lumMod val="40000"/>
                    <a:lumOff val="60000"/>
                  </a:schemeClr>
                </a:solidFill>
                <a:latin typeface="+mj-lt"/>
                <a:cs typeface="Arial" pitchFamily="34" charset="0"/>
              </a:rPr>
              <a:t>e</a:t>
            </a:r>
            <a:endParaRPr lang="ko-KR" altLang="en-US" sz="4600" b="1" dirty="0">
              <a:solidFill>
                <a:schemeClr val="accent1">
                  <a:lumMod val="40000"/>
                  <a:lumOff val="60000"/>
                </a:schemeClr>
              </a:solidFill>
              <a:latin typeface="+mj-lt"/>
              <a:cs typeface="Arial" pitchFamily="34" charset="0"/>
            </a:endParaRPr>
          </a:p>
        </p:txBody>
      </p:sp>
      <p:sp>
        <p:nvSpPr>
          <p:cNvPr id="18" name="TextBox 17">
            <a:extLst>
              <a:ext uri="{FF2B5EF4-FFF2-40B4-BE49-F238E27FC236}">
                <a16:creationId xmlns:a16="http://schemas.microsoft.com/office/drawing/2014/main" xmlns="" id="{C062103B-F514-4BE9-B5B2-C13878D2FE7C}"/>
              </a:ext>
            </a:extLst>
          </p:cNvPr>
          <p:cNvSpPr txBox="1"/>
          <p:nvPr/>
        </p:nvSpPr>
        <p:spPr>
          <a:xfrm>
            <a:off x="3622731" y="4393298"/>
            <a:ext cx="5415138" cy="307777"/>
          </a:xfrm>
          <a:prstGeom prst="rect">
            <a:avLst/>
          </a:prstGeom>
          <a:noFill/>
        </p:spPr>
        <p:txBody>
          <a:bodyPr wrap="square" rtlCol="0" anchor="ctr">
            <a:spAutoFit/>
          </a:bodyPr>
          <a:lstStyle/>
          <a:p>
            <a:r>
              <a:rPr lang="en-US" altLang="ko-KR" sz="1400" b="1" i="1" dirty="0">
                <a:solidFill>
                  <a:schemeClr val="bg1"/>
                </a:solidFill>
                <a:cs typeface="Arial" pitchFamily="34" charset="0"/>
              </a:rPr>
              <a:t>B</a:t>
            </a:r>
            <a:r>
              <a:rPr lang="en-US" altLang="ko-KR" sz="1400" b="1" i="1" dirty="0" smtClean="0">
                <a:solidFill>
                  <a:schemeClr val="bg1"/>
                </a:solidFill>
                <a:cs typeface="Arial" pitchFamily="34" charset="0"/>
              </a:rPr>
              <a:t>y: </a:t>
            </a:r>
            <a:r>
              <a:rPr lang="en-US" altLang="ko-KR" sz="1400" b="1" i="1" dirty="0" err="1" smtClean="0">
                <a:solidFill>
                  <a:schemeClr val="bg1"/>
                </a:solidFill>
                <a:cs typeface="Arial" pitchFamily="34" charset="0"/>
              </a:rPr>
              <a:t>Sagar</a:t>
            </a:r>
            <a:r>
              <a:rPr lang="en-US" altLang="ko-KR" sz="1400" b="1" i="1" dirty="0" smtClean="0">
                <a:solidFill>
                  <a:schemeClr val="bg1"/>
                </a:solidFill>
                <a:cs typeface="Arial" pitchFamily="34" charset="0"/>
              </a:rPr>
              <a:t> </a:t>
            </a:r>
            <a:r>
              <a:rPr lang="en-US" altLang="ko-KR" sz="1400" b="1" i="1" dirty="0" err="1" smtClean="0">
                <a:solidFill>
                  <a:schemeClr val="bg1"/>
                </a:solidFill>
                <a:cs typeface="Arial" pitchFamily="34" charset="0"/>
              </a:rPr>
              <a:t>Sah</a:t>
            </a:r>
            <a:endParaRPr lang="ko-KR" altLang="en-US" sz="1400" b="1" i="1" dirty="0">
              <a:solidFill>
                <a:schemeClr val="bg1"/>
              </a:solidFill>
              <a:cs typeface="Arial" pitchFamily="34" charset="0"/>
            </a:endParaRPr>
          </a:p>
        </p:txBody>
      </p:sp>
    </p:spTree>
    <p:extLst>
      <p:ext uri="{BB962C8B-B14F-4D97-AF65-F5344CB8AC3E}">
        <p14:creationId xmlns:p14="http://schemas.microsoft.com/office/powerpoint/2010/main" val="4286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par>
                          <p:cTn id="8" fill="hold">
                            <p:stCondLst>
                              <p:cond delay="2000"/>
                            </p:stCondLst>
                            <p:childTnLst>
                              <p:par>
                                <p:cTn id="9" presetID="22" presetClass="entr" presetSubtype="4"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68591" y="365301"/>
            <a:ext cx="11573197" cy="724247"/>
          </a:xfrm>
        </p:spPr>
        <p:txBody>
          <a:bodyPr/>
          <a:lstStyle/>
          <a:p>
            <a:pPr marL="285750" indent="-285750">
              <a:buFont typeface="Arial" pitchFamily="34" charset="0"/>
              <a:buChar char="•"/>
            </a:pPr>
            <a:r>
              <a:rPr lang="en-US" sz="4000" b="1" dirty="0">
                <a:solidFill>
                  <a:schemeClr val="accent3">
                    <a:lumMod val="50000"/>
                  </a:schemeClr>
                </a:solidFill>
              </a:rPr>
              <a:t>User reviews and feedback</a:t>
            </a:r>
            <a:endParaRPr lang="ko-KR" altLang="en-US" sz="4000" b="1"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3" name="Rectangle 2"/>
          <p:cNvSpPr/>
          <p:nvPr/>
        </p:nvSpPr>
        <p:spPr>
          <a:xfrm>
            <a:off x="4216533" y="1503508"/>
            <a:ext cx="4941115" cy="3273208"/>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2" name="Text Placeholder 1">
            <a:extLst>
              <a:ext uri="{FF2B5EF4-FFF2-40B4-BE49-F238E27FC236}">
                <a16:creationId xmlns:a16="http://schemas.microsoft.com/office/drawing/2014/main" xmlns="" id="{D9B85F3A-0D98-4AE5-8CED-AA4A4CF82188}"/>
              </a:ext>
            </a:extLst>
          </p:cNvPr>
          <p:cNvSpPr txBox="1">
            <a:spLocks/>
          </p:cNvSpPr>
          <p:nvPr/>
        </p:nvSpPr>
        <p:spPr>
          <a:xfrm>
            <a:off x="57859" y="4627980"/>
            <a:ext cx="12134141"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smtClean="0"/>
              <a:t>It means the </a:t>
            </a:r>
            <a:r>
              <a:rPr lang="en-US" sz="2000" dirty="0"/>
              <a:t>opinions and comments shared by users of a software application about their experiences using the software. This feedback can include both positive and negative comments about various aspects of the software, such as its features, usability, performance, and support.</a:t>
            </a:r>
            <a:endParaRPr lang="en-US" sz="2000" dirty="0" smtClean="0"/>
          </a:p>
        </p:txBody>
      </p:sp>
    </p:spTree>
    <p:extLst>
      <p:ext uri="{BB962C8B-B14F-4D97-AF65-F5344CB8AC3E}">
        <p14:creationId xmlns:p14="http://schemas.microsoft.com/office/powerpoint/2010/main" val="1493622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87263" y="911211"/>
            <a:ext cx="11573197" cy="724247"/>
          </a:xfrm>
        </p:spPr>
        <p:txBody>
          <a:bodyPr/>
          <a:lstStyle/>
          <a:p>
            <a:pPr marL="571500" indent="-571500" fontAlgn="base">
              <a:buFont typeface="Arial" pitchFamily="34" charset="0"/>
              <a:buChar char="•"/>
            </a:pPr>
            <a:r>
              <a:rPr lang="en-US" sz="4000" b="1" dirty="0" smtClean="0"/>
              <a:t>At last</a:t>
            </a:r>
            <a:endParaRPr lang="en-US" sz="4000" dirty="0"/>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494189" y="0"/>
            <a:ext cx="911211" cy="911211"/>
          </a:xfrm>
          <a:prstGeom prst="rect">
            <a:avLst/>
          </a:prstGeom>
        </p:spPr>
      </p:pic>
      <p:sp>
        <p:nvSpPr>
          <p:cNvPr id="12" name="Text Placeholder 1">
            <a:extLst>
              <a:ext uri="{FF2B5EF4-FFF2-40B4-BE49-F238E27FC236}">
                <a16:creationId xmlns:a16="http://schemas.microsoft.com/office/drawing/2014/main" xmlns="" id="{D9B85F3A-0D98-4AE5-8CED-AA4A4CF82188}"/>
              </a:ext>
            </a:extLst>
          </p:cNvPr>
          <p:cNvSpPr txBox="1">
            <a:spLocks/>
          </p:cNvSpPr>
          <p:nvPr/>
        </p:nvSpPr>
        <p:spPr>
          <a:xfrm>
            <a:off x="57858" y="5131558"/>
            <a:ext cx="12134141" cy="1853715"/>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smtClean="0"/>
              <a:t>Without software computer is like a empty box of  pizza, so software is everything for a computer.</a:t>
            </a:r>
          </a:p>
          <a:p>
            <a:pPr fontAlgn="base"/>
            <a:r>
              <a:rPr lang="en-US" sz="2000" dirty="0" smtClean="0"/>
              <a:t>To make a proper system there must be best facility of software and obviously hardware too.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799" y="1888755"/>
            <a:ext cx="7877075" cy="3384680"/>
          </a:xfrm>
          <a:prstGeom prst="rect">
            <a:avLst/>
          </a:prstGeom>
        </p:spPr>
      </p:pic>
    </p:spTree>
    <p:extLst>
      <p:ext uri="{BB962C8B-B14F-4D97-AF65-F5344CB8AC3E}">
        <p14:creationId xmlns:p14="http://schemas.microsoft.com/office/powerpoint/2010/main" val="1182515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BADEB2CA-D11F-4CA5-BC5A-6C38FF4BF392}"/>
              </a:ext>
            </a:extLst>
          </p:cNvPr>
          <p:cNvSpPr txBox="1"/>
          <p:nvPr/>
        </p:nvSpPr>
        <p:spPr>
          <a:xfrm>
            <a:off x="0" y="2606509"/>
            <a:ext cx="12191852" cy="646331"/>
          </a:xfrm>
          <a:prstGeom prst="rect">
            <a:avLst/>
          </a:prstGeom>
          <a:noFill/>
        </p:spPr>
        <p:txBody>
          <a:bodyPr wrap="square" rtlCol="0" anchor="ctr">
            <a:spAutoFit/>
          </a:bodyPr>
          <a:lstStyle/>
          <a:p>
            <a:pPr algn="ctr"/>
            <a:r>
              <a:rPr lang="en-US" sz="3600" dirty="0">
                <a:solidFill>
                  <a:srgbClr val="FF0000"/>
                </a:solidFill>
              </a:rPr>
              <a:t>Much</a:t>
            </a:r>
            <a:r>
              <a:rPr lang="en-US" sz="3600" dirty="0"/>
              <a:t> </a:t>
            </a:r>
            <a:r>
              <a:rPr lang="en-US" sz="3600" dirty="0">
                <a:solidFill>
                  <a:schemeClr val="accent1">
                    <a:lumMod val="75000"/>
                  </a:schemeClr>
                </a:solidFill>
              </a:rPr>
              <a:t>obliged</a:t>
            </a:r>
            <a:r>
              <a:rPr lang="en-US" sz="3600" dirty="0"/>
              <a:t> </a:t>
            </a:r>
            <a:r>
              <a:rPr lang="en-US" sz="3600" dirty="0" smtClean="0">
                <a:solidFill>
                  <a:schemeClr val="accent3">
                    <a:lumMod val="75000"/>
                  </a:schemeClr>
                </a:solidFill>
              </a:rPr>
              <a:t>for</a:t>
            </a:r>
            <a:r>
              <a:rPr lang="en-US" sz="3600" dirty="0"/>
              <a:t> </a:t>
            </a:r>
            <a:r>
              <a:rPr lang="en-US" sz="3600" dirty="0" smtClean="0">
                <a:solidFill>
                  <a:schemeClr val="accent5">
                    <a:lumMod val="60000"/>
                    <a:lumOff val="40000"/>
                  </a:schemeClr>
                </a:solidFill>
              </a:rPr>
              <a:t>paying </a:t>
            </a:r>
            <a:r>
              <a:rPr lang="en-US" sz="3600" dirty="0" smtClean="0">
                <a:solidFill>
                  <a:schemeClr val="accent4">
                    <a:lumMod val="50000"/>
                  </a:schemeClr>
                </a:solidFill>
              </a:rPr>
              <a:t>attention</a:t>
            </a:r>
            <a:endParaRPr lang="ko-KR" altLang="en-US" sz="3600" dirty="0">
              <a:solidFill>
                <a:schemeClr val="accent4">
                  <a:lumMod val="50000"/>
                </a:schemeClr>
              </a:solidFill>
              <a:cs typeface="Arial" pitchFamily="34" charset="0"/>
            </a:endParaRPr>
          </a:p>
        </p:txBody>
      </p:sp>
      <p:sp>
        <p:nvSpPr>
          <p:cNvPr id="7" name="Rectangle 6"/>
          <p:cNvSpPr/>
          <p:nvPr/>
        </p:nvSpPr>
        <p:spPr>
          <a:xfrm>
            <a:off x="3739991" y="3322176"/>
            <a:ext cx="4711867" cy="923330"/>
          </a:xfrm>
          <a:prstGeom prst="rect">
            <a:avLst/>
          </a:prstGeom>
          <a:noFill/>
        </p:spPr>
        <p:txBody>
          <a:bodyPr wrap="none" lIns="91440" tIns="45720" rIns="91440" bIns="45720">
            <a:spAutoFit/>
          </a:bodyPr>
          <a:lstStyle/>
          <a:p>
            <a:pPr algn="ctr"/>
            <a:r>
              <a:rPr lang="en-US" sz="5400" b="1" cap="none" spc="0" dirty="0" smtClean="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rPr>
              <a:t>THANK YOU !</a:t>
            </a:r>
            <a:endParaRPr lang="en-US" sz="54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endParaRPr>
          </a:p>
        </p:txBody>
      </p:sp>
      <p:sp>
        <p:nvSpPr>
          <p:cNvPr id="2" name="Rectangle 1"/>
          <p:cNvSpPr/>
          <p:nvPr/>
        </p:nvSpPr>
        <p:spPr>
          <a:xfrm>
            <a:off x="234368" y="5000851"/>
            <a:ext cx="11957632" cy="923330"/>
          </a:xfrm>
          <a:prstGeom prst="rect">
            <a:avLst/>
          </a:prstGeom>
          <a:noFill/>
        </p:spPr>
        <p:txBody>
          <a:bodyPr wrap="none" lIns="91440" tIns="45720" rIns="91440" bIns="45720">
            <a:spAutoFit/>
          </a:bodyPr>
          <a:lstStyle/>
          <a:p>
            <a:pPr algn="ct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Sagar</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chemeClr val="bg1">
                    <a:lumMod val="75000"/>
                  </a:schemeClr>
                </a:solidFill>
                <a:effectLst>
                  <a:outerShdw blurRad="63500" dir="3600000" algn="tl" rotWithShape="0">
                    <a:srgbClr val="000000">
                      <a:alpha val="70000"/>
                    </a:srgbClr>
                  </a:outerShdw>
                </a:effectLst>
              </a:rPr>
              <a:t>Bangali</a:t>
            </a:r>
            <a:r>
              <a:rPr lang="en-US" sz="5400" b="0" cap="none" spc="0" dirty="0" smtClean="0">
                <a:ln w="18415" cmpd="sng">
                  <a:solidFill>
                    <a:srgbClr val="FFFFFF"/>
                  </a:solidFill>
                  <a:prstDash val="solid"/>
                </a:ln>
                <a:solidFill>
                  <a:schemeClr val="bg1">
                    <a:lumMod val="75000"/>
                  </a:schemeClr>
                </a:solidFill>
                <a:effectLst>
                  <a:outerShdw blurRad="63500" dir="3600000" algn="tl" rotWithShape="0">
                    <a:srgbClr val="000000">
                      <a:alpha val="70000"/>
                    </a:srgbClr>
                  </a:outerShdw>
                </a:effectLst>
              </a:rPr>
              <a:t> Baba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ke</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Churan</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Kha</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ke</a:t>
            </a: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en-US" sz="5400" b="0" cap="none"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jaiha</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extLst>
      <p:ext uri="{BB962C8B-B14F-4D97-AF65-F5344CB8AC3E}">
        <p14:creationId xmlns:p14="http://schemas.microsoft.com/office/powerpoint/2010/main" val="821656516"/>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15A4BDA0-C270-4764-9C18-A593BCE2C965}"/>
              </a:ext>
            </a:extLst>
          </p:cNvPr>
          <p:cNvSpPr txBox="1"/>
          <p:nvPr/>
        </p:nvSpPr>
        <p:spPr>
          <a:xfrm>
            <a:off x="801190" y="1205752"/>
            <a:ext cx="5069258" cy="584775"/>
          </a:xfrm>
          <a:prstGeom prst="rect">
            <a:avLst/>
          </a:prstGeom>
          <a:noFill/>
        </p:spPr>
        <p:txBody>
          <a:bodyPr wrap="square" rtlCol="0" anchor="ctr">
            <a:spAutoFit/>
          </a:bodyPr>
          <a:lstStyle/>
          <a:p>
            <a:r>
              <a:rPr lang="en-US" altLang="ko-KR" sz="3200" dirty="0" smtClean="0">
                <a:cs typeface="Arial" pitchFamily="34" charset="0"/>
              </a:rPr>
              <a:t>Software</a:t>
            </a:r>
            <a:endParaRPr lang="ko-KR" altLang="en-US" sz="3200" dirty="0">
              <a:cs typeface="Arial" pitchFamily="34" charset="0"/>
            </a:endParaRPr>
          </a:p>
        </p:txBody>
      </p:sp>
      <p:grpSp>
        <p:nvGrpSpPr>
          <p:cNvPr id="5" name="Group 4">
            <a:extLst>
              <a:ext uri="{FF2B5EF4-FFF2-40B4-BE49-F238E27FC236}">
                <a16:creationId xmlns:a16="http://schemas.microsoft.com/office/drawing/2014/main" xmlns="" id="{3A5A4A2C-0F50-4D8E-8DDC-65A972965DF9}"/>
              </a:ext>
            </a:extLst>
          </p:cNvPr>
          <p:cNvGrpSpPr/>
          <p:nvPr/>
        </p:nvGrpSpPr>
        <p:grpSpPr>
          <a:xfrm>
            <a:off x="6214587" y="152622"/>
            <a:ext cx="5977413" cy="595349"/>
            <a:chOff x="6214587" y="653215"/>
            <a:chExt cx="5977413" cy="740795"/>
          </a:xfrm>
        </p:grpSpPr>
        <p:sp>
          <p:nvSpPr>
            <p:cNvPr id="7" name="Freeform: Shape 6">
              <a:extLst>
                <a:ext uri="{FF2B5EF4-FFF2-40B4-BE49-F238E27FC236}">
                  <a16:creationId xmlns:a16="http://schemas.microsoft.com/office/drawing/2014/main" xmlns="" id="{165D7B3E-C4A3-4CB1-891D-3E3600B188C6}"/>
                </a:ext>
              </a:extLst>
            </p:cNvPr>
            <p:cNvSpPr/>
            <p:nvPr/>
          </p:nvSpPr>
          <p:spPr>
            <a:xfrm>
              <a:off x="6530226" y="660323"/>
              <a:ext cx="5661774" cy="730397"/>
            </a:xfrm>
            <a:custGeom>
              <a:avLst/>
              <a:gdLst>
                <a:gd name="connsiteX0" fmla="*/ 0 w 5661774"/>
                <a:gd name="connsiteY0" fmla="*/ 0 h 730397"/>
                <a:gd name="connsiteX1" fmla="*/ 5661774 w 5661774"/>
                <a:gd name="connsiteY1" fmla="*/ 0 h 730397"/>
                <a:gd name="connsiteX2" fmla="*/ 5661774 w 5661774"/>
                <a:gd name="connsiteY2" fmla="*/ 730397 h 730397"/>
                <a:gd name="connsiteX3" fmla="*/ 0 w 5661774"/>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61774" h="730397">
                  <a:moveTo>
                    <a:pt x="0" y="0"/>
                  </a:moveTo>
                  <a:lnTo>
                    <a:pt x="5661774" y="0"/>
                  </a:lnTo>
                  <a:lnTo>
                    <a:pt x="5661774" y="730397"/>
                  </a:lnTo>
                  <a:lnTo>
                    <a:pt x="0" y="730397"/>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8" name="Freeform: Shape 7">
              <a:extLst>
                <a:ext uri="{FF2B5EF4-FFF2-40B4-BE49-F238E27FC236}">
                  <a16:creationId xmlns:a16="http://schemas.microsoft.com/office/drawing/2014/main" xmlns="" id="{79B9F771-2BCC-456D-BF06-DA1216163FB7}"/>
                </a:ext>
              </a:extLst>
            </p:cNvPr>
            <p:cNvSpPr/>
            <p:nvPr/>
          </p:nvSpPr>
          <p:spPr>
            <a:xfrm>
              <a:off x="6214587" y="653215"/>
              <a:ext cx="324100" cy="740795"/>
            </a:xfrm>
            <a:custGeom>
              <a:avLst/>
              <a:gdLst/>
              <a:ahLst/>
              <a:cxnLst/>
              <a:rect l="l" t="t" r="r" b="b"/>
              <a:pathLst>
                <a:path w="215653" h="492919">
                  <a:moveTo>
                    <a:pt x="139304" y="0"/>
                  </a:moveTo>
                  <a:lnTo>
                    <a:pt x="215653" y="0"/>
                  </a:lnTo>
                  <a:lnTo>
                    <a:pt x="215653" y="492919"/>
                  </a:lnTo>
                  <a:lnTo>
                    <a:pt x="121556" y="492919"/>
                  </a:lnTo>
                  <a:lnTo>
                    <a:pt x="121556" y="138299"/>
                  </a:lnTo>
                  <a:cubicBezTo>
                    <a:pt x="87177" y="170446"/>
                    <a:pt x="46658" y="194221"/>
                    <a:pt x="0" y="209625"/>
                  </a:cubicBezTo>
                  <a:lnTo>
                    <a:pt x="0" y="124235"/>
                  </a:lnTo>
                  <a:cubicBezTo>
                    <a:pt x="24557" y="116198"/>
                    <a:pt x="51235" y="100962"/>
                    <a:pt x="80033" y="78526"/>
                  </a:cubicBezTo>
                  <a:cubicBezTo>
                    <a:pt x="108831" y="56090"/>
                    <a:pt x="128588" y="29915"/>
                    <a:pt x="1393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xmlns="" id="{6679B6E3-FC01-4B13-8BD7-F3CBB7FDF025}"/>
              </a:ext>
            </a:extLst>
          </p:cNvPr>
          <p:cNvGrpSpPr/>
          <p:nvPr/>
        </p:nvGrpSpPr>
        <p:grpSpPr>
          <a:xfrm>
            <a:off x="6214587" y="1659774"/>
            <a:ext cx="5977413" cy="643310"/>
            <a:chOff x="6214587" y="3078856"/>
            <a:chExt cx="5977413" cy="753952"/>
          </a:xfrm>
        </p:grpSpPr>
        <p:sp>
          <p:nvSpPr>
            <p:cNvPr id="10" name="Freeform: Shape 9">
              <a:extLst>
                <a:ext uri="{FF2B5EF4-FFF2-40B4-BE49-F238E27FC236}">
                  <a16:creationId xmlns:a16="http://schemas.microsoft.com/office/drawing/2014/main" xmlns="" id="{CF5CA37D-6B1B-4572-B2E4-7BEB66376CDA}"/>
                </a:ext>
              </a:extLst>
            </p:cNvPr>
            <p:cNvSpPr/>
            <p:nvPr/>
          </p:nvSpPr>
          <p:spPr>
            <a:xfrm>
              <a:off x="6559023" y="3078856"/>
              <a:ext cx="5632977" cy="730397"/>
            </a:xfrm>
            <a:custGeom>
              <a:avLst/>
              <a:gdLst>
                <a:gd name="connsiteX0" fmla="*/ 0 w 5632977"/>
                <a:gd name="connsiteY0" fmla="*/ 0 h 730397"/>
                <a:gd name="connsiteX1" fmla="*/ 5632977 w 5632977"/>
                <a:gd name="connsiteY1" fmla="*/ 0 h 730397"/>
                <a:gd name="connsiteX2" fmla="*/ 5632977 w 5632977"/>
                <a:gd name="connsiteY2" fmla="*/ 730397 h 730397"/>
                <a:gd name="connsiteX3" fmla="*/ 0 w 5632977"/>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632977" h="730397">
                  <a:moveTo>
                    <a:pt x="0" y="0"/>
                  </a:moveTo>
                  <a:lnTo>
                    <a:pt x="5632977" y="0"/>
                  </a:lnTo>
                  <a:lnTo>
                    <a:pt x="5632977" y="730397"/>
                  </a:lnTo>
                  <a:lnTo>
                    <a:pt x="0" y="730397"/>
                  </a:lnTo>
                  <a:close/>
                </a:path>
              </a:pathLst>
            </a:cu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1" name="Freeform: Shape 10">
              <a:extLst>
                <a:ext uri="{FF2B5EF4-FFF2-40B4-BE49-F238E27FC236}">
                  <a16:creationId xmlns:a16="http://schemas.microsoft.com/office/drawing/2014/main" xmlns="" id="{9727B862-A845-45FF-B78A-1B3546B88D5F}"/>
                </a:ext>
              </a:extLst>
            </p:cNvPr>
            <p:cNvSpPr/>
            <p:nvPr/>
          </p:nvSpPr>
          <p:spPr>
            <a:xfrm>
              <a:off x="6214587" y="3079430"/>
              <a:ext cx="490174" cy="753378"/>
            </a:xfrm>
            <a:custGeom>
              <a:avLst/>
              <a:gdLst/>
              <a:ahLst/>
              <a:cxnLst/>
              <a:rect l="l" t="t" r="r" b="b"/>
              <a:pathLst>
                <a:path w="326157" h="501291">
                  <a:moveTo>
                    <a:pt x="158391" y="0"/>
                  </a:moveTo>
                  <a:cubicBezTo>
                    <a:pt x="204602" y="0"/>
                    <a:pt x="241660" y="14734"/>
                    <a:pt x="269565" y="44202"/>
                  </a:cubicBezTo>
                  <a:cubicBezTo>
                    <a:pt x="292559" y="68312"/>
                    <a:pt x="304056" y="95548"/>
                    <a:pt x="304056" y="125909"/>
                  </a:cubicBezTo>
                  <a:cubicBezTo>
                    <a:pt x="304056" y="168995"/>
                    <a:pt x="280504" y="203374"/>
                    <a:pt x="233400" y="229047"/>
                  </a:cubicBezTo>
                  <a:cubicBezTo>
                    <a:pt x="261528" y="235074"/>
                    <a:pt x="284020" y="248581"/>
                    <a:pt x="300875" y="269565"/>
                  </a:cubicBezTo>
                  <a:cubicBezTo>
                    <a:pt x="317730" y="290550"/>
                    <a:pt x="326157" y="315888"/>
                    <a:pt x="326157" y="345579"/>
                  </a:cubicBezTo>
                  <a:cubicBezTo>
                    <a:pt x="326157" y="388665"/>
                    <a:pt x="310418" y="425388"/>
                    <a:pt x="278941" y="455749"/>
                  </a:cubicBezTo>
                  <a:cubicBezTo>
                    <a:pt x="247464" y="486110"/>
                    <a:pt x="208285" y="501291"/>
                    <a:pt x="161404" y="501291"/>
                  </a:cubicBezTo>
                  <a:cubicBezTo>
                    <a:pt x="116979" y="501291"/>
                    <a:pt x="80144" y="488510"/>
                    <a:pt x="50899" y="462949"/>
                  </a:cubicBezTo>
                  <a:cubicBezTo>
                    <a:pt x="21655" y="437388"/>
                    <a:pt x="4688" y="403957"/>
                    <a:pt x="0" y="362657"/>
                  </a:cubicBezTo>
                  <a:lnTo>
                    <a:pt x="91083" y="351607"/>
                  </a:lnTo>
                  <a:cubicBezTo>
                    <a:pt x="93985" y="374824"/>
                    <a:pt x="101799" y="392572"/>
                    <a:pt x="114523" y="404850"/>
                  </a:cubicBezTo>
                  <a:cubicBezTo>
                    <a:pt x="127248" y="417128"/>
                    <a:pt x="142652" y="423268"/>
                    <a:pt x="160735" y="423268"/>
                  </a:cubicBezTo>
                  <a:cubicBezTo>
                    <a:pt x="180157" y="423268"/>
                    <a:pt x="196509" y="415901"/>
                    <a:pt x="209792" y="401167"/>
                  </a:cubicBezTo>
                  <a:cubicBezTo>
                    <a:pt x="223075" y="386433"/>
                    <a:pt x="229716" y="366564"/>
                    <a:pt x="229716" y="341561"/>
                  </a:cubicBezTo>
                  <a:cubicBezTo>
                    <a:pt x="229716" y="317897"/>
                    <a:pt x="223354" y="299145"/>
                    <a:pt x="210629" y="285304"/>
                  </a:cubicBezTo>
                  <a:cubicBezTo>
                    <a:pt x="197904" y="271463"/>
                    <a:pt x="182389" y="264542"/>
                    <a:pt x="164083" y="264542"/>
                  </a:cubicBezTo>
                  <a:cubicBezTo>
                    <a:pt x="152028" y="264542"/>
                    <a:pt x="137629" y="266886"/>
                    <a:pt x="120886" y="271575"/>
                  </a:cubicBezTo>
                  <a:lnTo>
                    <a:pt x="131267" y="194891"/>
                  </a:lnTo>
                  <a:cubicBezTo>
                    <a:pt x="156716" y="195561"/>
                    <a:pt x="176138" y="190035"/>
                    <a:pt x="189533" y="178315"/>
                  </a:cubicBezTo>
                  <a:cubicBezTo>
                    <a:pt x="202927" y="166595"/>
                    <a:pt x="209625" y="151024"/>
                    <a:pt x="209625" y="131602"/>
                  </a:cubicBezTo>
                  <a:cubicBezTo>
                    <a:pt x="209625" y="115082"/>
                    <a:pt x="204713" y="101910"/>
                    <a:pt x="194891" y="92088"/>
                  </a:cubicBezTo>
                  <a:cubicBezTo>
                    <a:pt x="185068" y="82265"/>
                    <a:pt x="172008" y="77354"/>
                    <a:pt x="155712" y="77354"/>
                  </a:cubicBezTo>
                  <a:cubicBezTo>
                    <a:pt x="139638" y="77354"/>
                    <a:pt x="125909" y="82935"/>
                    <a:pt x="114523" y="94097"/>
                  </a:cubicBezTo>
                  <a:cubicBezTo>
                    <a:pt x="103138" y="105259"/>
                    <a:pt x="96217" y="121556"/>
                    <a:pt x="93762" y="142987"/>
                  </a:cubicBezTo>
                  <a:lnTo>
                    <a:pt x="7032" y="128253"/>
                  </a:lnTo>
                  <a:cubicBezTo>
                    <a:pt x="13060" y="98562"/>
                    <a:pt x="22157" y="74842"/>
                    <a:pt x="34324" y="57095"/>
                  </a:cubicBezTo>
                  <a:cubicBezTo>
                    <a:pt x="46490" y="39347"/>
                    <a:pt x="63457" y="25394"/>
                    <a:pt x="85223" y="15237"/>
                  </a:cubicBezTo>
                  <a:cubicBezTo>
                    <a:pt x="106989" y="5079"/>
                    <a:pt x="131378" y="0"/>
                    <a:pt x="15839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xmlns="" id="{A1B7CC6C-3958-4D27-B876-830E75AD2CDB}"/>
              </a:ext>
            </a:extLst>
          </p:cNvPr>
          <p:cNvGrpSpPr/>
          <p:nvPr/>
        </p:nvGrpSpPr>
        <p:grpSpPr>
          <a:xfrm>
            <a:off x="6214587" y="2448739"/>
            <a:ext cx="5977413" cy="540122"/>
            <a:chOff x="6214587" y="4304833"/>
            <a:chExt cx="5977413" cy="740795"/>
          </a:xfrm>
        </p:grpSpPr>
        <p:sp>
          <p:nvSpPr>
            <p:cNvPr id="13" name="Freeform: Shape 12">
              <a:extLst>
                <a:ext uri="{FF2B5EF4-FFF2-40B4-BE49-F238E27FC236}">
                  <a16:creationId xmlns:a16="http://schemas.microsoft.com/office/drawing/2014/main" xmlns="" id="{C04E29EA-2FB9-43AA-A8D9-722123BCBDB6}"/>
                </a:ext>
              </a:extLst>
            </p:cNvPr>
            <p:cNvSpPr/>
            <p:nvPr/>
          </p:nvSpPr>
          <p:spPr>
            <a:xfrm>
              <a:off x="6610432" y="4314732"/>
              <a:ext cx="5581568" cy="730397"/>
            </a:xfrm>
            <a:custGeom>
              <a:avLst/>
              <a:gdLst>
                <a:gd name="connsiteX0" fmla="*/ 0 w 5581568"/>
                <a:gd name="connsiteY0" fmla="*/ 0 h 730397"/>
                <a:gd name="connsiteX1" fmla="*/ 5581568 w 5581568"/>
                <a:gd name="connsiteY1" fmla="*/ 0 h 730397"/>
                <a:gd name="connsiteX2" fmla="*/ 5581568 w 5581568"/>
                <a:gd name="connsiteY2" fmla="*/ 730397 h 730397"/>
                <a:gd name="connsiteX3" fmla="*/ 0 w 5581568"/>
                <a:gd name="connsiteY3" fmla="*/ 730397 h 730397"/>
              </a:gdLst>
              <a:ahLst/>
              <a:cxnLst>
                <a:cxn ang="0">
                  <a:pos x="connsiteX0" y="connsiteY0"/>
                </a:cxn>
                <a:cxn ang="0">
                  <a:pos x="connsiteX1" y="connsiteY1"/>
                </a:cxn>
                <a:cxn ang="0">
                  <a:pos x="connsiteX2" y="connsiteY2"/>
                </a:cxn>
                <a:cxn ang="0">
                  <a:pos x="connsiteX3" y="connsiteY3"/>
                </a:cxn>
              </a:cxnLst>
              <a:rect l="l" t="t" r="r" b="b"/>
              <a:pathLst>
                <a:path w="5581568" h="730397">
                  <a:moveTo>
                    <a:pt x="0" y="0"/>
                  </a:moveTo>
                  <a:lnTo>
                    <a:pt x="5581568" y="0"/>
                  </a:lnTo>
                  <a:lnTo>
                    <a:pt x="5581568" y="730397"/>
                  </a:lnTo>
                  <a:lnTo>
                    <a:pt x="0" y="730397"/>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dirty="0">
                <a:latin typeface="Arial" pitchFamily="34" charset="0"/>
                <a:cs typeface="Arial" pitchFamily="34" charset="0"/>
              </a:endParaRPr>
            </a:p>
          </p:txBody>
        </p:sp>
        <p:sp>
          <p:nvSpPr>
            <p:cNvPr id="14" name="Freeform: Shape 13">
              <a:extLst>
                <a:ext uri="{FF2B5EF4-FFF2-40B4-BE49-F238E27FC236}">
                  <a16:creationId xmlns:a16="http://schemas.microsoft.com/office/drawing/2014/main" xmlns="" id="{8121AB06-E93D-4251-8F1F-981968026079}"/>
                </a:ext>
              </a:extLst>
            </p:cNvPr>
            <p:cNvSpPr/>
            <p:nvPr/>
          </p:nvSpPr>
          <p:spPr>
            <a:xfrm>
              <a:off x="6214587" y="4304833"/>
              <a:ext cx="530433" cy="740795"/>
            </a:xfrm>
            <a:custGeom>
              <a:avLst/>
              <a:gdLst/>
              <a:ahLst/>
              <a:cxnLst/>
              <a:rect l="l" t="t" r="r" b="b"/>
              <a:pathLst>
                <a:path w="352946" h="492919">
                  <a:moveTo>
                    <a:pt x="200919" y="143657"/>
                  </a:moveTo>
                  <a:lnTo>
                    <a:pt x="88069" y="311423"/>
                  </a:lnTo>
                  <a:lnTo>
                    <a:pt x="200919" y="311423"/>
                  </a:lnTo>
                  <a:close/>
                  <a:moveTo>
                    <a:pt x="212974" y="0"/>
                  </a:moveTo>
                  <a:lnTo>
                    <a:pt x="292001" y="0"/>
                  </a:lnTo>
                  <a:lnTo>
                    <a:pt x="292001" y="311423"/>
                  </a:lnTo>
                  <a:lnTo>
                    <a:pt x="352946" y="311423"/>
                  </a:lnTo>
                  <a:lnTo>
                    <a:pt x="352946" y="394135"/>
                  </a:lnTo>
                  <a:lnTo>
                    <a:pt x="292001" y="394135"/>
                  </a:lnTo>
                  <a:lnTo>
                    <a:pt x="292001" y="492919"/>
                  </a:lnTo>
                  <a:lnTo>
                    <a:pt x="200919" y="492919"/>
                  </a:lnTo>
                  <a:lnTo>
                    <a:pt x="200919" y="394135"/>
                  </a:lnTo>
                  <a:lnTo>
                    <a:pt x="0" y="394135"/>
                  </a:lnTo>
                  <a:lnTo>
                    <a:pt x="0" y="31175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Freeform: Shape 15">
            <a:extLst>
              <a:ext uri="{FF2B5EF4-FFF2-40B4-BE49-F238E27FC236}">
                <a16:creationId xmlns:a16="http://schemas.microsoft.com/office/drawing/2014/main" xmlns="" id="{C7B0BB2D-601F-4441-9330-4BABE9E32AEE}"/>
              </a:ext>
            </a:extLst>
          </p:cNvPr>
          <p:cNvSpPr/>
          <p:nvPr/>
        </p:nvSpPr>
        <p:spPr>
          <a:xfrm>
            <a:off x="6332482" y="3989107"/>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grpSp>
        <p:nvGrpSpPr>
          <p:cNvPr id="18" name="Group 17">
            <a:extLst>
              <a:ext uri="{FF2B5EF4-FFF2-40B4-BE49-F238E27FC236}">
                <a16:creationId xmlns:a16="http://schemas.microsoft.com/office/drawing/2014/main" xmlns="" id="{F3429A85-4323-4615-9B5F-ED8CE8EC00D9}"/>
              </a:ext>
            </a:extLst>
          </p:cNvPr>
          <p:cNvGrpSpPr/>
          <p:nvPr/>
        </p:nvGrpSpPr>
        <p:grpSpPr>
          <a:xfrm>
            <a:off x="6214587" y="959532"/>
            <a:ext cx="5977413" cy="538608"/>
            <a:chOff x="6214587" y="1866035"/>
            <a:chExt cx="5977413" cy="740795"/>
          </a:xfrm>
        </p:grpSpPr>
        <p:sp>
          <p:nvSpPr>
            <p:cNvPr id="19" name="Freeform: Shape 18">
              <a:extLst>
                <a:ext uri="{FF2B5EF4-FFF2-40B4-BE49-F238E27FC236}">
                  <a16:creationId xmlns:a16="http://schemas.microsoft.com/office/drawing/2014/main" xmlns="" id="{A6FD9083-84AA-450B-9070-08A245A81221}"/>
                </a:ext>
              </a:extLst>
            </p:cNvPr>
            <p:cNvSpPr/>
            <p:nvPr/>
          </p:nvSpPr>
          <p:spPr>
            <a:xfrm>
              <a:off x="6261428" y="1874074"/>
              <a:ext cx="5930572" cy="730397"/>
            </a:xfrm>
            <a:custGeom>
              <a:avLst/>
              <a:gdLst>
                <a:gd name="connsiteX0" fmla="*/ 249384 w 5930572"/>
                <a:gd name="connsiteY0" fmla="*/ 0 h 730397"/>
                <a:gd name="connsiteX1" fmla="*/ 5930572 w 5930572"/>
                <a:gd name="connsiteY1" fmla="*/ 0 h 730397"/>
                <a:gd name="connsiteX2" fmla="*/ 5930572 w 5930572"/>
                <a:gd name="connsiteY2" fmla="*/ 730397 h 730397"/>
                <a:gd name="connsiteX3" fmla="*/ 498766 w 5930572"/>
                <a:gd name="connsiteY3" fmla="*/ 730397 h 730397"/>
                <a:gd name="connsiteX4" fmla="*/ 249384 w 5930572"/>
                <a:gd name="connsiteY4" fmla="*/ 730397 h 730397"/>
                <a:gd name="connsiteX5" fmla="*/ 0 w 5930572"/>
                <a:gd name="connsiteY5" fmla="*/ 730397 h 730397"/>
                <a:gd name="connsiteX6" fmla="*/ 340135 w 5930572"/>
                <a:gd name="connsiteY6" fmla="*/ 355036 h 730397"/>
                <a:gd name="connsiteX7" fmla="*/ 249384 w 5930572"/>
                <a:gd name="connsiteY7" fmla="*/ 0 h 730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30572" h="730397">
                  <a:moveTo>
                    <a:pt x="249384" y="0"/>
                  </a:moveTo>
                  <a:lnTo>
                    <a:pt x="5930572" y="0"/>
                  </a:lnTo>
                  <a:lnTo>
                    <a:pt x="5930572" y="730397"/>
                  </a:lnTo>
                  <a:lnTo>
                    <a:pt x="498766" y="730397"/>
                  </a:lnTo>
                  <a:lnTo>
                    <a:pt x="249384" y="730397"/>
                  </a:lnTo>
                  <a:lnTo>
                    <a:pt x="0" y="730397"/>
                  </a:lnTo>
                  <a:cubicBezTo>
                    <a:pt x="113379" y="605277"/>
                    <a:pt x="97113" y="441264"/>
                    <a:pt x="340135" y="355036"/>
                  </a:cubicBezTo>
                  <a:cubicBezTo>
                    <a:pt x="573496" y="129735"/>
                    <a:pt x="249384" y="108622"/>
                    <a:pt x="249384"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p>
          </p:txBody>
        </p:sp>
        <p:sp>
          <p:nvSpPr>
            <p:cNvPr id="20" name="Freeform: Shape 19">
              <a:extLst>
                <a:ext uri="{FF2B5EF4-FFF2-40B4-BE49-F238E27FC236}">
                  <a16:creationId xmlns:a16="http://schemas.microsoft.com/office/drawing/2014/main" xmlns="" id="{452206EE-3933-4D55-9B7F-989805884876}"/>
                </a:ext>
              </a:extLst>
            </p:cNvPr>
            <p:cNvSpPr/>
            <p:nvPr/>
          </p:nvSpPr>
          <p:spPr>
            <a:xfrm>
              <a:off x="6214587" y="1866035"/>
              <a:ext cx="495708" cy="740795"/>
            </a:xfrm>
            <a:custGeom>
              <a:avLst/>
              <a:gdLst/>
              <a:ahLst/>
              <a:cxnLst/>
              <a:rect l="l" t="t" r="r" b="b"/>
              <a:pathLst>
                <a:path w="329840" h="492919">
                  <a:moveTo>
                    <a:pt x="174129" y="0"/>
                  </a:moveTo>
                  <a:cubicBezTo>
                    <a:pt x="222572" y="0"/>
                    <a:pt x="260635" y="13060"/>
                    <a:pt x="288317" y="39179"/>
                  </a:cubicBezTo>
                  <a:cubicBezTo>
                    <a:pt x="315999" y="65299"/>
                    <a:pt x="329840" y="97780"/>
                    <a:pt x="329840" y="136625"/>
                  </a:cubicBezTo>
                  <a:cubicBezTo>
                    <a:pt x="329840" y="158726"/>
                    <a:pt x="325878" y="179766"/>
                    <a:pt x="317952" y="199746"/>
                  </a:cubicBezTo>
                  <a:cubicBezTo>
                    <a:pt x="310027" y="219727"/>
                    <a:pt x="297470" y="240655"/>
                    <a:pt x="280280" y="262533"/>
                  </a:cubicBezTo>
                  <a:cubicBezTo>
                    <a:pt x="268895" y="277044"/>
                    <a:pt x="248357" y="297917"/>
                    <a:pt x="218665" y="325153"/>
                  </a:cubicBezTo>
                  <a:cubicBezTo>
                    <a:pt x="188974" y="352388"/>
                    <a:pt x="170166" y="370471"/>
                    <a:pt x="162241" y="379401"/>
                  </a:cubicBezTo>
                  <a:cubicBezTo>
                    <a:pt x="154316" y="388330"/>
                    <a:pt x="147898" y="397037"/>
                    <a:pt x="142986" y="405520"/>
                  </a:cubicBezTo>
                  <a:lnTo>
                    <a:pt x="329840" y="405520"/>
                  </a:lnTo>
                  <a:lnTo>
                    <a:pt x="329840" y="492919"/>
                  </a:lnTo>
                  <a:lnTo>
                    <a:pt x="0" y="492919"/>
                  </a:lnTo>
                  <a:cubicBezTo>
                    <a:pt x="3572" y="459879"/>
                    <a:pt x="14287" y="428570"/>
                    <a:pt x="32147" y="398990"/>
                  </a:cubicBezTo>
                  <a:cubicBezTo>
                    <a:pt x="50006" y="369410"/>
                    <a:pt x="85278" y="330176"/>
                    <a:pt x="137963" y="281286"/>
                  </a:cubicBezTo>
                  <a:cubicBezTo>
                    <a:pt x="180379" y="241772"/>
                    <a:pt x="206387" y="214983"/>
                    <a:pt x="215987" y="200918"/>
                  </a:cubicBezTo>
                  <a:cubicBezTo>
                    <a:pt x="228935" y="181496"/>
                    <a:pt x="235409" y="162297"/>
                    <a:pt x="235409" y="143322"/>
                  </a:cubicBezTo>
                  <a:cubicBezTo>
                    <a:pt x="235409" y="122337"/>
                    <a:pt x="229772" y="106208"/>
                    <a:pt x="218498" y="94934"/>
                  </a:cubicBezTo>
                  <a:cubicBezTo>
                    <a:pt x="207224" y="83660"/>
                    <a:pt x="191653" y="78024"/>
                    <a:pt x="171785" y="78024"/>
                  </a:cubicBezTo>
                  <a:cubicBezTo>
                    <a:pt x="152139" y="78024"/>
                    <a:pt x="136512" y="83939"/>
                    <a:pt x="124904" y="95771"/>
                  </a:cubicBezTo>
                  <a:cubicBezTo>
                    <a:pt x="113295" y="107603"/>
                    <a:pt x="106598" y="127248"/>
                    <a:pt x="104812" y="154707"/>
                  </a:cubicBezTo>
                  <a:lnTo>
                    <a:pt x="11050" y="145331"/>
                  </a:lnTo>
                  <a:cubicBezTo>
                    <a:pt x="16631" y="93539"/>
                    <a:pt x="34156" y="56369"/>
                    <a:pt x="63624" y="33822"/>
                  </a:cubicBezTo>
                  <a:cubicBezTo>
                    <a:pt x="93092" y="11274"/>
                    <a:pt x="129927" y="0"/>
                    <a:pt x="17412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xmlns="" id="{7DA84D0C-FB3A-4082-A1A9-5364997C0747}"/>
              </a:ext>
            </a:extLst>
          </p:cNvPr>
          <p:cNvSpPr txBox="1"/>
          <p:nvPr/>
        </p:nvSpPr>
        <p:spPr>
          <a:xfrm>
            <a:off x="6911476" y="235256"/>
            <a:ext cx="4880760" cy="338554"/>
          </a:xfrm>
          <a:prstGeom prst="rect">
            <a:avLst/>
          </a:prstGeom>
          <a:noFill/>
        </p:spPr>
        <p:txBody>
          <a:bodyPr wrap="square" rtlCol="0">
            <a:spAutoFit/>
          </a:bodyPr>
          <a:lstStyle/>
          <a:p>
            <a:pPr marL="285750" indent="-285750">
              <a:buFont typeface="Arial" pitchFamily="34" charset="0"/>
              <a:buChar char="•"/>
            </a:pPr>
            <a:r>
              <a:rPr lang="en-US" altLang="ko-KR" sz="1600" b="1" dirty="0">
                <a:cs typeface="Arial" pitchFamily="34" charset="0"/>
              </a:rPr>
              <a:t>Introduction to the software</a:t>
            </a:r>
            <a:endParaRPr lang="ko-KR" altLang="en-US" sz="1600" b="1" dirty="0">
              <a:cs typeface="Arial" pitchFamily="34" charset="0"/>
            </a:endParaRPr>
          </a:p>
        </p:txBody>
      </p:sp>
      <p:sp>
        <p:nvSpPr>
          <p:cNvPr id="26" name="TextBox 25">
            <a:extLst>
              <a:ext uri="{FF2B5EF4-FFF2-40B4-BE49-F238E27FC236}">
                <a16:creationId xmlns:a16="http://schemas.microsoft.com/office/drawing/2014/main" xmlns="" id="{E2F1C2D4-F277-46AF-922B-58156F8D06A5}"/>
              </a:ext>
            </a:extLst>
          </p:cNvPr>
          <p:cNvSpPr txBox="1"/>
          <p:nvPr/>
        </p:nvSpPr>
        <p:spPr>
          <a:xfrm>
            <a:off x="6911476" y="1043811"/>
            <a:ext cx="4880760" cy="338554"/>
          </a:xfrm>
          <a:prstGeom prst="rect">
            <a:avLst/>
          </a:prstGeom>
          <a:noFill/>
        </p:spPr>
        <p:txBody>
          <a:bodyPr wrap="square" rtlCol="0">
            <a:spAutoFit/>
          </a:bodyPr>
          <a:lstStyle/>
          <a:p>
            <a:pPr marL="285750" indent="-285750">
              <a:buFont typeface="Arial" pitchFamily="34" charset="0"/>
              <a:buChar char="•"/>
            </a:pPr>
            <a:r>
              <a:rPr lang="en-US" sz="1600" b="1" dirty="0"/>
              <a:t>Purpose and benefits of the software</a:t>
            </a:r>
            <a:endParaRPr lang="ko-KR" altLang="en-US" sz="1600" b="1" dirty="0">
              <a:cs typeface="Arial" pitchFamily="34" charset="0"/>
            </a:endParaRPr>
          </a:p>
        </p:txBody>
      </p:sp>
      <p:sp>
        <p:nvSpPr>
          <p:cNvPr id="29" name="TextBox 28">
            <a:extLst>
              <a:ext uri="{FF2B5EF4-FFF2-40B4-BE49-F238E27FC236}">
                <a16:creationId xmlns:a16="http://schemas.microsoft.com/office/drawing/2014/main" xmlns="" id="{95D2A4FD-B374-4499-971D-8BD9BDC907B9}"/>
              </a:ext>
            </a:extLst>
          </p:cNvPr>
          <p:cNvSpPr txBox="1"/>
          <p:nvPr/>
        </p:nvSpPr>
        <p:spPr>
          <a:xfrm>
            <a:off x="6911476" y="1745698"/>
            <a:ext cx="4880760" cy="338554"/>
          </a:xfrm>
          <a:prstGeom prst="rect">
            <a:avLst/>
          </a:prstGeom>
          <a:noFill/>
        </p:spPr>
        <p:txBody>
          <a:bodyPr wrap="square" rtlCol="0">
            <a:spAutoFit/>
          </a:bodyPr>
          <a:lstStyle/>
          <a:p>
            <a:pPr marL="285750" indent="-285750">
              <a:buFont typeface="Arial" pitchFamily="34" charset="0"/>
              <a:buChar char="•"/>
            </a:pPr>
            <a:r>
              <a:rPr lang="en-US" sz="1600" b="1" dirty="0"/>
              <a:t>Key features and functions of the software</a:t>
            </a:r>
            <a:endParaRPr lang="ko-KR" altLang="en-US" sz="1600" b="1" dirty="0">
              <a:cs typeface="Arial" pitchFamily="34" charset="0"/>
            </a:endParaRPr>
          </a:p>
        </p:txBody>
      </p:sp>
      <p:sp>
        <p:nvSpPr>
          <p:cNvPr id="32" name="TextBox 31">
            <a:extLst>
              <a:ext uri="{FF2B5EF4-FFF2-40B4-BE49-F238E27FC236}">
                <a16:creationId xmlns:a16="http://schemas.microsoft.com/office/drawing/2014/main" xmlns="" id="{A75106CA-D3EA-43B8-A825-B17DC3257295}"/>
              </a:ext>
            </a:extLst>
          </p:cNvPr>
          <p:cNvSpPr txBox="1"/>
          <p:nvPr/>
        </p:nvSpPr>
        <p:spPr>
          <a:xfrm>
            <a:off x="6911476" y="2523152"/>
            <a:ext cx="4880760" cy="338554"/>
          </a:xfrm>
          <a:prstGeom prst="rect">
            <a:avLst/>
          </a:prstGeom>
          <a:noFill/>
        </p:spPr>
        <p:txBody>
          <a:bodyPr wrap="square" rtlCol="0">
            <a:spAutoFit/>
          </a:bodyPr>
          <a:lstStyle/>
          <a:p>
            <a:pPr marL="285750" indent="-285750" fontAlgn="base">
              <a:buFont typeface="Arial" pitchFamily="34" charset="0"/>
              <a:buChar char="•"/>
            </a:pPr>
            <a:r>
              <a:rPr lang="en-US" sz="1600" b="1" dirty="0"/>
              <a:t>How the software works</a:t>
            </a:r>
            <a:endParaRPr lang="en-US" sz="1600" dirty="0"/>
          </a:p>
        </p:txBody>
      </p:sp>
      <p:sp>
        <p:nvSpPr>
          <p:cNvPr id="35" name="TextBox 34">
            <a:extLst>
              <a:ext uri="{FF2B5EF4-FFF2-40B4-BE49-F238E27FC236}">
                <a16:creationId xmlns:a16="http://schemas.microsoft.com/office/drawing/2014/main" xmlns="" id="{350EED5C-6E16-4D62-8FB5-0EC974F0A300}"/>
              </a:ext>
            </a:extLst>
          </p:cNvPr>
          <p:cNvSpPr txBox="1"/>
          <p:nvPr/>
        </p:nvSpPr>
        <p:spPr>
          <a:xfrm>
            <a:off x="6911476" y="4065162"/>
            <a:ext cx="4880760" cy="584775"/>
          </a:xfrm>
          <a:prstGeom prst="rect">
            <a:avLst/>
          </a:prstGeom>
          <a:noFill/>
        </p:spPr>
        <p:txBody>
          <a:bodyPr wrap="square" rtlCol="0">
            <a:spAutoFit/>
          </a:bodyPr>
          <a:lstStyle/>
          <a:p>
            <a:pPr marL="285750" indent="-285750">
              <a:buFont typeface="Arial" pitchFamily="34" charset="0"/>
              <a:buChar char="•"/>
            </a:pPr>
            <a:r>
              <a:rPr lang="en-US" altLang="ko-KR" sz="1600" b="1" dirty="0">
                <a:ea typeface="FZShuTi" pitchFamily="2" charset="-122"/>
                <a:cs typeface="Arial" pitchFamily="34" charset="0"/>
              </a:rPr>
              <a:t>Compatibility with other software and systems</a:t>
            </a:r>
            <a:endParaRPr lang="ko-KR" altLang="en-US" sz="1600" b="1" dirty="0">
              <a:cs typeface="Arial" pitchFamily="34" charset="0"/>
            </a:endParaRPr>
          </a:p>
        </p:txBody>
      </p:sp>
      <p:grpSp>
        <p:nvGrpSpPr>
          <p:cNvPr id="36" name="Group 35">
            <a:extLst>
              <a:ext uri="{FF2B5EF4-FFF2-40B4-BE49-F238E27FC236}">
                <a16:creationId xmlns:a16="http://schemas.microsoft.com/office/drawing/2014/main" xmlns="" id="{7E12C797-FA18-44AC-A05A-B1B7A08EAF33}"/>
              </a:ext>
            </a:extLst>
          </p:cNvPr>
          <p:cNvGrpSpPr/>
          <p:nvPr/>
        </p:nvGrpSpPr>
        <p:grpSpPr>
          <a:xfrm>
            <a:off x="6214587" y="3186164"/>
            <a:ext cx="5977413" cy="597965"/>
            <a:chOff x="6214587" y="5517656"/>
            <a:chExt cx="5977413" cy="742550"/>
          </a:xfrm>
        </p:grpSpPr>
        <p:sp>
          <p:nvSpPr>
            <p:cNvPr id="37" name="Freeform: Shape 15">
              <a:extLst>
                <a:ext uri="{FF2B5EF4-FFF2-40B4-BE49-F238E27FC236}">
                  <a16:creationId xmlns:a16="http://schemas.microsoft.com/office/drawing/2014/main" xmlns="" id="{C7B0BB2D-601F-4441-9330-4BABE9E32AEE}"/>
                </a:ext>
              </a:extLst>
            </p:cNvPr>
            <p:cNvSpPr/>
            <p:nvPr/>
          </p:nvSpPr>
          <p:spPr>
            <a:xfrm>
              <a:off x="6332482" y="5517656"/>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38" name="Freeform: Shape 16">
              <a:extLst>
                <a:ext uri="{FF2B5EF4-FFF2-40B4-BE49-F238E27FC236}">
                  <a16:creationId xmlns:a16="http://schemas.microsoft.com/office/drawing/2014/main" xmlns="" id="{8910D1A6-5BCF-4392-8252-6518F2331D0C}"/>
                </a:ext>
              </a:extLst>
            </p:cNvPr>
            <p:cNvSpPr/>
            <p:nvPr/>
          </p:nvSpPr>
          <p:spPr>
            <a:xfrm>
              <a:off x="6214587" y="5519913"/>
              <a:ext cx="496212" cy="740293"/>
            </a:xfrm>
            <a:custGeom>
              <a:avLst/>
              <a:gdLst/>
              <a:ahLst/>
              <a:cxnLst/>
              <a:rect l="l" t="t" r="r" b="b"/>
              <a:pathLst>
                <a:path w="330175" h="492584">
                  <a:moveTo>
                    <a:pt x="59606" y="0"/>
                  </a:moveTo>
                  <a:lnTo>
                    <a:pt x="308409" y="0"/>
                  </a:lnTo>
                  <a:lnTo>
                    <a:pt x="308409" y="88069"/>
                  </a:lnTo>
                  <a:lnTo>
                    <a:pt x="130932" y="88069"/>
                  </a:lnTo>
                  <a:lnTo>
                    <a:pt x="116198" y="171450"/>
                  </a:lnTo>
                  <a:cubicBezTo>
                    <a:pt x="137183" y="160958"/>
                    <a:pt x="158614" y="155711"/>
                    <a:pt x="180492" y="155711"/>
                  </a:cubicBezTo>
                  <a:cubicBezTo>
                    <a:pt x="222238" y="155711"/>
                    <a:pt x="257622" y="170892"/>
                    <a:pt x="286643" y="201253"/>
                  </a:cubicBezTo>
                  <a:cubicBezTo>
                    <a:pt x="315665" y="231614"/>
                    <a:pt x="330175" y="271016"/>
                    <a:pt x="330175" y="319460"/>
                  </a:cubicBezTo>
                  <a:cubicBezTo>
                    <a:pt x="330175" y="359866"/>
                    <a:pt x="318455" y="395920"/>
                    <a:pt x="295015" y="427620"/>
                  </a:cubicBezTo>
                  <a:cubicBezTo>
                    <a:pt x="263091" y="470929"/>
                    <a:pt x="218778" y="492584"/>
                    <a:pt x="162074" y="492584"/>
                  </a:cubicBezTo>
                  <a:cubicBezTo>
                    <a:pt x="116756" y="492584"/>
                    <a:pt x="79809" y="480417"/>
                    <a:pt x="51234" y="456084"/>
                  </a:cubicBezTo>
                  <a:cubicBezTo>
                    <a:pt x="22659" y="431750"/>
                    <a:pt x="5581" y="399045"/>
                    <a:pt x="0" y="357969"/>
                  </a:cubicBezTo>
                  <a:lnTo>
                    <a:pt x="93762" y="348258"/>
                  </a:lnTo>
                  <a:cubicBezTo>
                    <a:pt x="96441" y="369466"/>
                    <a:pt x="104366" y="386265"/>
                    <a:pt x="117537" y="398655"/>
                  </a:cubicBezTo>
                  <a:cubicBezTo>
                    <a:pt x="130709" y="411045"/>
                    <a:pt x="145889" y="417240"/>
                    <a:pt x="163079" y="417240"/>
                  </a:cubicBezTo>
                  <a:cubicBezTo>
                    <a:pt x="182724" y="417240"/>
                    <a:pt x="199356" y="409259"/>
                    <a:pt x="212973" y="393297"/>
                  </a:cubicBezTo>
                  <a:cubicBezTo>
                    <a:pt x="226591" y="377335"/>
                    <a:pt x="233400" y="353281"/>
                    <a:pt x="233400" y="321134"/>
                  </a:cubicBezTo>
                  <a:cubicBezTo>
                    <a:pt x="233400" y="290996"/>
                    <a:pt x="226647" y="268393"/>
                    <a:pt x="213141" y="253324"/>
                  </a:cubicBezTo>
                  <a:cubicBezTo>
                    <a:pt x="199635" y="238255"/>
                    <a:pt x="182054" y="230721"/>
                    <a:pt x="160400" y="230721"/>
                  </a:cubicBezTo>
                  <a:cubicBezTo>
                    <a:pt x="133387" y="230721"/>
                    <a:pt x="109166" y="242664"/>
                    <a:pt x="87734" y="266551"/>
                  </a:cubicBezTo>
                  <a:lnTo>
                    <a:pt x="11386" y="255501"/>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TextBox 38">
            <a:extLst>
              <a:ext uri="{FF2B5EF4-FFF2-40B4-BE49-F238E27FC236}">
                <a16:creationId xmlns:a16="http://schemas.microsoft.com/office/drawing/2014/main" xmlns="" id="{350EED5C-6E16-4D62-8FB5-0EC974F0A300}"/>
              </a:ext>
            </a:extLst>
          </p:cNvPr>
          <p:cNvSpPr txBox="1"/>
          <p:nvPr/>
        </p:nvSpPr>
        <p:spPr>
          <a:xfrm>
            <a:off x="6960836" y="3321767"/>
            <a:ext cx="4880760" cy="338554"/>
          </a:xfrm>
          <a:prstGeom prst="rect">
            <a:avLst/>
          </a:prstGeom>
          <a:noFill/>
        </p:spPr>
        <p:txBody>
          <a:bodyPr wrap="square" rtlCol="0">
            <a:spAutoFit/>
          </a:bodyPr>
          <a:lstStyle/>
          <a:p>
            <a:pPr marL="285750" indent="-285750" fontAlgn="base">
              <a:buFont typeface="Arial" pitchFamily="34" charset="0"/>
              <a:buChar char="•"/>
            </a:pPr>
            <a:r>
              <a:rPr lang="en-US" sz="1600" b="1" dirty="0"/>
              <a:t>User interface and design</a:t>
            </a:r>
            <a:endParaRPr lang="en-US" sz="1600" dirty="0"/>
          </a:p>
        </p:txBody>
      </p:sp>
      <p:sp>
        <p:nvSpPr>
          <p:cNvPr id="3" name="Rectangle 2"/>
          <p:cNvSpPr/>
          <p:nvPr/>
        </p:nvSpPr>
        <p:spPr>
          <a:xfrm>
            <a:off x="6164828" y="3827644"/>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chemeClr val="bg2">
                    <a:lumMod val="50000"/>
                  </a:schemeClr>
                </a:solidFill>
                <a:effectLst>
                  <a:outerShdw blurRad="88000" dist="50800" dir="5040000" algn="tl">
                    <a:schemeClr val="accent4">
                      <a:tint val="80000"/>
                      <a:satMod val="250000"/>
                      <a:alpha val="45000"/>
                    </a:schemeClr>
                  </a:outerShdw>
                </a:effectLst>
              </a:rPr>
              <a:t>6</a:t>
            </a:r>
            <a:endParaRPr lang="en-US" sz="6000" b="1" cap="none" spc="0" dirty="0">
              <a:ln>
                <a:prstDash val="solid"/>
              </a:ln>
              <a:solidFill>
                <a:schemeClr val="bg2">
                  <a:lumMod val="50000"/>
                </a:schemeClr>
              </a:solidFill>
              <a:effectLst>
                <a:outerShdw blurRad="88000" dist="50800" dir="5040000" algn="tl">
                  <a:schemeClr val="accent4">
                    <a:tint val="80000"/>
                    <a:satMod val="250000"/>
                    <a:alpha val="45000"/>
                  </a:schemeClr>
                </a:outerShdw>
              </a:effectLst>
            </a:endParaRPr>
          </a:p>
        </p:txBody>
      </p:sp>
      <p:sp>
        <p:nvSpPr>
          <p:cNvPr id="40" name="Freeform: Shape 15">
            <a:extLst>
              <a:ext uri="{FF2B5EF4-FFF2-40B4-BE49-F238E27FC236}">
                <a16:creationId xmlns:a16="http://schemas.microsoft.com/office/drawing/2014/main" xmlns="" id="{C7B0BB2D-601F-4441-9330-4BABE9E32AEE}"/>
              </a:ext>
            </a:extLst>
          </p:cNvPr>
          <p:cNvSpPr/>
          <p:nvPr/>
        </p:nvSpPr>
        <p:spPr>
          <a:xfrm>
            <a:off x="6381842" y="4954363"/>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41" name="TextBox 40">
            <a:extLst>
              <a:ext uri="{FF2B5EF4-FFF2-40B4-BE49-F238E27FC236}">
                <a16:creationId xmlns:a16="http://schemas.microsoft.com/office/drawing/2014/main" xmlns="" id="{350EED5C-6E16-4D62-8FB5-0EC974F0A300}"/>
              </a:ext>
            </a:extLst>
          </p:cNvPr>
          <p:cNvSpPr txBox="1"/>
          <p:nvPr/>
        </p:nvSpPr>
        <p:spPr>
          <a:xfrm>
            <a:off x="6960836" y="5030418"/>
            <a:ext cx="4880760" cy="338554"/>
          </a:xfrm>
          <a:prstGeom prst="rect">
            <a:avLst/>
          </a:prstGeom>
          <a:noFill/>
        </p:spPr>
        <p:txBody>
          <a:bodyPr wrap="square" rtlCol="0">
            <a:spAutoFit/>
          </a:bodyPr>
          <a:lstStyle/>
          <a:p>
            <a:pPr marL="285750" indent="-285750">
              <a:buFont typeface="Arial" pitchFamily="34" charset="0"/>
              <a:buChar char="•"/>
            </a:pPr>
            <a:r>
              <a:rPr lang="en-US" altLang="ko-KR" sz="1600" b="1" dirty="0">
                <a:ea typeface="FZShuTi" pitchFamily="2" charset="-122"/>
                <a:cs typeface="Arial" pitchFamily="34" charset="0"/>
              </a:rPr>
              <a:t>Customization and personalization options</a:t>
            </a:r>
            <a:endParaRPr lang="ko-KR" altLang="en-US" sz="1600" b="1" dirty="0">
              <a:cs typeface="Arial" pitchFamily="34" charset="0"/>
            </a:endParaRPr>
          </a:p>
        </p:txBody>
      </p:sp>
      <p:sp>
        <p:nvSpPr>
          <p:cNvPr id="42" name="Rectangle 41"/>
          <p:cNvSpPr/>
          <p:nvPr/>
        </p:nvSpPr>
        <p:spPr>
          <a:xfrm>
            <a:off x="6214188" y="4792900"/>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rgbClr val="002060"/>
                </a:solidFill>
                <a:effectLst>
                  <a:outerShdw blurRad="88000" dist="50800" dir="5040000" algn="tl">
                    <a:schemeClr val="accent4">
                      <a:tint val="80000"/>
                      <a:satMod val="250000"/>
                      <a:alpha val="45000"/>
                    </a:schemeClr>
                  </a:outerShdw>
                </a:effectLst>
              </a:rPr>
              <a:t>7</a:t>
            </a:r>
            <a:endParaRPr lang="en-US" sz="6000" b="1" cap="none" spc="0" dirty="0">
              <a:ln>
                <a:prstDash val="solid"/>
              </a:ln>
              <a:solidFill>
                <a:srgbClr val="002060"/>
              </a:solidFill>
              <a:effectLst>
                <a:outerShdw blurRad="88000" dist="50800" dir="5040000" algn="tl">
                  <a:schemeClr val="accent4">
                    <a:tint val="80000"/>
                    <a:satMod val="250000"/>
                    <a:alpha val="45000"/>
                  </a:schemeClr>
                </a:outerShdw>
              </a:effectLst>
            </a:endParaRPr>
          </a:p>
        </p:txBody>
      </p:sp>
      <p:sp>
        <p:nvSpPr>
          <p:cNvPr id="43" name="Freeform: Shape 15">
            <a:extLst>
              <a:ext uri="{FF2B5EF4-FFF2-40B4-BE49-F238E27FC236}">
                <a16:creationId xmlns:a16="http://schemas.microsoft.com/office/drawing/2014/main" xmlns="" id="{C7B0BB2D-601F-4441-9330-4BABE9E32AEE}"/>
              </a:ext>
            </a:extLst>
          </p:cNvPr>
          <p:cNvSpPr/>
          <p:nvPr/>
        </p:nvSpPr>
        <p:spPr>
          <a:xfrm>
            <a:off x="6445696" y="5974213"/>
            <a:ext cx="5859518" cy="730398"/>
          </a:xfrm>
          <a:custGeom>
            <a:avLst/>
            <a:gdLst>
              <a:gd name="connsiteX0" fmla="*/ 0 w 5859518"/>
              <a:gd name="connsiteY0" fmla="*/ 0 h 730398"/>
              <a:gd name="connsiteX1" fmla="*/ 385855 w 5859518"/>
              <a:gd name="connsiteY1" fmla="*/ 0 h 730398"/>
              <a:gd name="connsiteX2" fmla="*/ 385855 w 5859518"/>
              <a:gd name="connsiteY2" fmla="*/ 1 h 730398"/>
              <a:gd name="connsiteX3" fmla="*/ 5859518 w 5859518"/>
              <a:gd name="connsiteY3" fmla="*/ 1 h 730398"/>
              <a:gd name="connsiteX4" fmla="*/ 5859518 w 5859518"/>
              <a:gd name="connsiteY4" fmla="*/ 730398 h 730398"/>
              <a:gd name="connsiteX5" fmla="*/ 214463 w 5859518"/>
              <a:gd name="connsiteY5" fmla="*/ 730398 h 730398"/>
              <a:gd name="connsiteX6" fmla="*/ 214463 w 5859518"/>
              <a:gd name="connsiteY6" fmla="*/ 324621 h 730398"/>
              <a:gd name="connsiteX7" fmla="*/ 0 w 5859518"/>
              <a:gd name="connsiteY7" fmla="*/ 324621 h 730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59518" h="730398">
                <a:moveTo>
                  <a:pt x="0" y="0"/>
                </a:moveTo>
                <a:lnTo>
                  <a:pt x="385855" y="0"/>
                </a:lnTo>
                <a:lnTo>
                  <a:pt x="385855" y="1"/>
                </a:lnTo>
                <a:lnTo>
                  <a:pt x="5859518" y="1"/>
                </a:lnTo>
                <a:lnTo>
                  <a:pt x="5859518" y="730398"/>
                </a:lnTo>
                <a:lnTo>
                  <a:pt x="214463" y="730398"/>
                </a:lnTo>
                <a:cubicBezTo>
                  <a:pt x="301842" y="603084"/>
                  <a:pt x="317729" y="475767"/>
                  <a:pt x="214463" y="324621"/>
                </a:cubicBezTo>
                <a:lnTo>
                  <a:pt x="0" y="324621"/>
                </a:lnTo>
                <a:close/>
              </a:path>
            </a:pathLst>
          </a:custGeom>
          <a:solidFill>
            <a:schemeClr val="accent5">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latin typeface="Arial" pitchFamily="34" charset="0"/>
              <a:cs typeface="Arial" pitchFamily="34" charset="0"/>
            </a:endParaRPr>
          </a:p>
        </p:txBody>
      </p:sp>
      <p:sp>
        <p:nvSpPr>
          <p:cNvPr id="44" name="TextBox 43">
            <a:extLst>
              <a:ext uri="{FF2B5EF4-FFF2-40B4-BE49-F238E27FC236}">
                <a16:creationId xmlns:a16="http://schemas.microsoft.com/office/drawing/2014/main" xmlns="" id="{350EED5C-6E16-4D62-8FB5-0EC974F0A300}"/>
              </a:ext>
            </a:extLst>
          </p:cNvPr>
          <p:cNvSpPr txBox="1"/>
          <p:nvPr/>
        </p:nvSpPr>
        <p:spPr>
          <a:xfrm>
            <a:off x="7024690" y="6050268"/>
            <a:ext cx="4880760" cy="338554"/>
          </a:xfrm>
          <a:prstGeom prst="rect">
            <a:avLst/>
          </a:prstGeom>
          <a:noFill/>
        </p:spPr>
        <p:txBody>
          <a:bodyPr wrap="square" rtlCol="0">
            <a:spAutoFit/>
          </a:bodyPr>
          <a:lstStyle/>
          <a:p>
            <a:pPr marL="285750" indent="-285750">
              <a:buFont typeface="Arial" pitchFamily="34" charset="0"/>
              <a:buChar char="•"/>
            </a:pPr>
            <a:r>
              <a:rPr lang="en-US" sz="1600" b="1" dirty="0"/>
              <a:t>User reviews and feedback</a:t>
            </a:r>
            <a:endParaRPr lang="ko-KR" altLang="en-US" sz="1600" b="1" dirty="0">
              <a:cs typeface="Arial" pitchFamily="34" charset="0"/>
            </a:endParaRPr>
          </a:p>
        </p:txBody>
      </p:sp>
      <p:sp>
        <p:nvSpPr>
          <p:cNvPr id="45" name="Rectangle 44"/>
          <p:cNvSpPr/>
          <p:nvPr/>
        </p:nvSpPr>
        <p:spPr>
          <a:xfrm>
            <a:off x="6278042" y="5812750"/>
            <a:ext cx="747717" cy="1015663"/>
          </a:xfrm>
          <a:prstGeom prst="rect">
            <a:avLst/>
          </a:prstGeom>
          <a:noFill/>
        </p:spPr>
        <p:txBody>
          <a:bodyPr wrap="square" lIns="91440" tIns="45720" rIns="91440" bIns="4572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sz="6000" b="1" cap="none" spc="0" dirty="0" smtClean="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rPr>
              <a:t>8</a:t>
            </a:r>
            <a:endParaRPr lang="en-US" sz="6000" b="1" cap="none" spc="0" dirty="0">
              <a:ln>
                <a:prstDash val="solid"/>
              </a:ln>
              <a:solidFill>
                <a:schemeClr val="accent6">
                  <a:lumMod val="60000"/>
                  <a:lumOff val="40000"/>
                </a:schemeClr>
              </a:soli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314882250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1000"/>
                                        <p:tgtEl>
                                          <p:spTgt spid="26"/>
                                        </p:tgtEl>
                                      </p:cBhvr>
                                    </p:animEffect>
                                    <p:anim calcmode="lin" valueType="num">
                                      <p:cBhvr>
                                        <p:cTn id="13" dur="1000" fill="hold"/>
                                        <p:tgtEl>
                                          <p:spTgt spid="26"/>
                                        </p:tgtEl>
                                        <p:attrNameLst>
                                          <p:attrName>ppt_x</p:attrName>
                                        </p:attrNameLst>
                                      </p:cBhvr>
                                      <p:tavLst>
                                        <p:tav tm="0">
                                          <p:val>
                                            <p:strVal val="#ppt_x"/>
                                          </p:val>
                                        </p:tav>
                                        <p:tav tm="100000">
                                          <p:val>
                                            <p:strVal val="#ppt_x"/>
                                          </p:val>
                                        </p:tav>
                                      </p:tavLst>
                                    </p:anim>
                                    <p:anim calcmode="lin" valueType="num">
                                      <p:cBhvr>
                                        <p:cTn id="14" dur="1000" fill="hold"/>
                                        <p:tgtEl>
                                          <p:spTgt spid="2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1000"/>
                                        <p:tgtEl>
                                          <p:spTgt spid="32"/>
                                        </p:tgtEl>
                                      </p:cBhvr>
                                    </p:animEffect>
                                    <p:anim calcmode="lin" valueType="num">
                                      <p:cBhvr>
                                        <p:cTn id="23" dur="1000" fill="hold"/>
                                        <p:tgtEl>
                                          <p:spTgt spid="32"/>
                                        </p:tgtEl>
                                        <p:attrNameLst>
                                          <p:attrName>ppt_x</p:attrName>
                                        </p:attrNameLst>
                                      </p:cBhvr>
                                      <p:tavLst>
                                        <p:tav tm="0">
                                          <p:val>
                                            <p:strVal val="#ppt_x"/>
                                          </p:val>
                                        </p:tav>
                                        <p:tav tm="100000">
                                          <p:val>
                                            <p:strVal val="#ppt_x"/>
                                          </p:val>
                                        </p:tav>
                                      </p:tavLst>
                                    </p:anim>
                                    <p:anim calcmode="lin" valueType="num">
                                      <p:cBhvr>
                                        <p:cTn id="24" dur="1000" fill="hold"/>
                                        <p:tgtEl>
                                          <p:spTgt spid="3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1000"/>
                                        <p:tgtEl>
                                          <p:spTgt spid="39"/>
                                        </p:tgtEl>
                                      </p:cBhvr>
                                    </p:animEffect>
                                    <p:anim calcmode="lin" valueType="num">
                                      <p:cBhvr>
                                        <p:cTn id="28" dur="1000" fill="hold"/>
                                        <p:tgtEl>
                                          <p:spTgt spid="39"/>
                                        </p:tgtEl>
                                        <p:attrNameLst>
                                          <p:attrName>ppt_x</p:attrName>
                                        </p:attrNameLst>
                                      </p:cBhvr>
                                      <p:tavLst>
                                        <p:tav tm="0">
                                          <p:val>
                                            <p:strVal val="#ppt_x"/>
                                          </p:val>
                                        </p:tav>
                                        <p:tav tm="100000">
                                          <p:val>
                                            <p:strVal val="#ppt_x"/>
                                          </p:val>
                                        </p:tav>
                                      </p:tavLst>
                                    </p:anim>
                                    <p:anim calcmode="lin" valueType="num">
                                      <p:cBhvr>
                                        <p:cTn id="29" dur="1000" fill="hold"/>
                                        <p:tgtEl>
                                          <p:spTgt spid="3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1000"/>
                                        <p:tgtEl>
                                          <p:spTgt spid="35"/>
                                        </p:tgtEl>
                                      </p:cBhvr>
                                    </p:animEffect>
                                    <p:anim calcmode="lin" valueType="num">
                                      <p:cBhvr>
                                        <p:cTn id="33" dur="1000" fill="hold"/>
                                        <p:tgtEl>
                                          <p:spTgt spid="35"/>
                                        </p:tgtEl>
                                        <p:attrNameLst>
                                          <p:attrName>ppt_x</p:attrName>
                                        </p:attrNameLst>
                                      </p:cBhvr>
                                      <p:tavLst>
                                        <p:tav tm="0">
                                          <p:val>
                                            <p:strVal val="#ppt_x"/>
                                          </p:val>
                                        </p:tav>
                                        <p:tav tm="100000">
                                          <p:val>
                                            <p:strVal val="#ppt_x"/>
                                          </p:val>
                                        </p:tav>
                                      </p:tavLst>
                                    </p:anim>
                                    <p:anim calcmode="lin" valueType="num">
                                      <p:cBhvr>
                                        <p:cTn id="34" dur="1000" fill="hold"/>
                                        <p:tgtEl>
                                          <p:spTgt spid="35"/>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fade">
                                      <p:cBhvr>
                                        <p:cTn id="37" dur="1000"/>
                                        <p:tgtEl>
                                          <p:spTgt spid="41"/>
                                        </p:tgtEl>
                                      </p:cBhvr>
                                    </p:animEffect>
                                    <p:anim calcmode="lin" valueType="num">
                                      <p:cBhvr>
                                        <p:cTn id="38" dur="1000" fill="hold"/>
                                        <p:tgtEl>
                                          <p:spTgt spid="41"/>
                                        </p:tgtEl>
                                        <p:attrNameLst>
                                          <p:attrName>ppt_x</p:attrName>
                                        </p:attrNameLst>
                                      </p:cBhvr>
                                      <p:tavLst>
                                        <p:tav tm="0">
                                          <p:val>
                                            <p:strVal val="#ppt_x"/>
                                          </p:val>
                                        </p:tav>
                                        <p:tav tm="100000">
                                          <p:val>
                                            <p:strVal val="#ppt_x"/>
                                          </p:val>
                                        </p:tav>
                                      </p:tavLst>
                                    </p:anim>
                                    <p:anim calcmode="lin" valueType="num">
                                      <p:cBhvr>
                                        <p:cTn id="39" dur="1000" fill="hold"/>
                                        <p:tgtEl>
                                          <p:spTgt spid="41"/>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6" grpId="0"/>
      <p:bldP spid="29" grpId="0"/>
      <p:bldP spid="32" grpId="0"/>
      <p:bldP spid="35" grpId="0"/>
      <p:bldP spid="39" grpId="0"/>
      <p:bldP spid="41" grpId="0"/>
      <p:bldP spid="4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248352" y="1088332"/>
            <a:ext cx="11573197" cy="724247"/>
          </a:xfrm>
        </p:spPr>
        <p:txBody>
          <a:bodyPr/>
          <a:lstStyle/>
          <a:p>
            <a:r>
              <a:rPr lang="en-US" sz="4000" dirty="0">
                <a:solidFill>
                  <a:schemeClr val="accent3">
                    <a:lumMod val="50000"/>
                  </a:schemeClr>
                </a:solidFill>
              </a:rPr>
              <a:t>Introduction to the software</a:t>
            </a: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a16="http://schemas.microsoft.com/office/drawing/2014/main" xmlns="" id="{D9B85F3A-0D98-4AE5-8CED-AA4A4CF82188}"/>
              </a:ext>
            </a:extLst>
          </p:cNvPr>
          <p:cNvSpPr txBox="1">
            <a:spLocks/>
          </p:cNvSpPr>
          <p:nvPr/>
        </p:nvSpPr>
        <p:spPr>
          <a:xfrm>
            <a:off x="618803" y="247265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buFont typeface="Arial" panose="020B0604020202020204" pitchFamily="34" charset="0"/>
              <a:buChar char="•"/>
            </a:pPr>
            <a:endParaRPr lang="en-US" sz="2800" dirty="0"/>
          </a:p>
        </p:txBody>
      </p:sp>
      <p:sp>
        <p:nvSpPr>
          <p:cNvPr id="54" name="Rectangle 53"/>
          <p:cNvSpPr/>
          <p:nvPr/>
        </p:nvSpPr>
        <p:spPr>
          <a:xfrm>
            <a:off x="-197002" y="257335"/>
            <a:ext cx="12619590" cy="830997"/>
          </a:xfrm>
          <a:prstGeom prst="rect">
            <a:avLst/>
          </a:prstGeom>
          <a:noFill/>
        </p:spPr>
        <p:txBody>
          <a:bodyPr wrap="square" lIns="91440" tIns="45720" rIns="91440" bIns="45720">
            <a:spAutoFit/>
          </a:bodyPr>
          <a:lstStyle/>
          <a:p>
            <a:pPr algn="ctr"/>
            <a:r>
              <a:rPr lang="en-US" sz="4800" b="1" cap="none" spc="200" dirty="0" smtClean="0">
                <a:ln w="29210">
                  <a:solidFill>
                    <a:schemeClr val="accent3">
                      <a:tint val="10000"/>
                    </a:schemeClr>
                  </a:solidFill>
                </a:ln>
                <a:solidFill>
                  <a:srgbClr val="FF0000">
                    <a:alpha val="50000"/>
                  </a:srgbClr>
                </a:solidFill>
                <a:effectLst>
                  <a:innerShdw blurRad="50800" dist="50800" dir="8100000">
                    <a:srgbClr val="7D7D7D">
                      <a:alpha val="73000"/>
                    </a:srgbClr>
                  </a:innerShdw>
                </a:effectLst>
              </a:rPr>
              <a:t>Computer’s Software</a:t>
            </a:r>
            <a:endParaRPr lang="en-US" sz="4800" b="1" cap="none" spc="200" dirty="0">
              <a:ln w="29210">
                <a:solidFill>
                  <a:schemeClr val="accent3">
                    <a:tint val="10000"/>
                  </a:schemeClr>
                </a:solidFill>
              </a:ln>
              <a:solidFill>
                <a:srgbClr val="FF0000">
                  <a:alpha val="50000"/>
                </a:srgbClr>
              </a:solidFill>
              <a:effectLst>
                <a:innerShdw blurRad="50800" dist="50800" dir="8100000">
                  <a:srgbClr val="7D7D7D">
                    <a:alpha val="73000"/>
                  </a:srgbClr>
                </a:innerShdw>
              </a:effectLst>
            </a:endParaRPr>
          </a:p>
        </p:txBody>
      </p:sp>
      <p:sp>
        <p:nvSpPr>
          <p:cNvPr id="55" name="Text Placeholder 1">
            <a:extLst>
              <a:ext uri="{FF2B5EF4-FFF2-40B4-BE49-F238E27FC236}">
                <a16:creationId xmlns:a16="http://schemas.microsoft.com/office/drawing/2014/main" xmlns="" id="{D9B85F3A-0D98-4AE5-8CED-AA4A4CF82188}"/>
              </a:ext>
            </a:extLst>
          </p:cNvPr>
          <p:cNvSpPr txBox="1">
            <a:spLocks/>
          </p:cNvSpPr>
          <p:nvPr/>
        </p:nvSpPr>
        <p:spPr>
          <a:xfrm>
            <a:off x="0" y="1796865"/>
            <a:ext cx="12069905" cy="310895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smtClean="0"/>
              <a:t>Software </a:t>
            </a:r>
            <a:r>
              <a:rPr lang="en-US" sz="2800" dirty="0"/>
              <a:t>is a set of instructions that tells a computer or other digital device what to do. It's what enables us to use our devices to perform specific tasks, such as browsing the web, creating documents, or playing games. </a:t>
            </a:r>
            <a:endParaRPr lang="en-US" sz="2800" dirty="0" smtClean="0"/>
          </a:p>
          <a:p>
            <a:r>
              <a:rPr lang="en-US" sz="2800" i="1" dirty="0" smtClean="0"/>
              <a:t>The </a:t>
            </a:r>
            <a:r>
              <a:rPr lang="en-US" sz="2800" i="1" dirty="0"/>
              <a:t>first software that was actually executed on a computer was written by a team led by </a:t>
            </a:r>
            <a:r>
              <a:rPr lang="en-US" sz="2800" i="1" dirty="0" err="1"/>
              <a:t>Konrad</a:t>
            </a:r>
            <a:r>
              <a:rPr lang="en-US" sz="2800" i="1" dirty="0"/>
              <a:t> </a:t>
            </a:r>
            <a:r>
              <a:rPr lang="en-US" sz="2800" i="1" dirty="0" err="1"/>
              <a:t>Zuse</a:t>
            </a:r>
            <a:r>
              <a:rPr lang="en-US" sz="2800" i="1" dirty="0"/>
              <a:t> in Germany in the 1930s and 1940s</a:t>
            </a:r>
            <a:r>
              <a:rPr lang="en-US" sz="2800" i="1" dirty="0" smtClean="0"/>
              <a:t>. </a:t>
            </a:r>
            <a:r>
              <a:rPr lang="en-US" sz="2800" dirty="0" smtClean="0"/>
              <a:t>Without </a:t>
            </a:r>
            <a:r>
              <a:rPr lang="en-US" sz="2800" dirty="0"/>
              <a:t>software, our devices would be nothing more than inert pieces of hardware."</a:t>
            </a:r>
          </a:p>
        </p:txBody>
      </p:sp>
      <p:sp>
        <p:nvSpPr>
          <p:cNvPr id="57" name="Oval 56">
            <a:extLst>
              <a:ext uri="{FF2B5EF4-FFF2-40B4-BE49-F238E27FC236}">
                <a16:creationId xmlns:a16="http://schemas.microsoft.com/office/drawing/2014/main" xmlns="" id="{DC5D206E-19BA-4923-A9E9-42E36526B6B3}"/>
              </a:ext>
            </a:extLst>
          </p:cNvPr>
          <p:cNvSpPr/>
          <p:nvPr/>
        </p:nvSpPr>
        <p:spPr>
          <a:xfrm>
            <a:off x="3225451" y="544987"/>
            <a:ext cx="419579" cy="4121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58" name="Trapezoid 13">
            <a:extLst>
              <a:ext uri="{FF2B5EF4-FFF2-40B4-BE49-F238E27FC236}">
                <a16:creationId xmlns:a16="http://schemas.microsoft.com/office/drawing/2014/main" xmlns="" id="{72721057-A8F0-48C3-8E04-9D927B488D99}"/>
              </a:ext>
            </a:extLst>
          </p:cNvPr>
          <p:cNvSpPr/>
          <p:nvPr/>
        </p:nvSpPr>
        <p:spPr>
          <a:xfrm>
            <a:off x="3299132" y="656975"/>
            <a:ext cx="272216" cy="18812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682" y="4390384"/>
            <a:ext cx="2510870" cy="2344786"/>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29552" y="4267554"/>
            <a:ext cx="6138597" cy="2467616"/>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94863" y="4682958"/>
            <a:ext cx="2175042" cy="2175042"/>
          </a:xfrm>
          <a:prstGeom prst="rect">
            <a:avLst/>
          </a:prstGeom>
        </p:spPr>
      </p:pic>
    </p:spTree>
    <p:extLst>
      <p:ext uri="{BB962C8B-B14F-4D97-AF65-F5344CB8AC3E}">
        <p14:creationId xmlns:p14="http://schemas.microsoft.com/office/powerpoint/2010/main" val="3979649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265321" y="378416"/>
            <a:ext cx="11573197" cy="724247"/>
          </a:xfrm>
        </p:spPr>
        <p:txBody>
          <a:bodyPr/>
          <a:lstStyle/>
          <a:p>
            <a:pPr marL="285750" indent="-285750">
              <a:buFont typeface="Arial" pitchFamily="34" charset="0"/>
              <a:buChar char="•"/>
            </a:pPr>
            <a:r>
              <a:rPr lang="en-US" sz="4000" b="1" dirty="0">
                <a:solidFill>
                  <a:schemeClr val="accent3">
                    <a:lumMod val="50000"/>
                  </a:schemeClr>
                </a:solidFill>
              </a:rPr>
              <a:t>Purpose and benefits of the software</a:t>
            </a:r>
            <a:endParaRPr lang="ko-KR" altLang="en-US" sz="4000" b="1"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a16="http://schemas.microsoft.com/office/drawing/2014/main" xmlns="" id="{D9B85F3A-0D98-4AE5-8CED-AA4A4CF82188}"/>
              </a:ext>
            </a:extLst>
          </p:cNvPr>
          <p:cNvSpPr txBox="1">
            <a:spLocks/>
          </p:cNvSpPr>
          <p:nvPr/>
        </p:nvSpPr>
        <p:spPr>
          <a:xfrm>
            <a:off x="-1" y="597696"/>
            <a:ext cx="12175033" cy="5652979"/>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sz="2400" b="1" dirty="0" smtClean="0">
                <a:solidFill>
                  <a:schemeClr val="accent3">
                    <a:lumMod val="75000"/>
                  </a:schemeClr>
                </a:solidFill>
              </a:rPr>
              <a:t>        Easy collaboration: </a:t>
            </a:r>
            <a:r>
              <a:rPr lang="en-US" sz="2000" dirty="0" smtClean="0"/>
              <a:t>Easily </a:t>
            </a:r>
            <a:r>
              <a:rPr lang="en-US" sz="2000" dirty="0"/>
              <a:t>collaborate </a:t>
            </a:r>
            <a:r>
              <a:rPr lang="en-US" sz="2000" dirty="0" smtClean="0"/>
              <a:t>with on works with our colleagues.</a:t>
            </a:r>
          </a:p>
          <a:p>
            <a:pPr algn="l"/>
            <a:r>
              <a:rPr lang="en-US" sz="2400" b="1" dirty="0">
                <a:solidFill>
                  <a:schemeClr val="accent3">
                    <a:lumMod val="75000"/>
                  </a:schemeClr>
                </a:solidFill>
              </a:rPr>
              <a:t> </a:t>
            </a:r>
            <a:r>
              <a:rPr lang="en-US" sz="2400" b="1" dirty="0" smtClean="0">
                <a:solidFill>
                  <a:schemeClr val="accent3">
                    <a:lumMod val="75000"/>
                  </a:schemeClr>
                </a:solidFill>
              </a:rPr>
              <a:t>       Efficiency: </a:t>
            </a:r>
            <a:r>
              <a:rPr lang="en-US" sz="2000" dirty="0"/>
              <a:t>A</a:t>
            </a:r>
            <a:r>
              <a:rPr lang="en-US" sz="2000" dirty="0" smtClean="0"/>
              <a:t>llows create </a:t>
            </a:r>
            <a:r>
              <a:rPr lang="en-US" sz="2000" dirty="0"/>
              <a:t>presentations quickly and efficiently, saving you time and </a:t>
            </a:r>
            <a:r>
              <a:rPr lang="en-US" sz="2000" dirty="0" smtClean="0"/>
              <a:t>effort.</a:t>
            </a:r>
          </a:p>
          <a:p>
            <a:pPr algn="l"/>
            <a:r>
              <a:rPr lang="en-US" sz="2400" b="1" dirty="0">
                <a:solidFill>
                  <a:schemeClr val="accent3">
                    <a:lumMod val="75000"/>
                  </a:schemeClr>
                </a:solidFill>
              </a:rPr>
              <a:t> </a:t>
            </a:r>
            <a:r>
              <a:rPr lang="en-US" sz="2400" b="1" dirty="0" smtClean="0">
                <a:solidFill>
                  <a:schemeClr val="accent3">
                    <a:lumMod val="75000"/>
                  </a:schemeClr>
                </a:solidFill>
              </a:rPr>
              <a:t>       Flexibility</a:t>
            </a:r>
            <a:r>
              <a:rPr lang="en-US" sz="2400" b="1" dirty="0">
                <a:solidFill>
                  <a:schemeClr val="accent3">
                    <a:lumMod val="75000"/>
                  </a:schemeClr>
                </a:solidFill>
              </a:rPr>
              <a:t>: </a:t>
            </a:r>
            <a:r>
              <a:rPr lang="en-US" sz="2000" dirty="0" smtClean="0"/>
              <a:t>Allows to </a:t>
            </a:r>
            <a:r>
              <a:rPr lang="en-US" sz="2000" dirty="0"/>
              <a:t>customize </a:t>
            </a:r>
            <a:r>
              <a:rPr lang="en-US" sz="2000" dirty="0" smtClean="0"/>
              <a:t>the presentation </a:t>
            </a:r>
            <a:r>
              <a:rPr lang="en-US" sz="2000" dirty="0"/>
              <a:t>to </a:t>
            </a:r>
            <a:r>
              <a:rPr lang="en-US" sz="2000" dirty="0" smtClean="0"/>
              <a:t>specific </a:t>
            </a:r>
            <a:r>
              <a:rPr lang="en-US" sz="2000" dirty="0"/>
              <a:t>needs, whether you're presenting </a:t>
            </a:r>
            <a:r>
              <a:rPr lang="en-US" sz="2000" dirty="0" smtClean="0"/>
              <a:t>to</a:t>
            </a:r>
          </a:p>
          <a:p>
            <a:pPr algn="l"/>
            <a:r>
              <a:rPr lang="en-US" sz="2000" dirty="0" smtClean="0"/>
              <a:t>          a </a:t>
            </a:r>
            <a:r>
              <a:rPr lang="en-US" sz="2000" dirty="0"/>
              <a:t>small group or a large audience. </a:t>
            </a:r>
          </a:p>
          <a:p>
            <a:pPr algn="l"/>
            <a:r>
              <a:rPr lang="en-US" sz="2400" b="1" dirty="0">
                <a:solidFill>
                  <a:schemeClr val="accent3">
                    <a:lumMod val="75000"/>
                  </a:schemeClr>
                </a:solidFill>
              </a:rPr>
              <a:t> </a:t>
            </a:r>
            <a:r>
              <a:rPr lang="en-US" sz="2400" b="1" dirty="0" smtClean="0">
                <a:solidFill>
                  <a:schemeClr val="accent3">
                    <a:lumMod val="75000"/>
                  </a:schemeClr>
                </a:solidFill>
              </a:rPr>
              <a:t>       Accessibility</a:t>
            </a:r>
            <a:r>
              <a:rPr lang="en-US" sz="2400" b="1" dirty="0">
                <a:solidFill>
                  <a:schemeClr val="accent3">
                    <a:lumMod val="75000"/>
                  </a:schemeClr>
                </a:solidFill>
              </a:rPr>
              <a:t>:</a:t>
            </a:r>
            <a:r>
              <a:rPr lang="en-US" sz="2400" dirty="0">
                <a:solidFill>
                  <a:schemeClr val="accent3">
                    <a:lumMod val="75000"/>
                  </a:schemeClr>
                </a:solidFill>
              </a:rPr>
              <a:t> </a:t>
            </a:r>
            <a:r>
              <a:rPr lang="en-US" sz="2000" dirty="0" smtClean="0"/>
              <a:t>It makes </a:t>
            </a:r>
            <a:r>
              <a:rPr lang="en-US" sz="2000" dirty="0"/>
              <a:t>it easy to share </a:t>
            </a:r>
            <a:r>
              <a:rPr lang="en-US" sz="2000" dirty="0" smtClean="0"/>
              <a:t>presentation </a:t>
            </a:r>
            <a:r>
              <a:rPr lang="en-US" sz="2000" dirty="0"/>
              <a:t>with others, whether through email, social  </a:t>
            </a:r>
            <a:r>
              <a:rPr lang="en-US" sz="2000" dirty="0" smtClean="0"/>
              <a:t>           	media</a:t>
            </a:r>
            <a:r>
              <a:rPr lang="en-US" sz="2000" dirty="0"/>
              <a:t>, or other online platforms. </a:t>
            </a:r>
            <a:endParaRPr lang="en-US" sz="2000" dirty="0" smtClean="0"/>
          </a:p>
          <a:p>
            <a:pPr algn="l"/>
            <a:r>
              <a:rPr lang="en-US" sz="2400" b="1" dirty="0">
                <a:solidFill>
                  <a:schemeClr val="accent3">
                    <a:lumMod val="75000"/>
                  </a:schemeClr>
                </a:solidFill>
              </a:rPr>
              <a:t> </a:t>
            </a:r>
            <a:r>
              <a:rPr lang="en-US" sz="2400" b="1" dirty="0" smtClean="0">
                <a:solidFill>
                  <a:schemeClr val="accent3">
                    <a:lumMod val="75000"/>
                  </a:schemeClr>
                </a:solidFill>
              </a:rPr>
              <a:t>       Visual </a:t>
            </a:r>
            <a:r>
              <a:rPr lang="en-US" sz="2400" b="1" dirty="0">
                <a:solidFill>
                  <a:schemeClr val="accent3">
                    <a:lumMod val="75000"/>
                  </a:schemeClr>
                </a:solidFill>
              </a:rPr>
              <a:t>appeal: </a:t>
            </a:r>
            <a:r>
              <a:rPr lang="en-US" sz="2000" dirty="0" smtClean="0">
                <a:solidFill>
                  <a:schemeClr val="tx1">
                    <a:lumMod val="95000"/>
                    <a:lumOff val="5000"/>
                  </a:schemeClr>
                </a:solidFill>
              </a:rPr>
              <a:t>It </a:t>
            </a:r>
            <a:r>
              <a:rPr lang="en-US" sz="2000" dirty="0" smtClean="0"/>
              <a:t>allows to </a:t>
            </a:r>
            <a:r>
              <a:rPr lang="en-US" sz="2000" dirty="0"/>
              <a:t>create visually appealing presentations that are engaging and can </a:t>
            </a:r>
            <a:r>
              <a:rPr lang="en-US" sz="2000" dirty="0" smtClean="0"/>
              <a:t>	capture </a:t>
            </a:r>
            <a:r>
              <a:rPr lang="en-US" sz="2000" dirty="0"/>
              <a:t>your audience's </a:t>
            </a:r>
            <a:r>
              <a:rPr lang="en-US" sz="2000" dirty="0" smtClean="0"/>
              <a:t>attention, a</a:t>
            </a:r>
            <a:r>
              <a:rPr lang="en-US" sz="2000" i="1" dirty="0" smtClean="0">
                <a:solidFill>
                  <a:schemeClr val="bg2">
                    <a:lumMod val="10000"/>
                  </a:schemeClr>
                </a:solidFill>
              </a:rPr>
              <a:t>nd </a:t>
            </a:r>
            <a:r>
              <a:rPr lang="en-US" sz="2000" i="1" dirty="0">
                <a:solidFill>
                  <a:schemeClr val="bg2">
                    <a:lumMod val="10000"/>
                  </a:schemeClr>
                </a:solidFill>
              </a:rPr>
              <a:t>many m</a:t>
            </a:r>
            <a:r>
              <a:rPr lang="en-US" sz="2000" i="1" dirty="0" smtClean="0">
                <a:solidFill>
                  <a:schemeClr val="bg2">
                    <a:lumMod val="10000"/>
                  </a:schemeClr>
                </a:solidFill>
              </a:rPr>
              <a:t>ore</a:t>
            </a:r>
            <a:r>
              <a:rPr lang="en-US" sz="2000" i="1" dirty="0">
                <a:solidFill>
                  <a:schemeClr val="bg2">
                    <a:lumMod val="10000"/>
                  </a:schemeClr>
                </a:solidFill>
              </a:rPr>
              <a:t>.</a:t>
            </a:r>
            <a:endParaRPr lang="en-US" sz="2000" i="1" dirty="0" smtClean="0">
              <a:solidFill>
                <a:schemeClr val="bg2">
                  <a:lumMod val="10000"/>
                </a:schemeClr>
              </a:solidFill>
            </a:endParaRPr>
          </a:p>
          <a:p>
            <a:pPr algn="l"/>
            <a:endParaRPr lang="en-US" sz="1800" i="1" dirty="0">
              <a:solidFill>
                <a:schemeClr val="bg2">
                  <a:lumMod val="10000"/>
                </a:schemeClr>
              </a:solidFill>
            </a:endParaRPr>
          </a:p>
          <a:p>
            <a:pPr algn="l"/>
            <a:endParaRPr lang="en-US" sz="2000" dirty="0" smtClean="0"/>
          </a:p>
          <a:p>
            <a:pPr algn="l"/>
            <a:endParaRPr lang="en-US" sz="2000" dirty="0"/>
          </a:p>
        </p:txBody>
      </p:sp>
      <p:sp>
        <p:nvSpPr>
          <p:cNvPr id="13" name="Trapezoid 13">
            <a:extLst>
              <a:ext uri="{FF2B5EF4-FFF2-40B4-BE49-F238E27FC236}">
                <a16:creationId xmlns:a16="http://schemas.microsoft.com/office/drawing/2014/main" xmlns="" id="{72721057-A8F0-48C3-8E04-9D927B488D99}"/>
              </a:ext>
            </a:extLst>
          </p:cNvPr>
          <p:cNvSpPr/>
          <p:nvPr/>
        </p:nvSpPr>
        <p:spPr>
          <a:xfrm>
            <a:off x="960275" y="1008601"/>
            <a:ext cx="272216" cy="188124"/>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207812"/>
            <a:ext cx="435023" cy="435023"/>
          </a:xfrm>
          <a:prstGeom prst="rect">
            <a:avLst/>
          </a:prstGeom>
        </p:spPr>
      </p:pic>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717030"/>
            <a:ext cx="435023" cy="435023"/>
          </a:xfrm>
          <a:prstGeom prst="rect">
            <a:avLst/>
          </a:prstGeom>
        </p:spPr>
      </p:pic>
      <p:pic>
        <p:nvPicPr>
          <p:cNvPr id="12" name="Picture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152053"/>
            <a:ext cx="435023" cy="435023"/>
          </a:xfrm>
          <a:prstGeom prst="rect">
            <a:avLst/>
          </a:prstGeom>
        </p:spPr>
      </p:pic>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2989162"/>
            <a:ext cx="435023" cy="435023"/>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3767085"/>
            <a:ext cx="435023" cy="43502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8" y="4374409"/>
            <a:ext cx="12192000" cy="2483591"/>
          </a:xfrm>
          <a:prstGeom prst="rect">
            <a:avLst/>
          </a:prstGeom>
        </p:spPr>
      </p:pic>
    </p:spTree>
    <p:extLst>
      <p:ext uri="{BB962C8B-B14F-4D97-AF65-F5344CB8AC3E}">
        <p14:creationId xmlns:p14="http://schemas.microsoft.com/office/powerpoint/2010/main" val="55186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87263" y="911211"/>
            <a:ext cx="11573197" cy="724247"/>
          </a:xfrm>
        </p:spPr>
        <p:txBody>
          <a:bodyPr/>
          <a:lstStyle/>
          <a:p>
            <a:pPr marL="285750" indent="-285750">
              <a:buFont typeface="Arial" pitchFamily="34" charset="0"/>
              <a:buChar char="•"/>
            </a:pPr>
            <a:r>
              <a:rPr lang="en-US" sz="4000" b="1" dirty="0">
                <a:solidFill>
                  <a:schemeClr val="accent3">
                    <a:lumMod val="50000"/>
                  </a:schemeClr>
                </a:solidFill>
              </a:rPr>
              <a:t>Key features and functions of the software</a:t>
            </a:r>
            <a:endParaRPr lang="ko-KR" altLang="en-US" sz="4000" b="1"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3" name="Text Placeholder 1">
            <a:extLst>
              <a:ext uri="{FF2B5EF4-FFF2-40B4-BE49-F238E27FC236}">
                <a16:creationId xmlns:a16="http://schemas.microsoft.com/office/drawing/2014/main" xmlns="" id="{D9B85F3A-0D98-4AE5-8CED-AA4A4CF82188}"/>
              </a:ext>
            </a:extLst>
          </p:cNvPr>
          <p:cNvSpPr txBox="1">
            <a:spLocks/>
          </p:cNvSpPr>
          <p:nvPr/>
        </p:nvSpPr>
        <p:spPr>
          <a:xfrm>
            <a:off x="618803" y="2472651"/>
            <a:ext cx="11573197" cy="724247"/>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85800" indent="-685800">
              <a:buFont typeface="Arial" panose="020B0604020202020204" pitchFamily="34" charset="0"/>
              <a:buChar char="•"/>
            </a:pPr>
            <a:endParaRPr lang="en-US" sz="2800" dirty="0"/>
          </a:p>
        </p:txBody>
      </p:sp>
      <p:sp>
        <p:nvSpPr>
          <p:cNvPr id="55" name="Text Placeholder 1">
            <a:extLst>
              <a:ext uri="{FF2B5EF4-FFF2-40B4-BE49-F238E27FC236}">
                <a16:creationId xmlns:a16="http://schemas.microsoft.com/office/drawing/2014/main" xmlns="" id="{D9B85F3A-0D98-4AE5-8CED-AA4A4CF82188}"/>
              </a:ext>
            </a:extLst>
          </p:cNvPr>
          <p:cNvSpPr txBox="1">
            <a:spLocks/>
          </p:cNvSpPr>
          <p:nvPr/>
        </p:nvSpPr>
        <p:spPr>
          <a:xfrm>
            <a:off x="24324" y="1869742"/>
            <a:ext cx="12167676" cy="3848670"/>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l">
              <a:buFont typeface="Arial" pitchFamily="34" charset="0"/>
              <a:buChar char="•"/>
            </a:pPr>
            <a:r>
              <a:rPr lang="en-US" sz="2400" b="1" dirty="0">
                <a:solidFill>
                  <a:schemeClr val="accent3">
                    <a:lumMod val="75000"/>
                  </a:schemeClr>
                </a:solidFill>
              </a:rPr>
              <a:t>User interface: </a:t>
            </a:r>
            <a:r>
              <a:rPr lang="en-US" sz="2000" dirty="0"/>
              <a:t>A well-designed user interface is an essential feature of any software tool. The user interface should be intuitive and </a:t>
            </a:r>
            <a:r>
              <a:rPr lang="en-US" sz="2000" dirty="0" smtClean="0"/>
              <a:t>user-friendly.</a:t>
            </a:r>
          </a:p>
          <a:p>
            <a:pPr marL="342900" indent="-342900" algn="l">
              <a:buFont typeface="Arial" pitchFamily="34" charset="0"/>
              <a:buChar char="•"/>
            </a:pPr>
            <a:r>
              <a:rPr lang="en-US" sz="2400" b="1" dirty="0" smtClean="0">
                <a:solidFill>
                  <a:schemeClr val="accent3">
                    <a:lumMod val="75000"/>
                  </a:schemeClr>
                </a:solidFill>
              </a:rPr>
              <a:t>Customization</a:t>
            </a:r>
            <a:r>
              <a:rPr lang="en-US" sz="2400" b="1" dirty="0">
                <a:solidFill>
                  <a:schemeClr val="accent3">
                    <a:lumMod val="75000"/>
                  </a:schemeClr>
                </a:solidFill>
              </a:rPr>
              <a:t>:</a:t>
            </a:r>
            <a:r>
              <a:rPr lang="en-US" sz="2400" dirty="0">
                <a:solidFill>
                  <a:schemeClr val="accent3">
                    <a:lumMod val="75000"/>
                  </a:schemeClr>
                </a:solidFill>
              </a:rPr>
              <a:t> </a:t>
            </a:r>
            <a:r>
              <a:rPr lang="en-US" sz="2000" dirty="0"/>
              <a:t>Software should allow for customization, such as changing the font size, color, and layout of the presentation. </a:t>
            </a:r>
            <a:endParaRPr lang="en-US" sz="2000" dirty="0" smtClean="0"/>
          </a:p>
          <a:p>
            <a:pPr marL="342900" indent="-342900" algn="l">
              <a:buFont typeface="Arial" pitchFamily="34" charset="0"/>
              <a:buChar char="•"/>
            </a:pPr>
            <a:r>
              <a:rPr lang="en-US" sz="2400" b="1" dirty="0" smtClean="0">
                <a:solidFill>
                  <a:schemeClr val="accent3">
                    <a:lumMod val="75000"/>
                  </a:schemeClr>
                </a:solidFill>
              </a:rPr>
              <a:t>Templates: </a:t>
            </a:r>
            <a:r>
              <a:rPr lang="en-US" sz="2000" dirty="0" smtClean="0"/>
              <a:t>Many software tools offer pre-made templates for presentations, which can help users to create a professional-looking presentation quickly and easily.</a:t>
            </a:r>
          </a:p>
          <a:p>
            <a:pPr marL="342900" indent="-342900" algn="l">
              <a:buFont typeface="Arial" pitchFamily="34" charset="0"/>
              <a:buChar char="•"/>
            </a:pPr>
            <a:r>
              <a:rPr lang="en-US" sz="2400" b="1" dirty="0">
                <a:solidFill>
                  <a:schemeClr val="accent3">
                    <a:lumMod val="75000"/>
                  </a:schemeClr>
                </a:solidFill>
              </a:rPr>
              <a:t>Multimedia integration: </a:t>
            </a:r>
            <a:r>
              <a:rPr lang="en-US" sz="2000" dirty="0"/>
              <a:t>As mentioned earlier, software should allow for the integration of multimedia elements such as images, videos, and audio, which can help to enhance the presentation</a:t>
            </a:r>
            <a:r>
              <a:rPr lang="en-US" sz="2000" dirty="0" smtClean="0"/>
              <a:t>.</a:t>
            </a:r>
          </a:p>
          <a:p>
            <a:pPr algn="l"/>
            <a:endParaRPr lang="en-US" sz="2000" dirty="0"/>
          </a:p>
          <a:p>
            <a:r>
              <a:rPr lang="en-US" sz="2000" i="1" dirty="0" smtClean="0">
                <a:solidFill>
                  <a:schemeClr val="accent4">
                    <a:lumMod val="75000"/>
                  </a:schemeClr>
                </a:solidFill>
              </a:rPr>
              <a:t>These are some major key features and functions of the software.</a:t>
            </a:r>
            <a:endParaRPr lang="en-US" sz="2000" i="1" dirty="0">
              <a:solidFill>
                <a:schemeClr val="accent4">
                  <a:lumMod val="75000"/>
                </a:schemeClr>
              </a:solidFill>
            </a:endParaRPr>
          </a:p>
          <a:p>
            <a:pPr algn="l"/>
            <a:endParaRPr lang="en-US" sz="2000" dirty="0" smtClean="0"/>
          </a:p>
          <a:p>
            <a:pPr algn="l"/>
            <a:endParaRPr lang="en-US" sz="1800" dirty="0"/>
          </a:p>
        </p:txBody>
      </p:sp>
      <p:pic>
        <p:nvPicPr>
          <p:cNvPr id="14" name="Picture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flipH="1">
            <a:off x="5494189" y="0"/>
            <a:ext cx="911211" cy="911211"/>
          </a:xfrm>
          <a:prstGeom prst="rect">
            <a:avLst/>
          </a:prstGeom>
        </p:spPr>
      </p:pic>
      <p:sp>
        <p:nvSpPr>
          <p:cNvPr id="5" name="Oval 4"/>
          <p:cNvSpPr/>
          <p:nvPr/>
        </p:nvSpPr>
        <p:spPr>
          <a:xfrm>
            <a:off x="0" y="5104263"/>
            <a:ext cx="3797216" cy="1753737"/>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331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46320" y="243949"/>
            <a:ext cx="11573197" cy="724247"/>
          </a:xfrm>
        </p:spPr>
        <p:txBody>
          <a:bodyPr/>
          <a:lstStyle/>
          <a:p>
            <a:pPr marL="285750" indent="-285750" fontAlgn="base">
              <a:buFont typeface="Arial" pitchFamily="34" charset="0"/>
              <a:buChar char="•"/>
            </a:pPr>
            <a:r>
              <a:rPr lang="en-US" sz="4000" b="1" dirty="0">
                <a:solidFill>
                  <a:schemeClr val="accent3">
                    <a:lumMod val="50000"/>
                  </a:schemeClr>
                </a:solidFill>
              </a:rPr>
              <a:t>How the software </a:t>
            </a:r>
            <a:r>
              <a:rPr lang="en-US" sz="4000" b="1" dirty="0" smtClean="0">
                <a:solidFill>
                  <a:schemeClr val="accent3">
                    <a:lumMod val="50000"/>
                  </a:schemeClr>
                </a:solidFill>
              </a:rPr>
              <a:t>works?</a:t>
            </a:r>
            <a:endParaRPr lang="en-US" sz="4000"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9" name="Text Placeholder 1">
            <a:extLst>
              <a:ext uri="{FF2B5EF4-FFF2-40B4-BE49-F238E27FC236}">
                <a16:creationId xmlns:a16="http://schemas.microsoft.com/office/drawing/2014/main" xmlns="" id="{D9B85F3A-0D98-4AE5-8CED-AA4A4CF82188}"/>
              </a:ext>
            </a:extLst>
          </p:cNvPr>
          <p:cNvSpPr txBox="1">
            <a:spLocks/>
          </p:cNvSpPr>
          <p:nvPr/>
        </p:nvSpPr>
        <p:spPr>
          <a:xfrm>
            <a:off x="154146" y="848484"/>
            <a:ext cx="11573197" cy="264781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a:t>When a user interacts with the software, they input data or commands using the user interface. The software then processes this input, performs the necessary computations, and generates an output. This output may be displayed on the user interface, saved to a file, or transmitted to another device or application</a:t>
            </a:r>
            <a:r>
              <a:rPr lang="en-US" sz="2000" dirty="0" smtClean="0"/>
              <a:t>.</a:t>
            </a:r>
          </a:p>
          <a:p>
            <a:pPr fontAlgn="base"/>
            <a:endParaRPr lang="en-US" sz="2000" dirty="0">
              <a:solidFill>
                <a:schemeClr val="accent3">
                  <a:lumMod val="50000"/>
                </a:schemeClr>
              </a:solidFill>
            </a:endParaRPr>
          </a:p>
          <a:p>
            <a:pPr fontAlgn="base"/>
            <a:r>
              <a:rPr lang="en-US" sz="2000" dirty="0"/>
              <a:t>Overall, software works by interpreting code and processing input from the user to generate an output. The complexity of the software and the specific tasks it performs will vary depending on the intended use of the application.</a:t>
            </a:r>
            <a:endParaRPr lang="en-US" sz="2000" dirty="0">
              <a:solidFill>
                <a:schemeClr val="accent3">
                  <a:lumMod val="50000"/>
                </a:schemeClr>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57518"/>
            <a:ext cx="5503496" cy="235864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6864" y="3913399"/>
            <a:ext cx="1381552" cy="999532"/>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28876" y="4150986"/>
            <a:ext cx="5263124" cy="2523421"/>
          </a:xfrm>
          <a:prstGeom prst="rect">
            <a:avLst/>
          </a:prstGeom>
        </p:spPr>
      </p:pic>
    </p:spTree>
    <p:extLst>
      <p:ext uri="{BB962C8B-B14F-4D97-AF65-F5344CB8AC3E}">
        <p14:creationId xmlns:p14="http://schemas.microsoft.com/office/powerpoint/2010/main" val="1801070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187329" y="692847"/>
            <a:ext cx="11573197" cy="724247"/>
          </a:xfrm>
        </p:spPr>
        <p:txBody>
          <a:bodyPr/>
          <a:lstStyle/>
          <a:p>
            <a:pPr marL="285750" indent="-285750" fontAlgn="base">
              <a:buFont typeface="Arial" pitchFamily="34" charset="0"/>
              <a:buChar char="•"/>
            </a:pPr>
            <a:r>
              <a:rPr lang="en-US" sz="4000" b="1" dirty="0">
                <a:solidFill>
                  <a:schemeClr val="accent3">
                    <a:lumMod val="50000"/>
                  </a:schemeClr>
                </a:solidFill>
              </a:rPr>
              <a:t>User interface and design</a:t>
            </a:r>
            <a:endParaRPr lang="en-US" sz="4000"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55" name="Text Placeholder 1">
            <a:extLst>
              <a:ext uri="{FF2B5EF4-FFF2-40B4-BE49-F238E27FC236}">
                <a16:creationId xmlns:a16="http://schemas.microsoft.com/office/drawing/2014/main" xmlns="" id="{D9B85F3A-0D98-4AE5-8CED-AA4A4CF82188}"/>
              </a:ext>
            </a:extLst>
          </p:cNvPr>
          <p:cNvSpPr txBox="1">
            <a:spLocks/>
          </p:cNvSpPr>
          <p:nvPr/>
        </p:nvSpPr>
        <p:spPr>
          <a:xfrm>
            <a:off x="832513" y="4599296"/>
            <a:ext cx="10686197" cy="2553536"/>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Software user interface (UI) refers to the graphical and interactive components of a software application that a user interacts with to perform tasks. This can include menus, buttons, text boxes, and other visual elements that allow users to input data and navigate the software. The design of the UI plays an important role in how users interact with the software and can greatly impact the user experience</a:t>
            </a:r>
            <a:r>
              <a:rPr lang="en-US" sz="2000" dirty="0" smtClean="0"/>
              <a:t>.</a:t>
            </a:r>
            <a:endParaRPr lang="en-US" sz="2000" dirty="0"/>
          </a:p>
        </p:txBody>
      </p:sp>
      <p:sp>
        <p:nvSpPr>
          <p:cNvPr id="3" name="Rectangle 2"/>
          <p:cNvSpPr/>
          <p:nvPr/>
        </p:nvSpPr>
        <p:spPr>
          <a:xfrm>
            <a:off x="4026090" y="1692322"/>
            <a:ext cx="4135271" cy="2906974"/>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9" name="Rectangle 8"/>
          <p:cNvSpPr/>
          <p:nvPr/>
        </p:nvSpPr>
        <p:spPr>
          <a:xfrm>
            <a:off x="8440981" y="2251881"/>
            <a:ext cx="3319545" cy="1937318"/>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10" name="Rectangle 9"/>
          <p:cNvSpPr/>
          <p:nvPr/>
        </p:nvSpPr>
        <p:spPr>
          <a:xfrm>
            <a:off x="416803" y="2193331"/>
            <a:ext cx="3319545" cy="1937318"/>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Tree>
    <p:extLst>
      <p:ext uri="{BB962C8B-B14F-4D97-AF65-F5344CB8AC3E}">
        <p14:creationId xmlns:p14="http://schemas.microsoft.com/office/powerpoint/2010/main" val="14440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269827" y="556369"/>
            <a:ext cx="11573197" cy="724247"/>
          </a:xfrm>
        </p:spPr>
        <p:txBody>
          <a:bodyPr/>
          <a:lstStyle/>
          <a:p>
            <a:pPr marL="285750" indent="-285750">
              <a:buFont typeface="Arial" pitchFamily="34" charset="0"/>
              <a:buChar char="•"/>
            </a:pPr>
            <a:r>
              <a:rPr lang="en-US" altLang="ko-KR" sz="3600" b="1" dirty="0">
                <a:solidFill>
                  <a:schemeClr val="accent3">
                    <a:lumMod val="50000"/>
                  </a:schemeClr>
                </a:solidFill>
                <a:ea typeface="FZShuTi" pitchFamily="2" charset="-122"/>
              </a:rPr>
              <a:t>Compatibility with other software and systems</a:t>
            </a:r>
            <a:endParaRPr lang="ko-KR" altLang="en-US" sz="3600" b="1"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3" name="Rectangle 2"/>
          <p:cNvSpPr/>
          <p:nvPr/>
        </p:nvSpPr>
        <p:spPr>
          <a:xfrm>
            <a:off x="269827" y="1695428"/>
            <a:ext cx="3562056" cy="2493771"/>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t>
            </a:r>
            <a:endParaRPr lang="en-US" dirty="0"/>
          </a:p>
        </p:txBody>
      </p:sp>
      <p:sp>
        <p:nvSpPr>
          <p:cNvPr id="55" name="Text Placeholder 1">
            <a:extLst>
              <a:ext uri="{FF2B5EF4-FFF2-40B4-BE49-F238E27FC236}">
                <a16:creationId xmlns:a16="http://schemas.microsoft.com/office/drawing/2014/main" xmlns="" id="{D9B85F3A-0D98-4AE5-8CED-AA4A4CF82188}"/>
              </a:ext>
            </a:extLst>
          </p:cNvPr>
          <p:cNvSpPr txBox="1">
            <a:spLocks/>
          </p:cNvSpPr>
          <p:nvPr/>
        </p:nvSpPr>
        <p:spPr>
          <a:xfrm>
            <a:off x="4102573" y="1695428"/>
            <a:ext cx="8089427"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Compatibility can be affected by various factors such as the operating system, hardware, programming language, and file formats. For example, a presentation software application must be compatible with different operating systems such as Windows, </a:t>
            </a:r>
            <a:r>
              <a:rPr lang="en-US" sz="2000" dirty="0" err="1"/>
              <a:t>MacOS</a:t>
            </a:r>
            <a:r>
              <a:rPr lang="en-US" sz="2000" dirty="0"/>
              <a:t>, and Linux, and must be able to read and write files in various formats such as PPTX, PDF, and HTML.</a:t>
            </a:r>
          </a:p>
          <a:p>
            <a:r>
              <a:rPr lang="en-US" sz="2000" dirty="0"/>
              <a:t/>
            </a:r>
            <a:br>
              <a:rPr lang="en-US" sz="2000" dirty="0"/>
            </a:br>
            <a:endParaRPr lang="en-US" sz="2000" dirty="0"/>
          </a:p>
        </p:txBody>
      </p:sp>
      <p:sp>
        <p:nvSpPr>
          <p:cNvPr id="12" name="Text Placeholder 1">
            <a:extLst>
              <a:ext uri="{FF2B5EF4-FFF2-40B4-BE49-F238E27FC236}">
                <a16:creationId xmlns:a16="http://schemas.microsoft.com/office/drawing/2014/main" xmlns="" id="{D9B85F3A-0D98-4AE5-8CED-AA4A4CF82188}"/>
              </a:ext>
            </a:extLst>
          </p:cNvPr>
          <p:cNvSpPr txBox="1">
            <a:spLocks/>
          </p:cNvSpPr>
          <p:nvPr/>
        </p:nvSpPr>
        <p:spPr>
          <a:xfrm>
            <a:off x="57859" y="4364229"/>
            <a:ext cx="8089427"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base"/>
            <a:r>
              <a:rPr lang="en-US" sz="2000" dirty="0"/>
              <a:t>In summary, software compatibility with other software and systems is important to ensure that the application can interact with other software and systems seamlessly, allowing users to work efficiently and effectively.</a:t>
            </a: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36082" y="4364230"/>
            <a:ext cx="3654898" cy="2263846"/>
          </a:xfrm>
          <a:prstGeom prst="rect">
            <a:avLst/>
          </a:prstGeom>
        </p:spPr>
      </p:pic>
    </p:spTree>
    <p:extLst>
      <p:ext uri="{BB962C8B-B14F-4D97-AF65-F5344CB8AC3E}">
        <p14:creationId xmlns:p14="http://schemas.microsoft.com/office/powerpoint/2010/main" val="225745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7689" y="1483000"/>
            <a:ext cx="7117430" cy="3140953"/>
          </a:xfrm>
          <a:prstGeom prst="rect">
            <a:avLst/>
          </a:prstGeom>
        </p:spPr>
      </p:pic>
      <p:sp>
        <p:nvSpPr>
          <p:cNvPr id="2" name="Text Placeholder 1">
            <a:extLst>
              <a:ext uri="{FF2B5EF4-FFF2-40B4-BE49-F238E27FC236}">
                <a16:creationId xmlns:a16="http://schemas.microsoft.com/office/drawing/2014/main" xmlns="" id="{D9B85F3A-0D98-4AE5-8CED-AA4A4CF82188}"/>
              </a:ext>
            </a:extLst>
          </p:cNvPr>
          <p:cNvSpPr>
            <a:spLocks noGrp="1"/>
          </p:cNvSpPr>
          <p:nvPr>
            <p:ph type="body" sz="quarter" idx="10"/>
          </p:nvPr>
        </p:nvSpPr>
        <p:spPr>
          <a:xfrm>
            <a:off x="57859" y="460835"/>
            <a:ext cx="11573197" cy="724247"/>
          </a:xfrm>
        </p:spPr>
        <p:txBody>
          <a:bodyPr/>
          <a:lstStyle/>
          <a:p>
            <a:pPr marL="285750" indent="-285750">
              <a:buFont typeface="Arial" pitchFamily="34" charset="0"/>
              <a:buChar char="•"/>
            </a:pPr>
            <a:r>
              <a:rPr lang="en-US" altLang="ko-KR" sz="4000" b="1" dirty="0">
                <a:solidFill>
                  <a:schemeClr val="accent3">
                    <a:lumMod val="50000"/>
                  </a:schemeClr>
                </a:solidFill>
                <a:ea typeface="FZShuTi" pitchFamily="2" charset="-122"/>
              </a:rPr>
              <a:t>Customization and personalization options</a:t>
            </a:r>
            <a:endParaRPr lang="ko-KR" altLang="en-US" sz="4000" b="1" dirty="0">
              <a:solidFill>
                <a:schemeClr val="accent3">
                  <a:lumMod val="50000"/>
                </a:schemeClr>
              </a:solidFill>
            </a:endParaRPr>
          </a:p>
        </p:txBody>
      </p:sp>
      <p:sp>
        <p:nvSpPr>
          <p:cNvPr id="46" name="직사각형 113">
            <a:extLst>
              <a:ext uri="{FF2B5EF4-FFF2-40B4-BE49-F238E27FC236}">
                <a16:creationId xmlns:a16="http://schemas.microsoft.com/office/drawing/2014/main" xmlns="" id="{3E3ED7A7-6577-4D97-8C9F-2CD8FFEB15C7}"/>
              </a:ext>
            </a:extLst>
          </p:cNvPr>
          <p:cNvSpPr>
            <a:spLocks noChangeArrowheads="1"/>
          </p:cNvSpPr>
          <p:nvPr/>
        </p:nvSpPr>
        <p:spPr bwMode="auto">
          <a:xfrm>
            <a:off x="9305119"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2021</a:t>
            </a:r>
            <a:endParaRPr lang="ko-KR" altLang="en-US" sz="2000" spc="300" dirty="0">
              <a:solidFill>
                <a:schemeClr val="bg1"/>
              </a:solidFill>
            </a:endParaRPr>
          </a:p>
        </p:txBody>
      </p:sp>
      <p:sp>
        <p:nvSpPr>
          <p:cNvPr id="49" name="직사각형 113">
            <a:extLst>
              <a:ext uri="{FF2B5EF4-FFF2-40B4-BE49-F238E27FC236}">
                <a16:creationId xmlns:a16="http://schemas.microsoft.com/office/drawing/2014/main" xmlns="" id="{79B2106E-CE28-4F2A-B296-FA2714419640}"/>
              </a:ext>
            </a:extLst>
          </p:cNvPr>
          <p:cNvSpPr>
            <a:spLocks noChangeArrowheads="1"/>
          </p:cNvSpPr>
          <p:nvPr/>
        </p:nvSpPr>
        <p:spPr bwMode="auto">
          <a:xfrm>
            <a:off x="3193593"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2018</a:t>
            </a:r>
            <a:endParaRPr lang="ko-KR" altLang="en-US" sz="2000" spc="300" dirty="0">
              <a:solidFill>
                <a:schemeClr val="bg1"/>
              </a:solidFill>
            </a:endParaRPr>
          </a:p>
        </p:txBody>
      </p:sp>
      <p:sp>
        <p:nvSpPr>
          <p:cNvPr id="50" name="직사각형 113">
            <a:extLst>
              <a:ext uri="{FF2B5EF4-FFF2-40B4-BE49-F238E27FC236}">
                <a16:creationId xmlns:a16="http://schemas.microsoft.com/office/drawing/2014/main" xmlns="" id="{6D26500A-D67B-4333-9E31-3BECB7C3F667}"/>
              </a:ext>
            </a:extLst>
          </p:cNvPr>
          <p:cNvSpPr>
            <a:spLocks noChangeArrowheads="1"/>
          </p:cNvSpPr>
          <p:nvPr/>
        </p:nvSpPr>
        <p:spPr bwMode="auto">
          <a:xfrm>
            <a:off x="1156417" y="2434665"/>
            <a:ext cx="1085511" cy="400110"/>
          </a:xfrm>
          <a:prstGeom prst="rect">
            <a:avLst/>
          </a:prstGeom>
          <a:noFill/>
          <a:ln w="9525">
            <a:noFill/>
            <a:miter lim="800000"/>
            <a:headEnd/>
            <a:tailEnd/>
          </a:ln>
        </p:spPr>
        <p:txBody>
          <a:bodyPr wrap="square">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ctr"/>
            <a:r>
              <a:rPr lang="en-US" altLang="ko-KR" sz="2000" b="1" spc="300" dirty="0">
                <a:solidFill>
                  <a:schemeClr val="bg1"/>
                </a:solidFill>
                <a:cs typeface="Arial" charset="0"/>
              </a:rPr>
              <a:t>2017</a:t>
            </a:r>
            <a:endParaRPr lang="ko-KR" altLang="en-US" sz="2000" spc="300" dirty="0">
              <a:solidFill>
                <a:schemeClr val="bg1"/>
              </a:solidFill>
            </a:endParaRPr>
          </a:p>
        </p:txBody>
      </p:sp>
      <p:sp>
        <p:nvSpPr>
          <p:cNvPr id="12" name="Text Placeholder 1">
            <a:extLst>
              <a:ext uri="{FF2B5EF4-FFF2-40B4-BE49-F238E27FC236}">
                <a16:creationId xmlns:a16="http://schemas.microsoft.com/office/drawing/2014/main" xmlns="" id="{D9B85F3A-0D98-4AE5-8CED-AA4A4CF82188}"/>
              </a:ext>
            </a:extLst>
          </p:cNvPr>
          <p:cNvSpPr txBox="1">
            <a:spLocks/>
          </p:cNvSpPr>
          <p:nvPr/>
        </p:nvSpPr>
        <p:spPr>
          <a:xfrm>
            <a:off x="57859" y="4218547"/>
            <a:ext cx="12134141" cy="2493771"/>
          </a:xfrm>
          <a:prstGeom prst="rect">
            <a:avLst/>
          </a:prstGeom>
        </p:spPr>
        <p:txBody>
          <a:bodyPr anchor="ctr"/>
          <a:lstStyle>
            <a:lvl1pPr marL="0" indent="0" algn="ctr" defTabSz="914400" rtl="0" eaLnBrk="1" latinLnBrk="0" hangingPunct="1">
              <a:lnSpc>
                <a:spcPct val="90000"/>
              </a:lnSpc>
              <a:spcBef>
                <a:spcPts val="1000"/>
              </a:spcBef>
              <a:buFont typeface="Arial" panose="020B0604020202020204" pitchFamily="34" charset="0"/>
              <a:buNone/>
              <a:defRPr sz="5400" b="0" kern="1200" baseline="0">
                <a:solidFill>
                  <a:schemeClr val="tx1">
                    <a:lumMod val="85000"/>
                    <a:lumOff val="15000"/>
                  </a:schemeClr>
                </a:solidFill>
                <a:latin typeface="+mj-lt"/>
                <a:ea typeface="+mn-ea"/>
                <a:cs typeface="Arial"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000" dirty="0"/>
              <a:t>This includes the ability to change the user interface, features, and functionality of the software to better suit the user's preferences</a:t>
            </a:r>
            <a:r>
              <a:rPr lang="en-US" sz="2000" dirty="0" smtClean="0"/>
              <a:t>.</a:t>
            </a:r>
            <a:r>
              <a:rPr lang="en-US" sz="2000" dirty="0"/>
              <a:t> Customization options may include things like changing the color scheme, font size, and layout of the user interface, or adding or removing specific features and functionalities. Personalization options may include things like setting user preferences or profiles, or using machine learning algorithms to personalize the content or recommendations presented to the user.</a:t>
            </a:r>
            <a:endParaRPr lang="en-US" sz="2000" dirty="0" smtClean="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749651"/>
            <a:ext cx="3458326" cy="217024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1467" y="1749651"/>
            <a:ext cx="3458326" cy="2318185"/>
          </a:xfrm>
          <a:prstGeom prst="rect">
            <a:avLst/>
          </a:prstGeom>
        </p:spPr>
      </p:pic>
    </p:spTree>
    <p:extLst>
      <p:ext uri="{BB962C8B-B14F-4D97-AF65-F5344CB8AC3E}">
        <p14:creationId xmlns:p14="http://schemas.microsoft.com/office/powerpoint/2010/main" val="3901237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207">
      <a:dk1>
        <a:sysClr val="windowText" lastClr="000000"/>
      </a:dk1>
      <a:lt1>
        <a:sysClr val="window" lastClr="FFFFFF"/>
      </a:lt1>
      <a:dk2>
        <a:srgbClr val="1F497D"/>
      </a:dk2>
      <a:lt2>
        <a:srgbClr val="EEECE1"/>
      </a:lt2>
      <a:accent1>
        <a:srgbClr val="17B6FF"/>
      </a:accent1>
      <a:accent2>
        <a:srgbClr val="7CE200"/>
      </a:accent2>
      <a:accent3>
        <a:srgbClr val="FD9034"/>
      </a:accent3>
      <a:accent4>
        <a:srgbClr val="FFD434"/>
      </a:accent4>
      <a:accent5>
        <a:srgbClr val="DC00C8"/>
      </a:accent5>
      <a:accent6>
        <a:srgbClr val="FF0000"/>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2906</TotalTime>
  <Words>854</Words>
  <Application>Microsoft Office PowerPoint</Application>
  <PresentationFormat>Custom</PresentationFormat>
  <Paragraphs>84</Paragraphs>
  <Slides>12</Slides>
  <Notes>0</Notes>
  <HiddenSlides>0</HiddenSlides>
  <MMClips>0</MMClips>
  <ScaleCrop>false</ScaleCrop>
  <HeadingPairs>
    <vt:vector size="4" baseType="variant">
      <vt:variant>
        <vt:lpstr>Theme</vt:lpstr>
      </vt:variant>
      <vt:variant>
        <vt:i4>3</vt:i4>
      </vt:variant>
      <vt:variant>
        <vt:lpstr>Slide Titles</vt:lpstr>
      </vt:variant>
      <vt:variant>
        <vt:i4>12</vt:i4>
      </vt:variant>
    </vt:vector>
  </HeadingPairs>
  <TitlesOfParts>
    <vt:vector size="15" baseType="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Technical_Sagar</cp:lastModifiedBy>
  <cp:revision>111</cp:revision>
  <dcterms:created xsi:type="dcterms:W3CDTF">2020-01-20T05:08:25Z</dcterms:created>
  <dcterms:modified xsi:type="dcterms:W3CDTF">2023-03-15T17:36:49Z</dcterms:modified>
</cp:coreProperties>
</file>