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8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35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4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24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01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96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54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7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0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51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9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71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1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C9B13-5E26-4ED2-9790-D913BDBE825F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A349B-B5B9-41E1-AC90-49861AF6BAE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4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9699" y="332509"/>
            <a:ext cx="6673755" cy="1000070"/>
          </a:xfrm>
        </p:spPr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5058" y="3312650"/>
            <a:ext cx="4877451" cy="206291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ABHISHEK K R-193310005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SANJEEV EKKA-193310021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DHARMENDRA KUMAR-193310014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8" y="1443415"/>
            <a:ext cx="5815735" cy="46421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38" y="2632363"/>
            <a:ext cx="10351752" cy="1708873"/>
          </a:xfrm>
        </p:spPr>
        <p:txBody>
          <a:bodyPr/>
          <a:lstStyle/>
          <a:p>
            <a:r>
              <a:rPr lang="en-US" sz="6600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9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6428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2034583"/>
            <a:ext cx="10363826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We created a sample image using MS word.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2738004"/>
            <a:ext cx="52959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6182" y="3766399"/>
            <a:ext cx="189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GRAY LEVEL-50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2777" y="3354152"/>
            <a:ext cx="189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GRAY LEVEL-200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913657" y="3723484"/>
            <a:ext cx="1504951" cy="401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H="1">
            <a:off x="7121236" y="3924374"/>
            <a:ext cx="1814946" cy="40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55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6428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2034583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2. We applied </a:t>
            </a:r>
            <a:r>
              <a:rPr lang="en-US" cap="none" dirty="0" err="1" smtClean="0"/>
              <a:t>sobel</a:t>
            </a:r>
            <a:r>
              <a:rPr lang="en-US" cap="none" dirty="0" smtClean="0"/>
              <a:t> operator to get edge detected image.</a:t>
            </a:r>
            <a:endParaRPr lang="en-US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2798619"/>
            <a:ext cx="5770667" cy="3432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42" y="2600108"/>
            <a:ext cx="5124450" cy="3829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73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4451" cy="1196428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48146" y="119642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3. We divided the image into 4 quadrants with center as origin.</a:t>
            </a:r>
          </a:p>
          <a:p>
            <a:pPr marL="0" indent="0">
              <a:buNone/>
            </a:pPr>
            <a:r>
              <a:rPr lang="en-US" cap="none" dirty="0" smtClean="0"/>
              <a:t>4. Every point in x-y plane represents a Line in </a:t>
            </a:r>
            <a:r>
              <a:rPr lang="en-US" cap="none" dirty="0"/>
              <a:t>H</a:t>
            </a:r>
            <a:r>
              <a:rPr lang="en-US" cap="none" dirty="0" smtClean="0"/>
              <a:t>ough plane, so a point (</a:t>
            </a:r>
            <a:r>
              <a:rPr lang="en-US" cap="none" dirty="0" err="1" smtClean="0"/>
              <a:t>x,y</a:t>
            </a:r>
            <a:r>
              <a:rPr lang="en-US" cap="none" dirty="0" smtClean="0"/>
              <a:t>) in x-y plane was stored in intercept form in m-c plane. </a:t>
            </a:r>
          </a:p>
          <a:p>
            <a:pPr marL="0" indent="0">
              <a:buNone/>
            </a:pPr>
            <a:r>
              <a:rPr lang="en-US" cap="none" dirty="0" smtClean="0"/>
              <a:t>A point (</a:t>
            </a:r>
            <a:r>
              <a:rPr lang="en-US" cap="none" dirty="0" err="1" smtClean="0"/>
              <a:t>x,y</a:t>
            </a:r>
            <a:r>
              <a:rPr lang="en-US" cap="none" dirty="0" smtClean="0"/>
              <a:t>) in x-y plane ------ represents a line with intercept coordinates (y/x,0) &amp; (0,y) in m-c plane.</a:t>
            </a:r>
            <a:endParaRPr lang="en-US" cap="none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4"/>
          <a:stretch/>
        </p:blipFill>
        <p:spPr bwMode="auto">
          <a:xfrm>
            <a:off x="581267" y="3251773"/>
            <a:ext cx="3949169" cy="32533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01" y="3629891"/>
            <a:ext cx="6528150" cy="2445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6467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0590"/>
            <a:ext cx="10364451" cy="1196428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42701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5. All the lines(n) corresponding to each edge pixels will have nC2 combinations of intersections, so all the possible intersection coordinates were stored in a matrix.</a:t>
            </a:r>
          </a:p>
          <a:p>
            <a:pPr marL="0" indent="0">
              <a:buNone/>
            </a:pPr>
            <a:r>
              <a:rPr lang="en-US" cap="none" dirty="0" smtClean="0"/>
              <a:t>  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1" y="2814866"/>
            <a:ext cx="4978977" cy="3232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90" y="3252057"/>
            <a:ext cx="6426121" cy="2358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1812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25" y="263235"/>
            <a:ext cx="10364451" cy="845127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5025" y="1205346"/>
            <a:ext cx="10363826" cy="4890654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5. Then all the unique intersection coordinates were found out with their count and we sorted the coordinates on basis of count in descending order.</a:t>
            </a:r>
          </a:p>
          <a:p>
            <a:pPr marL="0" indent="0">
              <a:buNone/>
            </a:pPr>
            <a:r>
              <a:rPr lang="en-US" cap="none" dirty="0" smtClean="0"/>
              <a:t>6. A threshold was applied to select only those coordinated having high count.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  </a:t>
            </a:r>
            <a:endParaRPr lang="en-US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31" y="2901664"/>
            <a:ext cx="7481223" cy="3291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3445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79" y="503525"/>
            <a:ext cx="9029737" cy="58557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9801" y="258976"/>
            <a:ext cx="189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POINT OF HIGH INTERSECTIONS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Elbow Connector 3"/>
          <p:cNvCxnSpPr/>
          <p:nvPr/>
        </p:nvCxnSpPr>
        <p:spPr>
          <a:xfrm flipH="1">
            <a:off x="2244435" y="503525"/>
            <a:ext cx="1814946" cy="4017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25" y="263235"/>
            <a:ext cx="10364451" cy="845127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5025" y="1205346"/>
            <a:ext cx="10363826" cy="4890654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7. Now a point in m-c plane will represent a line in x-y plane, using derived m-c value we plotted line in x-y plane. </a:t>
            </a:r>
          </a:p>
          <a:p>
            <a:pPr marL="0" indent="0">
              <a:buNone/>
            </a:pPr>
            <a:r>
              <a:rPr lang="en-US" cap="none" dirty="0" smtClean="0"/>
              <a:t>  </a:t>
            </a:r>
            <a:endParaRPr lang="en-US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40" y="1840657"/>
            <a:ext cx="7199168" cy="4463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22525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25" y="263235"/>
            <a:ext cx="10364451" cy="845127"/>
          </a:xfrm>
        </p:spPr>
        <p:txBody>
          <a:bodyPr/>
          <a:lstStyle/>
          <a:p>
            <a:r>
              <a:rPr lang="en-US" dirty="0" smtClean="0"/>
              <a:t>GUI &amp;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6" y="1108362"/>
            <a:ext cx="11397961" cy="56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HOUGH TRANSFORM</vt:lpstr>
      <vt:lpstr>ALGORITHM</vt:lpstr>
      <vt:lpstr>ALGORITHM</vt:lpstr>
      <vt:lpstr>ALGORITHM</vt:lpstr>
      <vt:lpstr>ALGORITHM</vt:lpstr>
      <vt:lpstr>ALGORITHM</vt:lpstr>
      <vt:lpstr>PowerPoint Presentation</vt:lpstr>
      <vt:lpstr>ALGORITHM</vt:lpstr>
      <vt:lpstr>GUI &amp; RESULTS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ABHISHEK</dc:creator>
  <cp:lastModifiedBy>ABHISHEK</cp:lastModifiedBy>
  <cp:revision>1</cp:revision>
  <dcterms:created xsi:type="dcterms:W3CDTF">2019-11-23T07:05:12Z</dcterms:created>
  <dcterms:modified xsi:type="dcterms:W3CDTF">2019-11-23T07:06:17Z</dcterms:modified>
</cp:coreProperties>
</file>