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AE767-6ED5-4E5E-B5EA-69FF539ED53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3F206C-E0F6-4ED7-ACB9-E3248CDBCB5E}">
      <dgm:prSet/>
      <dgm:spPr/>
      <dgm:t>
        <a:bodyPr/>
        <a:lstStyle/>
        <a:p>
          <a:r>
            <a:rPr lang="en-US"/>
            <a:t>Pay</a:t>
          </a:r>
        </a:p>
      </dgm:t>
    </dgm:pt>
    <dgm:pt modelId="{B8E93A23-4EAD-4237-A172-D0AD725CC702}" type="parTrans" cxnId="{DF296CBF-7AFA-4297-B52E-02EE660EF2A0}">
      <dgm:prSet/>
      <dgm:spPr/>
      <dgm:t>
        <a:bodyPr/>
        <a:lstStyle/>
        <a:p>
          <a:endParaRPr lang="en-US"/>
        </a:p>
      </dgm:t>
    </dgm:pt>
    <dgm:pt modelId="{7F15CE32-760E-43A8-B8CF-AB4557DFB20D}" type="sibTrans" cxnId="{DF296CBF-7AFA-4297-B52E-02EE660EF2A0}">
      <dgm:prSet/>
      <dgm:spPr/>
      <dgm:t>
        <a:bodyPr/>
        <a:lstStyle/>
        <a:p>
          <a:endParaRPr lang="en-US"/>
        </a:p>
      </dgm:t>
    </dgm:pt>
    <dgm:pt modelId="{A34F6B06-8BCD-4BAA-9882-2159C236C1AD}">
      <dgm:prSet/>
      <dgm:spPr/>
      <dgm:t>
        <a:bodyPr/>
        <a:lstStyle/>
        <a:p>
          <a:r>
            <a:rPr lang="en-US"/>
            <a:t>Pay as you go</a:t>
          </a:r>
        </a:p>
      </dgm:t>
    </dgm:pt>
    <dgm:pt modelId="{04731DB4-0E0F-47FE-BBE9-7024719F3873}" type="parTrans" cxnId="{3005C5BA-D644-46E6-B973-EAE6F5E4579A}">
      <dgm:prSet/>
      <dgm:spPr/>
      <dgm:t>
        <a:bodyPr/>
        <a:lstStyle/>
        <a:p>
          <a:endParaRPr lang="en-US"/>
        </a:p>
      </dgm:t>
    </dgm:pt>
    <dgm:pt modelId="{38B3F0F0-3B8B-484E-8137-852B5B607453}" type="sibTrans" cxnId="{3005C5BA-D644-46E6-B973-EAE6F5E4579A}">
      <dgm:prSet/>
      <dgm:spPr/>
      <dgm:t>
        <a:bodyPr/>
        <a:lstStyle/>
        <a:p>
          <a:endParaRPr lang="en-US"/>
        </a:p>
      </dgm:t>
    </dgm:pt>
    <dgm:pt modelId="{90E454A4-D522-412E-87B9-D6E64F22A57A}">
      <dgm:prSet/>
      <dgm:spPr/>
      <dgm:t>
        <a:bodyPr/>
        <a:lstStyle/>
        <a:p>
          <a:r>
            <a:rPr lang="en-US"/>
            <a:t>Benefit</a:t>
          </a:r>
        </a:p>
      </dgm:t>
    </dgm:pt>
    <dgm:pt modelId="{A1BA613E-1253-471D-B3D3-AF31525CF3CC}" type="parTrans" cxnId="{D7F13F5B-CB3C-42C2-80EB-B33DD0A8CE9C}">
      <dgm:prSet/>
      <dgm:spPr/>
      <dgm:t>
        <a:bodyPr/>
        <a:lstStyle/>
        <a:p>
          <a:endParaRPr lang="en-US"/>
        </a:p>
      </dgm:t>
    </dgm:pt>
    <dgm:pt modelId="{772F2549-6692-44D3-8895-0FD8D9489757}" type="sibTrans" cxnId="{D7F13F5B-CB3C-42C2-80EB-B33DD0A8CE9C}">
      <dgm:prSet/>
      <dgm:spPr/>
      <dgm:t>
        <a:bodyPr/>
        <a:lstStyle/>
        <a:p>
          <a:endParaRPr lang="en-US"/>
        </a:p>
      </dgm:t>
    </dgm:pt>
    <dgm:pt modelId="{3393551F-7901-4CED-90F6-B645A8D764D4}">
      <dgm:prSet/>
      <dgm:spPr/>
      <dgm:t>
        <a:bodyPr/>
        <a:lstStyle/>
        <a:p>
          <a:r>
            <a:rPr lang="en-US"/>
            <a:t>Benefit from massive economies of scale</a:t>
          </a:r>
        </a:p>
      </dgm:t>
    </dgm:pt>
    <dgm:pt modelId="{C451D5F6-ED65-40E7-84EE-ACE353485D4C}" type="parTrans" cxnId="{E59356F9-E0E4-4DA6-896D-4B2861DDEDFA}">
      <dgm:prSet/>
      <dgm:spPr/>
      <dgm:t>
        <a:bodyPr/>
        <a:lstStyle/>
        <a:p>
          <a:endParaRPr lang="en-US"/>
        </a:p>
      </dgm:t>
    </dgm:pt>
    <dgm:pt modelId="{22E45BFC-D16C-4E71-884E-A612BFBD08DB}" type="sibTrans" cxnId="{E59356F9-E0E4-4DA6-896D-4B2861DDEDFA}">
      <dgm:prSet/>
      <dgm:spPr/>
      <dgm:t>
        <a:bodyPr/>
        <a:lstStyle/>
        <a:p>
          <a:endParaRPr lang="en-US"/>
        </a:p>
      </dgm:t>
    </dgm:pt>
    <dgm:pt modelId="{F13AB5A4-6649-4542-A1F6-4AB68613B599}">
      <dgm:prSet/>
      <dgm:spPr/>
      <dgm:t>
        <a:bodyPr/>
        <a:lstStyle/>
        <a:p>
          <a:r>
            <a:rPr lang="en-US"/>
            <a:t>Stop</a:t>
          </a:r>
        </a:p>
      </dgm:t>
    </dgm:pt>
    <dgm:pt modelId="{A887B4E8-5371-4997-9E34-372751B9BEEC}" type="parTrans" cxnId="{8B642A22-33EF-4737-9CC6-17CDCF5D3BDE}">
      <dgm:prSet/>
      <dgm:spPr/>
      <dgm:t>
        <a:bodyPr/>
        <a:lstStyle/>
        <a:p>
          <a:endParaRPr lang="en-US"/>
        </a:p>
      </dgm:t>
    </dgm:pt>
    <dgm:pt modelId="{BF9608E1-18B5-4841-A78A-01B155526134}" type="sibTrans" cxnId="{8B642A22-33EF-4737-9CC6-17CDCF5D3BDE}">
      <dgm:prSet/>
      <dgm:spPr/>
      <dgm:t>
        <a:bodyPr/>
        <a:lstStyle/>
        <a:p>
          <a:endParaRPr lang="en-US"/>
        </a:p>
      </dgm:t>
    </dgm:pt>
    <dgm:pt modelId="{9AC0CA14-445A-465A-9719-04A473D56584}">
      <dgm:prSet/>
      <dgm:spPr/>
      <dgm:t>
        <a:bodyPr/>
        <a:lstStyle/>
        <a:p>
          <a:r>
            <a:rPr lang="en-US"/>
            <a:t>Stop guessing capacity</a:t>
          </a:r>
        </a:p>
      </dgm:t>
    </dgm:pt>
    <dgm:pt modelId="{B901BE1B-E1DC-4531-898E-48A68A51F9C2}" type="parTrans" cxnId="{FA5C939D-D9F1-4D0D-8942-796C3B6592E6}">
      <dgm:prSet/>
      <dgm:spPr/>
      <dgm:t>
        <a:bodyPr/>
        <a:lstStyle/>
        <a:p>
          <a:endParaRPr lang="en-US"/>
        </a:p>
      </dgm:t>
    </dgm:pt>
    <dgm:pt modelId="{78543BF1-75AF-4415-9C39-B27F8ACCC218}" type="sibTrans" cxnId="{FA5C939D-D9F1-4D0D-8942-796C3B6592E6}">
      <dgm:prSet/>
      <dgm:spPr/>
      <dgm:t>
        <a:bodyPr/>
        <a:lstStyle/>
        <a:p>
          <a:endParaRPr lang="en-US"/>
        </a:p>
      </dgm:t>
    </dgm:pt>
    <dgm:pt modelId="{894C473A-9154-4572-BBFC-A7852EC1BA7E}">
      <dgm:prSet/>
      <dgm:spPr/>
      <dgm:t>
        <a:bodyPr/>
        <a:lstStyle/>
        <a:p>
          <a:r>
            <a:rPr lang="en-US"/>
            <a:t>Increase</a:t>
          </a:r>
        </a:p>
      </dgm:t>
    </dgm:pt>
    <dgm:pt modelId="{2FF6427A-8800-4832-AD6F-2983EB78C348}" type="parTrans" cxnId="{4E1AC13C-62A6-4103-B9F3-4AD70491A93A}">
      <dgm:prSet/>
      <dgm:spPr/>
      <dgm:t>
        <a:bodyPr/>
        <a:lstStyle/>
        <a:p>
          <a:endParaRPr lang="en-US"/>
        </a:p>
      </dgm:t>
    </dgm:pt>
    <dgm:pt modelId="{DEEB47D1-C28B-466D-9B4D-6367215B0D3F}" type="sibTrans" cxnId="{4E1AC13C-62A6-4103-B9F3-4AD70491A93A}">
      <dgm:prSet/>
      <dgm:spPr/>
      <dgm:t>
        <a:bodyPr/>
        <a:lstStyle/>
        <a:p>
          <a:endParaRPr lang="en-US"/>
        </a:p>
      </dgm:t>
    </dgm:pt>
    <dgm:pt modelId="{D87A030E-3BEA-48DD-BE13-66B021F690A7}">
      <dgm:prSet/>
      <dgm:spPr/>
      <dgm:t>
        <a:bodyPr/>
        <a:lstStyle/>
        <a:p>
          <a:r>
            <a:rPr lang="en-US"/>
            <a:t>Increase speed and agility</a:t>
          </a:r>
        </a:p>
      </dgm:t>
    </dgm:pt>
    <dgm:pt modelId="{6B7BD9D6-6F6A-4715-969C-A2C5A1456673}" type="parTrans" cxnId="{ADB54921-3C29-4BC1-A668-59785A9B8877}">
      <dgm:prSet/>
      <dgm:spPr/>
      <dgm:t>
        <a:bodyPr/>
        <a:lstStyle/>
        <a:p>
          <a:endParaRPr lang="en-US"/>
        </a:p>
      </dgm:t>
    </dgm:pt>
    <dgm:pt modelId="{D24E8033-5F71-4715-A936-B444C07F2FCE}" type="sibTrans" cxnId="{ADB54921-3C29-4BC1-A668-59785A9B8877}">
      <dgm:prSet/>
      <dgm:spPr/>
      <dgm:t>
        <a:bodyPr/>
        <a:lstStyle/>
        <a:p>
          <a:endParaRPr lang="en-US"/>
        </a:p>
      </dgm:t>
    </dgm:pt>
    <dgm:pt modelId="{6328C3AF-8F89-4CDC-A8E2-BB0EFF31A69B}">
      <dgm:prSet/>
      <dgm:spPr/>
      <dgm:t>
        <a:bodyPr/>
        <a:lstStyle/>
        <a:p>
          <a:r>
            <a:rPr lang="en-US"/>
            <a:t>Realize</a:t>
          </a:r>
        </a:p>
      </dgm:t>
    </dgm:pt>
    <dgm:pt modelId="{5F0A4C28-CB57-45A4-9C70-B3017236EF8D}" type="parTrans" cxnId="{08A7D0BB-8491-4BD1-A11D-793DDC9715FD}">
      <dgm:prSet/>
      <dgm:spPr/>
      <dgm:t>
        <a:bodyPr/>
        <a:lstStyle/>
        <a:p>
          <a:endParaRPr lang="en-US"/>
        </a:p>
      </dgm:t>
    </dgm:pt>
    <dgm:pt modelId="{755BE2D4-0503-4FC4-B8E2-FC8E34167557}" type="sibTrans" cxnId="{08A7D0BB-8491-4BD1-A11D-793DDC9715FD}">
      <dgm:prSet/>
      <dgm:spPr/>
      <dgm:t>
        <a:bodyPr/>
        <a:lstStyle/>
        <a:p>
          <a:endParaRPr lang="en-US"/>
        </a:p>
      </dgm:t>
    </dgm:pt>
    <dgm:pt modelId="{EE4705FD-46FC-48B8-BE58-7F74F788FA88}">
      <dgm:prSet/>
      <dgm:spPr/>
      <dgm:t>
        <a:bodyPr/>
        <a:lstStyle/>
        <a:p>
          <a:r>
            <a:rPr lang="en-US"/>
            <a:t>Realize cost savings</a:t>
          </a:r>
        </a:p>
      </dgm:t>
    </dgm:pt>
    <dgm:pt modelId="{246FEDEC-D9FB-45C3-A4FB-AB985A1B172F}" type="parTrans" cxnId="{73273C00-BCFF-489C-8BB7-43C3E428EAFB}">
      <dgm:prSet/>
      <dgm:spPr/>
      <dgm:t>
        <a:bodyPr/>
        <a:lstStyle/>
        <a:p>
          <a:endParaRPr lang="en-US"/>
        </a:p>
      </dgm:t>
    </dgm:pt>
    <dgm:pt modelId="{0E3FEC30-2C73-43A0-B099-F60BE2912AA1}" type="sibTrans" cxnId="{73273C00-BCFF-489C-8BB7-43C3E428EAFB}">
      <dgm:prSet/>
      <dgm:spPr/>
      <dgm:t>
        <a:bodyPr/>
        <a:lstStyle/>
        <a:p>
          <a:endParaRPr lang="en-US"/>
        </a:p>
      </dgm:t>
    </dgm:pt>
    <dgm:pt modelId="{D3A02DB7-2AFF-4B0F-8AFD-FCDC809A4994}">
      <dgm:prSet/>
      <dgm:spPr/>
      <dgm:t>
        <a:bodyPr/>
        <a:lstStyle/>
        <a:p>
          <a:r>
            <a:rPr lang="en-US"/>
            <a:t>Go</a:t>
          </a:r>
        </a:p>
      </dgm:t>
    </dgm:pt>
    <dgm:pt modelId="{2B385054-3CF8-4590-A375-6B24CC726A12}" type="parTrans" cxnId="{15DB6FA2-90BE-4289-8AF8-D4B9B0513FC8}">
      <dgm:prSet/>
      <dgm:spPr/>
      <dgm:t>
        <a:bodyPr/>
        <a:lstStyle/>
        <a:p>
          <a:endParaRPr lang="en-US"/>
        </a:p>
      </dgm:t>
    </dgm:pt>
    <dgm:pt modelId="{87AD9EAD-5774-41EC-9706-21497C1621B0}" type="sibTrans" cxnId="{15DB6FA2-90BE-4289-8AF8-D4B9B0513FC8}">
      <dgm:prSet/>
      <dgm:spPr/>
      <dgm:t>
        <a:bodyPr/>
        <a:lstStyle/>
        <a:p>
          <a:endParaRPr lang="en-US"/>
        </a:p>
      </dgm:t>
    </dgm:pt>
    <dgm:pt modelId="{1AF38740-639F-446D-90E9-2BA9970F0FC8}">
      <dgm:prSet/>
      <dgm:spPr/>
      <dgm:t>
        <a:bodyPr/>
        <a:lstStyle/>
        <a:p>
          <a:r>
            <a:rPr lang="en-US"/>
            <a:t>Go global in minutes</a:t>
          </a:r>
        </a:p>
      </dgm:t>
    </dgm:pt>
    <dgm:pt modelId="{CD8094A2-DB28-44CD-AD23-33CEFAB4AA50}" type="parTrans" cxnId="{43B26463-1CE9-456E-86F7-6FFF21EC231A}">
      <dgm:prSet/>
      <dgm:spPr/>
      <dgm:t>
        <a:bodyPr/>
        <a:lstStyle/>
        <a:p>
          <a:endParaRPr lang="en-US"/>
        </a:p>
      </dgm:t>
    </dgm:pt>
    <dgm:pt modelId="{FA095DDB-6BEA-408B-AFBF-442A5FAA8612}" type="sibTrans" cxnId="{43B26463-1CE9-456E-86F7-6FFF21EC231A}">
      <dgm:prSet/>
      <dgm:spPr/>
      <dgm:t>
        <a:bodyPr/>
        <a:lstStyle/>
        <a:p>
          <a:endParaRPr lang="en-US"/>
        </a:p>
      </dgm:t>
    </dgm:pt>
    <dgm:pt modelId="{0A371E92-A349-42DD-8A51-072555CDE11D}" type="pres">
      <dgm:prSet presAssocID="{632AE767-6ED5-4E5E-B5EA-69FF539ED53E}" presName="Name0" presStyleCnt="0">
        <dgm:presLayoutVars>
          <dgm:dir/>
          <dgm:animLvl val="lvl"/>
          <dgm:resizeHandles val="exact"/>
        </dgm:presLayoutVars>
      </dgm:prSet>
      <dgm:spPr/>
    </dgm:pt>
    <dgm:pt modelId="{D0036259-2675-45B6-9CCB-96063140A45C}" type="pres">
      <dgm:prSet presAssocID="{983F206C-E0F6-4ED7-ACB9-E3248CDBCB5E}" presName="linNode" presStyleCnt="0"/>
      <dgm:spPr/>
    </dgm:pt>
    <dgm:pt modelId="{9132EB9D-A963-4FCF-BF3F-BC5A29F45EFA}" type="pres">
      <dgm:prSet presAssocID="{983F206C-E0F6-4ED7-ACB9-E3248CDBCB5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6C1A17BD-65EC-4E3D-A2AC-B131188EE63A}" type="pres">
      <dgm:prSet presAssocID="{983F206C-E0F6-4ED7-ACB9-E3248CDBCB5E}" presName="descendantText" presStyleLbl="alignAccFollowNode1" presStyleIdx="0" presStyleCnt="6">
        <dgm:presLayoutVars>
          <dgm:bulletEnabled/>
        </dgm:presLayoutVars>
      </dgm:prSet>
      <dgm:spPr/>
    </dgm:pt>
    <dgm:pt modelId="{0B05086F-DABD-456B-96D9-90289ACD9FF6}" type="pres">
      <dgm:prSet presAssocID="{7F15CE32-760E-43A8-B8CF-AB4557DFB20D}" presName="sp" presStyleCnt="0"/>
      <dgm:spPr/>
    </dgm:pt>
    <dgm:pt modelId="{841FFD8A-310C-4522-94CF-6E8000F967C9}" type="pres">
      <dgm:prSet presAssocID="{90E454A4-D522-412E-87B9-D6E64F22A57A}" presName="linNode" presStyleCnt="0"/>
      <dgm:spPr/>
    </dgm:pt>
    <dgm:pt modelId="{D94B8D00-40CA-4110-8AE1-BE182CA9DA90}" type="pres">
      <dgm:prSet presAssocID="{90E454A4-D522-412E-87B9-D6E64F22A57A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EF231FFD-316D-4727-9656-8753F95B927E}" type="pres">
      <dgm:prSet presAssocID="{90E454A4-D522-412E-87B9-D6E64F22A57A}" presName="descendantText" presStyleLbl="alignAccFollowNode1" presStyleIdx="1" presStyleCnt="6">
        <dgm:presLayoutVars>
          <dgm:bulletEnabled/>
        </dgm:presLayoutVars>
      </dgm:prSet>
      <dgm:spPr/>
    </dgm:pt>
    <dgm:pt modelId="{94CCFD2C-A6DC-4389-8170-79FEA879108D}" type="pres">
      <dgm:prSet presAssocID="{772F2549-6692-44D3-8895-0FD8D9489757}" presName="sp" presStyleCnt="0"/>
      <dgm:spPr/>
    </dgm:pt>
    <dgm:pt modelId="{88D726D8-0197-425D-878E-9B850C227805}" type="pres">
      <dgm:prSet presAssocID="{F13AB5A4-6649-4542-A1F6-4AB68613B599}" presName="linNode" presStyleCnt="0"/>
      <dgm:spPr/>
    </dgm:pt>
    <dgm:pt modelId="{99C1832C-9136-4C20-B6E8-40F381B8B288}" type="pres">
      <dgm:prSet presAssocID="{F13AB5A4-6649-4542-A1F6-4AB68613B599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72D36D16-BEF3-4B6F-A86E-0C8FC58ECBDC}" type="pres">
      <dgm:prSet presAssocID="{F13AB5A4-6649-4542-A1F6-4AB68613B599}" presName="descendantText" presStyleLbl="alignAccFollowNode1" presStyleIdx="2" presStyleCnt="6">
        <dgm:presLayoutVars>
          <dgm:bulletEnabled/>
        </dgm:presLayoutVars>
      </dgm:prSet>
      <dgm:spPr/>
    </dgm:pt>
    <dgm:pt modelId="{1C18F1D3-D1D6-4778-B103-28F2A0B4081F}" type="pres">
      <dgm:prSet presAssocID="{BF9608E1-18B5-4841-A78A-01B155526134}" presName="sp" presStyleCnt="0"/>
      <dgm:spPr/>
    </dgm:pt>
    <dgm:pt modelId="{FFF85A77-4E00-4D8B-AD04-930ECD0E1BB0}" type="pres">
      <dgm:prSet presAssocID="{894C473A-9154-4572-BBFC-A7852EC1BA7E}" presName="linNode" presStyleCnt="0"/>
      <dgm:spPr/>
    </dgm:pt>
    <dgm:pt modelId="{B862CDEE-FD77-4BF6-BB9D-1D7B0C0D39CE}" type="pres">
      <dgm:prSet presAssocID="{894C473A-9154-4572-BBFC-A7852EC1BA7E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2720BA77-C765-499D-B209-95CD5E6BE27B}" type="pres">
      <dgm:prSet presAssocID="{894C473A-9154-4572-BBFC-A7852EC1BA7E}" presName="descendantText" presStyleLbl="alignAccFollowNode1" presStyleIdx="3" presStyleCnt="6">
        <dgm:presLayoutVars>
          <dgm:bulletEnabled/>
        </dgm:presLayoutVars>
      </dgm:prSet>
      <dgm:spPr/>
    </dgm:pt>
    <dgm:pt modelId="{0E8283EE-A261-4B58-8AD3-D06FBB7068E3}" type="pres">
      <dgm:prSet presAssocID="{DEEB47D1-C28B-466D-9B4D-6367215B0D3F}" presName="sp" presStyleCnt="0"/>
      <dgm:spPr/>
    </dgm:pt>
    <dgm:pt modelId="{858EB948-F64D-4B43-9AD0-1F1009FD60E0}" type="pres">
      <dgm:prSet presAssocID="{6328C3AF-8F89-4CDC-A8E2-BB0EFF31A69B}" presName="linNode" presStyleCnt="0"/>
      <dgm:spPr/>
    </dgm:pt>
    <dgm:pt modelId="{01841C2B-9029-47A9-9B46-D87BC22063BB}" type="pres">
      <dgm:prSet presAssocID="{6328C3AF-8F89-4CDC-A8E2-BB0EFF31A69B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5DB3391E-6A21-4830-99F9-BF6D9CA82D3E}" type="pres">
      <dgm:prSet presAssocID="{6328C3AF-8F89-4CDC-A8E2-BB0EFF31A69B}" presName="descendantText" presStyleLbl="alignAccFollowNode1" presStyleIdx="4" presStyleCnt="6">
        <dgm:presLayoutVars>
          <dgm:bulletEnabled/>
        </dgm:presLayoutVars>
      </dgm:prSet>
      <dgm:spPr/>
    </dgm:pt>
    <dgm:pt modelId="{8DB4E67D-3676-4D9B-9F4B-ACABE068CF80}" type="pres">
      <dgm:prSet presAssocID="{755BE2D4-0503-4FC4-B8E2-FC8E34167557}" presName="sp" presStyleCnt="0"/>
      <dgm:spPr/>
    </dgm:pt>
    <dgm:pt modelId="{041C8B58-E66C-4DDF-AA1A-3CB3E4323DA2}" type="pres">
      <dgm:prSet presAssocID="{D3A02DB7-2AFF-4B0F-8AFD-FCDC809A4994}" presName="linNode" presStyleCnt="0"/>
      <dgm:spPr/>
    </dgm:pt>
    <dgm:pt modelId="{2C488655-65D2-4327-93E0-2C5B35E1335E}" type="pres">
      <dgm:prSet presAssocID="{D3A02DB7-2AFF-4B0F-8AFD-FCDC809A4994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75B1996D-A3C9-4477-BCC1-01819EF89135}" type="pres">
      <dgm:prSet presAssocID="{D3A02DB7-2AFF-4B0F-8AFD-FCDC809A4994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73273C00-BCFF-489C-8BB7-43C3E428EAFB}" srcId="{6328C3AF-8F89-4CDC-A8E2-BB0EFF31A69B}" destId="{EE4705FD-46FC-48B8-BE58-7F74F788FA88}" srcOrd="0" destOrd="0" parTransId="{246FEDEC-D9FB-45C3-A4FB-AB985A1B172F}" sibTransId="{0E3FEC30-2C73-43A0-B099-F60BE2912AA1}"/>
    <dgm:cxn modelId="{FE2DC613-6B4E-46DE-80A8-CDBD47E2409C}" type="presOf" srcId="{D3A02DB7-2AFF-4B0F-8AFD-FCDC809A4994}" destId="{2C488655-65D2-4327-93E0-2C5B35E1335E}" srcOrd="0" destOrd="0" presId="urn:microsoft.com/office/officeart/2016/7/layout/VerticalSolidActionList"/>
    <dgm:cxn modelId="{1544EE1A-1A49-4B95-86B5-C848F4294B59}" type="presOf" srcId="{3393551F-7901-4CED-90F6-B645A8D764D4}" destId="{EF231FFD-316D-4727-9656-8753F95B927E}" srcOrd="0" destOrd="0" presId="urn:microsoft.com/office/officeart/2016/7/layout/VerticalSolidActionList"/>
    <dgm:cxn modelId="{ADB54921-3C29-4BC1-A668-59785A9B8877}" srcId="{894C473A-9154-4572-BBFC-A7852EC1BA7E}" destId="{D87A030E-3BEA-48DD-BE13-66B021F690A7}" srcOrd="0" destOrd="0" parTransId="{6B7BD9D6-6F6A-4715-969C-A2C5A1456673}" sibTransId="{D24E8033-5F71-4715-A936-B444C07F2FCE}"/>
    <dgm:cxn modelId="{8B642A22-33EF-4737-9CC6-17CDCF5D3BDE}" srcId="{632AE767-6ED5-4E5E-B5EA-69FF539ED53E}" destId="{F13AB5A4-6649-4542-A1F6-4AB68613B599}" srcOrd="2" destOrd="0" parTransId="{A887B4E8-5371-4997-9E34-372751B9BEEC}" sibTransId="{BF9608E1-18B5-4841-A78A-01B155526134}"/>
    <dgm:cxn modelId="{CD269F25-351A-4E97-A3DE-4EECD27D681A}" type="presOf" srcId="{D87A030E-3BEA-48DD-BE13-66B021F690A7}" destId="{2720BA77-C765-499D-B209-95CD5E6BE27B}" srcOrd="0" destOrd="0" presId="urn:microsoft.com/office/officeart/2016/7/layout/VerticalSolidActionList"/>
    <dgm:cxn modelId="{8570262B-D154-4315-9350-D9AFC1D82732}" type="presOf" srcId="{894C473A-9154-4572-BBFC-A7852EC1BA7E}" destId="{B862CDEE-FD77-4BF6-BB9D-1D7B0C0D39CE}" srcOrd="0" destOrd="0" presId="urn:microsoft.com/office/officeart/2016/7/layout/VerticalSolidActionList"/>
    <dgm:cxn modelId="{5C5EE72B-65A4-416A-A906-32FEAA3A28B4}" type="presOf" srcId="{632AE767-6ED5-4E5E-B5EA-69FF539ED53E}" destId="{0A371E92-A349-42DD-8A51-072555CDE11D}" srcOrd="0" destOrd="0" presId="urn:microsoft.com/office/officeart/2016/7/layout/VerticalSolidActionList"/>
    <dgm:cxn modelId="{4E1AC13C-62A6-4103-B9F3-4AD70491A93A}" srcId="{632AE767-6ED5-4E5E-B5EA-69FF539ED53E}" destId="{894C473A-9154-4572-BBFC-A7852EC1BA7E}" srcOrd="3" destOrd="0" parTransId="{2FF6427A-8800-4832-AD6F-2983EB78C348}" sibTransId="{DEEB47D1-C28B-466D-9B4D-6367215B0D3F}"/>
    <dgm:cxn modelId="{00910C5B-60C6-43BD-AE67-AD47A13091AF}" type="presOf" srcId="{1AF38740-639F-446D-90E9-2BA9970F0FC8}" destId="{75B1996D-A3C9-4477-BCC1-01819EF89135}" srcOrd="0" destOrd="0" presId="urn:microsoft.com/office/officeart/2016/7/layout/VerticalSolidActionList"/>
    <dgm:cxn modelId="{D7F13F5B-CB3C-42C2-80EB-B33DD0A8CE9C}" srcId="{632AE767-6ED5-4E5E-B5EA-69FF539ED53E}" destId="{90E454A4-D522-412E-87B9-D6E64F22A57A}" srcOrd="1" destOrd="0" parTransId="{A1BA613E-1253-471D-B3D3-AF31525CF3CC}" sibTransId="{772F2549-6692-44D3-8895-0FD8D9489757}"/>
    <dgm:cxn modelId="{43B26463-1CE9-456E-86F7-6FFF21EC231A}" srcId="{D3A02DB7-2AFF-4B0F-8AFD-FCDC809A4994}" destId="{1AF38740-639F-446D-90E9-2BA9970F0FC8}" srcOrd="0" destOrd="0" parTransId="{CD8094A2-DB28-44CD-AD23-33CEFAB4AA50}" sibTransId="{FA095DDB-6BEA-408B-AFBF-442A5FAA8612}"/>
    <dgm:cxn modelId="{5F537A45-17C4-4B81-9A28-1C6682CD1CA7}" type="presOf" srcId="{EE4705FD-46FC-48B8-BE58-7F74F788FA88}" destId="{5DB3391E-6A21-4830-99F9-BF6D9CA82D3E}" srcOrd="0" destOrd="0" presId="urn:microsoft.com/office/officeart/2016/7/layout/VerticalSolidActionList"/>
    <dgm:cxn modelId="{05BB2E66-EF64-48A3-93A0-62194AF3049A}" type="presOf" srcId="{90E454A4-D522-412E-87B9-D6E64F22A57A}" destId="{D94B8D00-40CA-4110-8AE1-BE182CA9DA90}" srcOrd="0" destOrd="0" presId="urn:microsoft.com/office/officeart/2016/7/layout/VerticalSolidActionList"/>
    <dgm:cxn modelId="{32AC1971-CBBC-41A3-822F-D25472DA2721}" type="presOf" srcId="{9AC0CA14-445A-465A-9719-04A473D56584}" destId="{72D36D16-BEF3-4B6F-A86E-0C8FC58ECBDC}" srcOrd="0" destOrd="0" presId="urn:microsoft.com/office/officeart/2016/7/layout/VerticalSolidActionList"/>
    <dgm:cxn modelId="{315BCD89-A170-4665-8617-DF1B7CA4E830}" type="presOf" srcId="{983F206C-E0F6-4ED7-ACB9-E3248CDBCB5E}" destId="{9132EB9D-A963-4FCF-BF3F-BC5A29F45EFA}" srcOrd="0" destOrd="0" presId="urn:microsoft.com/office/officeart/2016/7/layout/VerticalSolidActionList"/>
    <dgm:cxn modelId="{FA5C939D-D9F1-4D0D-8942-796C3B6592E6}" srcId="{F13AB5A4-6649-4542-A1F6-4AB68613B599}" destId="{9AC0CA14-445A-465A-9719-04A473D56584}" srcOrd="0" destOrd="0" parTransId="{B901BE1B-E1DC-4531-898E-48A68A51F9C2}" sibTransId="{78543BF1-75AF-4415-9C39-B27F8ACCC218}"/>
    <dgm:cxn modelId="{15DB6FA2-90BE-4289-8AF8-D4B9B0513FC8}" srcId="{632AE767-6ED5-4E5E-B5EA-69FF539ED53E}" destId="{D3A02DB7-2AFF-4B0F-8AFD-FCDC809A4994}" srcOrd="5" destOrd="0" parTransId="{2B385054-3CF8-4590-A375-6B24CC726A12}" sibTransId="{87AD9EAD-5774-41EC-9706-21497C1621B0}"/>
    <dgm:cxn modelId="{3005C5BA-D644-46E6-B973-EAE6F5E4579A}" srcId="{983F206C-E0F6-4ED7-ACB9-E3248CDBCB5E}" destId="{A34F6B06-8BCD-4BAA-9882-2159C236C1AD}" srcOrd="0" destOrd="0" parTransId="{04731DB4-0E0F-47FE-BBE9-7024719F3873}" sibTransId="{38B3F0F0-3B8B-484E-8137-852B5B607453}"/>
    <dgm:cxn modelId="{08A7D0BB-8491-4BD1-A11D-793DDC9715FD}" srcId="{632AE767-6ED5-4E5E-B5EA-69FF539ED53E}" destId="{6328C3AF-8F89-4CDC-A8E2-BB0EFF31A69B}" srcOrd="4" destOrd="0" parTransId="{5F0A4C28-CB57-45A4-9C70-B3017236EF8D}" sibTransId="{755BE2D4-0503-4FC4-B8E2-FC8E34167557}"/>
    <dgm:cxn modelId="{DF296CBF-7AFA-4297-B52E-02EE660EF2A0}" srcId="{632AE767-6ED5-4E5E-B5EA-69FF539ED53E}" destId="{983F206C-E0F6-4ED7-ACB9-E3248CDBCB5E}" srcOrd="0" destOrd="0" parTransId="{B8E93A23-4EAD-4237-A172-D0AD725CC702}" sibTransId="{7F15CE32-760E-43A8-B8CF-AB4557DFB20D}"/>
    <dgm:cxn modelId="{2F0D41CE-F4B3-499B-8E8E-F6E6356EF45A}" type="presOf" srcId="{6328C3AF-8F89-4CDC-A8E2-BB0EFF31A69B}" destId="{01841C2B-9029-47A9-9B46-D87BC22063BB}" srcOrd="0" destOrd="0" presId="urn:microsoft.com/office/officeart/2016/7/layout/VerticalSolidActionList"/>
    <dgm:cxn modelId="{BC3D9CD5-8536-4195-B201-BC989A6EE149}" type="presOf" srcId="{A34F6B06-8BCD-4BAA-9882-2159C236C1AD}" destId="{6C1A17BD-65EC-4E3D-A2AC-B131188EE63A}" srcOrd="0" destOrd="0" presId="urn:microsoft.com/office/officeart/2016/7/layout/VerticalSolidActionList"/>
    <dgm:cxn modelId="{A49F1BD8-87C1-4B31-8AC1-8A42108B3458}" type="presOf" srcId="{F13AB5A4-6649-4542-A1F6-4AB68613B599}" destId="{99C1832C-9136-4C20-B6E8-40F381B8B288}" srcOrd="0" destOrd="0" presId="urn:microsoft.com/office/officeart/2016/7/layout/VerticalSolidActionList"/>
    <dgm:cxn modelId="{E59356F9-E0E4-4DA6-896D-4B2861DDEDFA}" srcId="{90E454A4-D522-412E-87B9-D6E64F22A57A}" destId="{3393551F-7901-4CED-90F6-B645A8D764D4}" srcOrd="0" destOrd="0" parTransId="{C451D5F6-ED65-40E7-84EE-ACE353485D4C}" sibTransId="{22E45BFC-D16C-4E71-884E-A612BFBD08DB}"/>
    <dgm:cxn modelId="{714DAE9A-E6E8-46A9-A5B9-D342B836E7D8}" type="presParOf" srcId="{0A371E92-A349-42DD-8A51-072555CDE11D}" destId="{D0036259-2675-45B6-9CCB-96063140A45C}" srcOrd="0" destOrd="0" presId="urn:microsoft.com/office/officeart/2016/7/layout/VerticalSolidActionList"/>
    <dgm:cxn modelId="{3A10D481-2416-4653-BF46-D02CFCC3D1F9}" type="presParOf" srcId="{D0036259-2675-45B6-9CCB-96063140A45C}" destId="{9132EB9D-A963-4FCF-BF3F-BC5A29F45EFA}" srcOrd="0" destOrd="0" presId="urn:microsoft.com/office/officeart/2016/7/layout/VerticalSolidActionList"/>
    <dgm:cxn modelId="{FE5F56D1-B88C-446F-B9CA-EE57B38321E3}" type="presParOf" srcId="{D0036259-2675-45B6-9CCB-96063140A45C}" destId="{6C1A17BD-65EC-4E3D-A2AC-B131188EE63A}" srcOrd="1" destOrd="0" presId="urn:microsoft.com/office/officeart/2016/7/layout/VerticalSolidActionList"/>
    <dgm:cxn modelId="{76FEE3C1-1D59-4DB0-BF2D-300CF6719160}" type="presParOf" srcId="{0A371E92-A349-42DD-8A51-072555CDE11D}" destId="{0B05086F-DABD-456B-96D9-90289ACD9FF6}" srcOrd="1" destOrd="0" presId="urn:microsoft.com/office/officeart/2016/7/layout/VerticalSolidActionList"/>
    <dgm:cxn modelId="{85737991-E8AC-4FDF-BD67-011934B1CC93}" type="presParOf" srcId="{0A371E92-A349-42DD-8A51-072555CDE11D}" destId="{841FFD8A-310C-4522-94CF-6E8000F967C9}" srcOrd="2" destOrd="0" presId="urn:microsoft.com/office/officeart/2016/7/layout/VerticalSolidActionList"/>
    <dgm:cxn modelId="{C12D2562-1C85-4306-BF8A-8C65E65F1EE2}" type="presParOf" srcId="{841FFD8A-310C-4522-94CF-6E8000F967C9}" destId="{D94B8D00-40CA-4110-8AE1-BE182CA9DA90}" srcOrd="0" destOrd="0" presId="urn:microsoft.com/office/officeart/2016/7/layout/VerticalSolidActionList"/>
    <dgm:cxn modelId="{1C493DDF-AE93-4A52-8163-764B2B4F5628}" type="presParOf" srcId="{841FFD8A-310C-4522-94CF-6E8000F967C9}" destId="{EF231FFD-316D-4727-9656-8753F95B927E}" srcOrd="1" destOrd="0" presId="urn:microsoft.com/office/officeart/2016/7/layout/VerticalSolidActionList"/>
    <dgm:cxn modelId="{9BD5157D-116D-417A-B105-AAFA391A22EE}" type="presParOf" srcId="{0A371E92-A349-42DD-8A51-072555CDE11D}" destId="{94CCFD2C-A6DC-4389-8170-79FEA879108D}" srcOrd="3" destOrd="0" presId="urn:microsoft.com/office/officeart/2016/7/layout/VerticalSolidActionList"/>
    <dgm:cxn modelId="{80486BC8-3F68-4094-A7F0-DFA257BD75C0}" type="presParOf" srcId="{0A371E92-A349-42DD-8A51-072555CDE11D}" destId="{88D726D8-0197-425D-878E-9B850C227805}" srcOrd="4" destOrd="0" presId="urn:microsoft.com/office/officeart/2016/7/layout/VerticalSolidActionList"/>
    <dgm:cxn modelId="{32F25828-B2E1-4E0D-AF86-4BD5FE6658D4}" type="presParOf" srcId="{88D726D8-0197-425D-878E-9B850C227805}" destId="{99C1832C-9136-4C20-B6E8-40F381B8B288}" srcOrd="0" destOrd="0" presId="urn:microsoft.com/office/officeart/2016/7/layout/VerticalSolidActionList"/>
    <dgm:cxn modelId="{3B7D1A3D-6D31-40D6-BE52-B59C70F9B8E4}" type="presParOf" srcId="{88D726D8-0197-425D-878E-9B850C227805}" destId="{72D36D16-BEF3-4B6F-A86E-0C8FC58ECBDC}" srcOrd="1" destOrd="0" presId="urn:microsoft.com/office/officeart/2016/7/layout/VerticalSolidActionList"/>
    <dgm:cxn modelId="{1CEF3425-7148-4449-8A93-9B04E4F6B4C2}" type="presParOf" srcId="{0A371E92-A349-42DD-8A51-072555CDE11D}" destId="{1C18F1D3-D1D6-4778-B103-28F2A0B4081F}" srcOrd="5" destOrd="0" presId="urn:microsoft.com/office/officeart/2016/7/layout/VerticalSolidActionList"/>
    <dgm:cxn modelId="{A19E6B0E-996B-4154-A792-23FEEA335AC5}" type="presParOf" srcId="{0A371E92-A349-42DD-8A51-072555CDE11D}" destId="{FFF85A77-4E00-4D8B-AD04-930ECD0E1BB0}" srcOrd="6" destOrd="0" presId="urn:microsoft.com/office/officeart/2016/7/layout/VerticalSolidActionList"/>
    <dgm:cxn modelId="{15027BD2-1029-417D-A0D3-3B8BF95A851A}" type="presParOf" srcId="{FFF85A77-4E00-4D8B-AD04-930ECD0E1BB0}" destId="{B862CDEE-FD77-4BF6-BB9D-1D7B0C0D39CE}" srcOrd="0" destOrd="0" presId="urn:microsoft.com/office/officeart/2016/7/layout/VerticalSolidActionList"/>
    <dgm:cxn modelId="{8704A0F9-9881-4C97-B7A7-C4781A084826}" type="presParOf" srcId="{FFF85A77-4E00-4D8B-AD04-930ECD0E1BB0}" destId="{2720BA77-C765-499D-B209-95CD5E6BE27B}" srcOrd="1" destOrd="0" presId="urn:microsoft.com/office/officeart/2016/7/layout/VerticalSolidActionList"/>
    <dgm:cxn modelId="{760AC157-58EF-4C14-91B3-796C47EE2201}" type="presParOf" srcId="{0A371E92-A349-42DD-8A51-072555CDE11D}" destId="{0E8283EE-A261-4B58-8AD3-D06FBB7068E3}" srcOrd="7" destOrd="0" presId="urn:microsoft.com/office/officeart/2016/7/layout/VerticalSolidActionList"/>
    <dgm:cxn modelId="{908D2EE2-6174-432F-B24C-21633F7A2655}" type="presParOf" srcId="{0A371E92-A349-42DD-8A51-072555CDE11D}" destId="{858EB948-F64D-4B43-9AD0-1F1009FD60E0}" srcOrd="8" destOrd="0" presId="urn:microsoft.com/office/officeart/2016/7/layout/VerticalSolidActionList"/>
    <dgm:cxn modelId="{021C3FC1-237C-4210-BF7A-AC0B9F9A1FDA}" type="presParOf" srcId="{858EB948-F64D-4B43-9AD0-1F1009FD60E0}" destId="{01841C2B-9029-47A9-9B46-D87BC22063BB}" srcOrd="0" destOrd="0" presId="urn:microsoft.com/office/officeart/2016/7/layout/VerticalSolidActionList"/>
    <dgm:cxn modelId="{7B50B8CE-3943-45DE-8E51-043F46B2146A}" type="presParOf" srcId="{858EB948-F64D-4B43-9AD0-1F1009FD60E0}" destId="{5DB3391E-6A21-4830-99F9-BF6D9CA82D3E}" srcOrd="1" destOrd="0" presId="urn:microsoft.com/office/officeart/2016/7/layout/VerticalSolidActionList"/>
    <dgm:cxn modelId="{44E2D581-2D01-4CBF-83C9-46B1A615A3DA}" type="presParOf" srcId="{0A371E92-A349-42DD-8A51-072555CDE11D}" destId="{8DB4E67D-3676-4D9B-9F4B-ACABE068CF80}" srcOrd="9" destOrd="0" presId="urn:microsoft.com/office/officeart/2016/7/layout/VerticalSolidActionList"/>
    <dgm:cxn modelId="{EFFF50FA-B997-4238-BAD6-71CCD083C58C}" type="presParOf" srcId="{0A371E92-A349-42DD-8A51-072555CDE11D}" destId="{041C8B58-E66C-4DDF-AA1A-3CB3E4323DA2}" srcOrd="10" destOrd="0" presId="urn:microsoft.com/office/officeart/2016/7/layout/VerticalSolidActionList"/>
    <dgm:cxn modelId="{717B545A-2943-4A13-9A84-027F609DB8E9}" type="presParOf" srcId="{041C8B58-E66C-4DDF-AA1A-3CB3E4323DA2}" destId="{2C488655-65D2-4327-93E0-2C5B35E1335E}" srcOrd="0" destOrd="0" presId="urn:microsoft.com/office/officeart/2016/7/layout/VerticalSolidActionList"/>
    <dgm:cxn modelId="{63DED172-506A-4357-B39C-6E20E4D97BE3}" type="presParOf" srcId="{041C8B58-E66C-4DDF-AA1A-3CB3E4323DA2}" destId="{75B1996D-A3C9-4477-BCC1-01819EF8913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A17BD-65EC-4E3D-A2AC-B131188EE63A}">
      <dsp:nvSpPr>
        <dsp:cNvPr id="0" name=""/>
        <dsp:cNvSpPr/>
      </dsp:nvSpPr>
      <dsp:spPr>
        <a:xfrm>
          <a:off x="1278255" y="640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Pay as you go</a:t>
          </a:r>
        </a:p>
      </dsp:txBody>
      <dsp:txXfrm>
        <a:off x="1278255" y="640"/>
        <a:ext cx="5113020" cy="832604"/>
      </dsp:txXfrm>
    </dsp:sp>
    <dsp:sp modelId="{9132EB9D-A963-4FCF-BF3F-BC5A29F45EFA}">
      <dsp:nvSpPr>
        <dsp:cNvPr id="0" name=""/>
        <dsp:cNvSpPr/>
      </dsp:nvSpPr>
      <dsp:spPr>
        <a:xfrm>
          <a:off x="0" y="640"/>
          <a:ext cx="1278255" cy="8326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Pay</a:t>
          </a:r>
        </a:p>
      </dsp:txBody>
      <dsp:txXfrm>
        <a:off x="0" y="640"/>
        <a:ext cx="1278255" cy="832604"/>
      </dsp:txXfrm>
    </dsp:sp>
    <dsp:sp modelId="{EF231FFD-316D-4727-9656-8753F95B927E}">
      <dsp:nvSpPr>
        <dsp:cNvPr id="0" name=""/>
        <dsp:cNvSpPr/>
      </dsp:nvSpPr>
      <dsp:spPr>
        <a:xfrm>
          <a:off x="1278255" y="883200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-4120837"/>
            <a:satOff val="212"/>
            <a:lumOff val="1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120837"/>
              <a:satOff val="212"/>
              <a:lumOff val="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 from massive economies of scale</a:t>
          </a:r>
        </a:p>
      </dsp:txBody>
      <dsp:txXfrm>
        <a:off x="1278255" y="883200"/>
        <a:ext cx="5113020" cy="832604"/>
      </dsp:txXfrm>
    </dsp:sp>
    <dsp:sp modelId="{D94B8D00-40CA-4110-8AE1-BE182CA9DA90}">
      <dsp:nvSpPr>
        <dsp:cNvPr id="0" name=""/>
        <dsp:cNvSpPr/>
      </dsp:nvSpPr>
      <dsp:spPr>
        <a:xfrm>
          <a:off x="0" y="883200"/>
          <a:ext cx="1278255" cy="832604"/>
        </a:xfrm>
        <a:prstGeom prst="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Benefit</a:t>
          </a:r>
        </a:p>
      </dsp:txBody>
      <dsp:txXfrm>
        <a:off x="0" y="883200"/>
        <a:ext cx="1278255" cy="832604"/>
      </dsp:txXfrm>
    </dsp:sp>
    <dsp:sp modelId="{72D36D16-BEF3-4B6F-A86E-0C8FC58ECBDC}">
      <dsp:nvSpPr>
        <dsp:cNvPr id="0" name=""/>
        <dsp:cNvSpPr/>
      </dsp:nvSpPr>
      <dsp:spPr>
        <a:xfrm>
          <a:off x="1278255" y="1765761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-8241674"/>
            <a:satOff val="424"/>
            <a:lumOff val="2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8241674"/>
              <a:satOff val="424"/>
              <a:lumOff val="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Stop guessing capacity</a:t>
          </a:r>
        </a:p>
      </dsp:txBody>
      <dsp:txXfrm>
        <a:off x="1278255" y="1765761"/>
        <a:ext cx="5113020" cy="832604"/>
      </dsp:txXfrm>
    </dsp:sp>
    <dsp:sp modelId="{99C1832C-9136-4C20-B6E8-40F381B8B288}">
      <dsp:nvSpPr>
        <dsp:cNvPr id="0" name=""/>
        <dsp:cNvSpPr/>
      </dsp:nvSpPr>
      <dsp:spPr>
        <a:xfrm>
          <a:off x="0" y="1765761"/>
          <a:ext cx="1278255" cy="832604"/>
        </a:xfrm>
        <a:prstGeom prst="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Stop</a:t>
          </a:r>
        </a:p>
      </dsp:txBody>
      <dsp:txXfrm>
        <a:off x="0" y="1765761"/>
        <a:ext cx="1278255" cy="832604"/>
      </dsp:txXfrm>
    </dsp:sp>
    <dsp:sp modelId="{2720BA77-C765-499D-B209-95CD5E6BE27B}">
      <dsp:nvSpPr>
        <dsp:cNvPr id="0" name=""/>
        <dsp:cNvSpPr/>
      </dsp:nvSpPr>
      <dsp:spPr>
        <a:xfrm>
          <a:off x="1278255" y="2648321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-12362511"/>
            <a:satOff val="637"/>
            <a:lumOff val="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362511"/>
              <a:satOff val="637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speed and agility</a:t>
          </a:r>
        </a:p>
      </dsp:txBody>
      <dsp:txXfrm>
        <a:off x="1278255" y="2648321"/>
        <a:ext cx="5113020" cy="832604"/>
      </dsp:txXfrm>
    </dsp:sp>
    <dsp:sp modelId="{B862CDEE-FD77-4BF6-BB9D-1D7B0C0D39CE}">
      <dsp:nvSpPr>
        <dsp:cNvPr id="0" name=""/>
        <dsp:cNvSpPr/>
      </dsp:nvSpPr>
      <dsp:spPr>
        <a:xfrm>
          <a:off x="0" y="2648321"/>
          <a:ext cx="1278255" cy="832604"/>
        </a:xfrm>
        <a:prstGeom prst="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Increase</a:t>
          </a:r>
        </a:p>
      </dsp:txBody>
      <dsp:txXfrm>
        <a:off x="0" y="2648321"/>
        <a:ext cx="1278255" cy="832604"/>
      </dsp:txXfrm>
    </dsp:sp>
    <dsp:sp modelId="{5DB3391E-6A21-4830-99F9-BF6D9CA82D3E}">
      <dsp:nvSpPr>
        <dsp:cNvPr id="0" name=""/>
        <dsp:cNvSpPr/>
      </dsp:nvSpPr>
      <dsp:spPr>
        <a:xfrm>
          <a:off x="1278255" y="3530882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-16483348"/>
            <a:satOff val="849"/>
            <a:lumOff val="4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6483348"/>
              <a:satOff val="849"/>
              <a:lumOff val="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Realize cost savings</a:t>
          </a:r>
        </a:p>
      </dsp:txBody>
      <dsp:txXfrm>
        <a:off x="1278255" y="3530882"/>
        <a:ext cx="5113020" cy="832604"/>
      </dsp:txXfrm>
    </dsp:sp>
    <dsp:sp modelId="{01841C2B-9029-47A9-9B46-D87BC22063BB}">
      <dsp:nvSpPr>
        <dsp:cNvPr id="0" name=""/>
        <dsp:cNvSpPr/>
      </dsp:nvSpPr>
      <dsp:spPr>
        <a:xfrm>
          <a:off x="0" y="3530882"/>
          <a:ext cx="1278255" cy="832604"/>
        </a:xfrm>
        <a:prstGeom prst="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Realize</a:t>
          </a:r>
        </a:p>
      </dsp:txBody>
      <dsp:txXfrm>
        <a:off x="0" y="3530882"/>
        <a:ext cx="1278255" cy="832604"/>
      </dsp:txXfrm>
    </dsp:sp>
    <dsp:sp modelId="{75B1996D-A3C9-4477-BCC1-01819EF89135}">
      <dsp:nvSpPr>
        <dsp:cNvPr id="0" name=""/>
        <dsp:cNvSpPr/>
      </dsp:nvSpPr>
      <dsp:spPr>
        <a:xfrm>
          <a:off x="1278255" y="4413442"/>
          <a:ext cx="5113020" cy="832604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07" tIns="211481" rIns="99207" bIns="2114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 global in minutes</a:t>
          </a:r>
        </a:p>
      </dsp:txBody>
      <dsp:txXfrm>
        <a:off x="1278255" y="4413442"/>
        <a:ext cx="5113020" cy="832604"/>
      </dsp:txXfrm>
    </dsp:sp>
    <dsp:sp modelId="{2C488655-65D2-4327-93E0-2C5B35E1335E}">
      <dsp:nvSpPr>
        <dsp:cNvPr id="0" name=""/>
        <dsp:cNvSpPr/>
      </dsp:nvSpPr>
      <dsp:spPr>
        <a:xfrm>
          <a:off x="0" y="4413442"/>
          <a:ext cx="1278255" cy="832604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41" tIns="82243" rIns="67641" bIns="822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</a:t>
          </a:r>
        </a:p>
      </dsp:txBody>
      <dsp:txXfrm>
        <a:off x="0" y="4413442"/>
        <a:ext cx="1278255" cy="832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2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1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6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93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4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4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9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4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6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9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894506-0368-4417-AAFD-B95D39A6BBC2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04C8C9-8CE4-4085-8948-A4912BF2B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42AA-C2FF-65B8-3F59-3D7FA7D3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Introduction to IAM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28302-8190-13CA-B47D-6341FFC81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4"/>
          <a:stretch/>
        </p:blipFill>
        <p:spPr>
          <a:xfrm>
            <a:off x="643466" y="571500"/>
            <a:ext cx="10905067" cy="56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10FF-ECF0-2725-B656-0C61CD1E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IAM: Roles for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663F-DFF0-33FF-B92C-C05BAFD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92886" cy="3416300"/>
          </a:xfrm>
        </p:spPr>
        <p:txBody>
          <a:bodyPr>
            <a:noAutofit/>
          </a:bodyPr>
          <a:lstStyle/>
          <a:p>
            <a:r>
              <a:rPr lang="en-IN" sz="2000" dirty="0"/>
              <a:t>Some AWS services will need to perform actions on your behalf</a:t>
            </a:r>
          </a:p>
          <a:p>
            <a:r>
              <a:rPr lang="en-IN" sz="2000" dirty="0"/>
              <a:t>To do so, we will assign </a:t>
            </a:r>
            <a:r>
              <a:rPr lang="en-IN" sz="2000" b="1" dirty="0"/>
              <a:t>Permissions</a:t>
            </a:r>
            <a:r>
              <a:rPr lang="en-IN" sz="2000" dirty="0"/>
              <a:t> to AWS services with </a:t>
            </a:r>
            <a:r>
              <a:rPr lang="en-IN" sz="2000" b="1" dirty="0"/>
              <a:t>IAM Roles</a:t>
            </a:r>
          </a:p>
          <a:p>
            <a:r>
              <a:rPr lang="en-IN" sz="2000" dirty="0"/>
              <a:t>Common roles: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EC2 instance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Lambda Function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Roles for CloudFormation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E6B458-74BE-B725-5308-7FD488A3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9" t="14847" r="5336" b="13562"/>
          <a:stretch/>
        </p:blipFill>
        <p:spPr>
          <a:xfrm>
            <a:off x="7020104" y="2601546"/>
            <a:ext cx="5031483" cy="39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C6CB-0A21-ED2B-330C-2664A8A7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3756-3529-A8AA-C989-8A840CA8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14086" cy="3416300"/>
          </a:xfrm>
        </p:spPr>
        <p:txBody>
          <a:bodyPr>
            <a:noAutofit/>
          </a:bodyPr>
          <a:lstStyle/>
          <a:p>
            <a:r>
              <a:rPr lang="en-IN" b="1" dirty="0"/>
              <a:t>IAM credentials Report (account-level)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 report that lists all your account’s users and the status of their various credentials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IAM Access Advisor (user-level)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Access advisor shows the service permissions granted to a user and when those services were last accessed.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You can use this information to revise your policies.</a:t>
            </a:r>
          </a:p>
        </p:txBody>
      </p:sp>
    </p:spTree>
    <p:extLst>
      <p:ext uri="{BB962C8B-B14F-4D97-AF65-F5344CB8AC3E}">
        <p14:creationId xmlns:p14="http://schemas.microsoft.com/office/powerpoint/2010/main" val="364729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68FE-2630-1E0C-E644-A13F99E1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IAM: Guidelines &amp; Best Practices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9FD0792-7315-25B4-284B-451E9F99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1041" r="3168" b="12342"/>
          <a:stretch/>
        </p:blipFill>
        <p:spPr>
          <a:xfrm>
            <a:off x="761999" y="2519680"/>
            <a:ext cx="10116503" cy="4053840"/>
          </a:xfrm>
        </p:spPr>
      </p:pic>
    </p:spTree>
    <p:extLst>
      <p:ext uri="{BB962C8B-B14F-4D97-AF65-F5344CB8AC3E}">
        <p14:creationId xmlns:p14="http://schemas.microsoft.com/office/powerpoint/2010/main" val="232574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C0854626-9E30-5B8E-2337-A27377F6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9511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F61A-0FF0-B9B3-8BF3-247CE599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9D94-B85E-7A6A-F0CF-DA56E980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5740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IN" sz="2200" dirty="0"/>
              <a:t>What is Cloud Computing?</a:t>
            </a:r>
          </a:p>
          <a:p>
            <a:r>
              <a:rPr lang="en-IN" sz="2200" dirty="0"/>
              <a:t>Advantages of Cloud Computing</a:t>
            </a:r>
          </a:p>
          <a:p>
            <a:r>
              <a:rPr lang="en-IN" sz="2200" dirty="0"/>
              <a:t>What is AWS?</a:t>
            </a:r>
          </a:p>
          <a:p>
            <a:r>
              <a:rPr lang="en-IN" sz="2200" dirty="0"/>
              <a:t>IAM: Users &amp; Groups</a:t>
            </a:r>
          </a:p>
          <a:p>
            <a:r>
              <a:rPr lang="en-IN" sz="2200" dirty="0"/>
              <a:t>IAM Permissions</a:t>
            </a:r>
          </a:p>
          <a:p>
            <a:r>
              <a:rPr lang="en-IN" sz="2200" dirty="0"/>
              <a:t>IAM Policies Structure</a:t>
            </a:r>
          </a:p>
          <a:p>
            <a:r>
              <a:rPr lang="en-IN" sz="2200" dirty="0"/>
              <a:t>IAM Roles for Services</a:t>
            </a:r>
          </a:p>
          <a:p>
            <a:r>
              <a:rPr lang="en-IN" sz="2200" dirty="0"/>
              <a:t>IAM Security Tools</a:t>
            </a:r>
          </a:p>
          <a:p>
            <a:r>
              <a:rPr lang="en-IN" sz="2200" dirty="0"/>
              <a:t>IAM Guidelines &amp; Best Practices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95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75FCB-ECAB-B1A7-00D3-4E31A5EA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EBEBEB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6749-3BCB-34BA-7AA9-24B5AAFC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effectLst/>
                <a:latin typeface="AmazonEmber"/>
              </a:rPr>
              <a:t>Cloud computing is the on-demand delivery of compute power, database, storage, applications, and other IT resources through a cloud services platform through the internet with pay-as-you-go pricing.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182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9354D3-BF93-1B18-28F9-629EA616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EBEBEB"/>
                </a:solidFill>
                <a:effectLst/>
                <a:latin typeface="AmazonEmberBold"/>
              </a:rPr>
              <a:t>Advantages of cloud computing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04E5FD-493C-6306-46A1-D54426928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5976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80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1ADF-31E6-A381-93E2-F3277FD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       AWS (Amazon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D7EF-FF41-F087-2C6A-F9B5081B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603500"/>
            <a:ext cx="1115568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AWS is the world's most comprehensive and broadly adopted cloud platform.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 can use these services to run and build virtually any type of applications without the front cost and ongoing commitment.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 only pay what you use.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Provides more services and more features within those Services than any other cloud provider. It makes it faster and easier.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0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58F7-2012-C5C5-113F-299A9990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IAM: Users &amp; Groups</a:t>
            </a:r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3CCCC8F-2EA1-33DD-A6F6-42CB39B8A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0010" r="8223" b="45610"/>
          <a:stretch/>
        </p:blipFill>
        <p:spPr>
          <a:xfrm>
            <a:off x="163738" y="2946400"/>
            <a:ext cx="1133753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BC58D2F-9A43-9F39-DFF7-8143BC00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54370" r="5140" b="10189"/>
          <a:stretch/>
        </p:blipFill>
        <p:spPr>
          <a:xfrm>
            <a:off x="1286933" y="2357233"/>
            <a:ext cx="9618133" cy="21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4280-2E6E-C708-E94D-5291C244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IAM: Permissions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FBF32-01CF-DD07-D991-7BC51130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Users or groups </a:t>
            </a:r>
            <a:r>
              <a:rPr lang="en-US" sz="2000" dirty="0"/>
              <a:t>can be assigned JSON documents called policies.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These policies define the </a:t>
            </a:r>
            <a:r>
              <a:rPr lang="en-US" sz="2000" b="1" dirty="0"/>
              <a:t>permissions</a:t>
            </a:r>
            <a:r>
              <a:rPr lang="en-US" sz="2000" dirty="0"/>
              <a:t> of the users.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AWS you apply the </a:t>
            </a:r>
            <a:r>
              <a:rPr lang="en-US" sz="2000" b="1" dirty="0"/>
              <a:t>least privilege principle</a:t>
            </a:r>
            <a:r>
              <a:rPr lang="en-US" sz="2000" dirty="0"/>
              <a:t>: don't give more permissions than a user needs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4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D420-CDCE-FDCB-B98F-37903A52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IAM Policies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BDB31-8C46-2917-D8BA-C40B8BAA6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0148" r="2500" b="14197"/>
          <a:stretch/>
        </p:blipFill>
        <p:spPr>
          <a:xfrm>
            <a:off x="457200" y="2355428"/>
            <a:ext cx="11521440" cy="45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335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AmazonEmber</vt:lpstr>
      <vt:lpstr>AmazonEmberBold</vt:lpstr>
      <vt:lpstr>Arial</vt:lpstr>
      <vt:lpstr>Century Gothic</vt:lpstr>
      <vt:lpstr>Wingdings</vt:lpstr>
      <vt:lpstr>Wingdings 3</vt:lpstr>
      <vt:lpstr>Ion Boardroom</vt:lpstr>
      <vt:lpstr>Introduction to IAM</vt:lpstr>
      <vt:lpstr>Overview</vt:lpstr>
      <vt:lpstr>Cloud Computing</vt:lpstr>
      <vt:lpstr>Advantages of cloud computing</vt:lpstr>
      <vt:lpstr>        AWS (Amazon Web Services)</vt:lpstr>
      <vt:lpstr>IAM: Users &amp; Groups</vt:lpstr>
      <vt:lpstr>PowerPoint Presentation</vt:lpstr>
      <vt:lpstr>IAM: Permissions</vt:lpstr>
      <vt:lpstr>IAM Policies Structure</vt:lpstr>
      <vt:lpstr>PowerPoint Presentation</vt:lpstr>
      <vt:lpstr>IAM: Roles for Services</vt:lpstr>
      <vt:lpstr>IAM: Security Tools</vt:lpstr>
      <vt:lpstr>IAM: Guidelines &amp;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IAM</dc:title>
  <dc:creator>Dharmendra Sharma</dc:creator>
  <cp:lastModifiedBy>Dharmendra Sharma</cp:lastModifiedBy>
  <cp:revision>1</cp:revision>
  <dcterms:created xsi:type="dcterms:W3CDTF">2022-07-22T07:35:37Z</dcterms:created>
  <dcterms:modified xsi:type="dcterms:W3CDTF">2022-07-22T10:49:38Z</dcterms:modified>
</cp:coreProperties>
</file>