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77B4B-8B2F-4A02-A852-D21EFFC5251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31D67F7-500F-4E14-A39D-20288070EE58}">
      <dgm:prSet/>
      <dgm:spPr/>
      <dgm:t>
        <a:bodyPr/>
        <a:lstStyle/>
        <a:p>
          <a:r>
            <a:rPr lang="en-US" b="0" i="0" dirty="0"/>
            <a:t>show dbs or show databases </a:t>
          </a:r>
          <a:endParaRPr lang="en-US" dirty="0"/>
        </a:p>
      </dgm:t>
    </dgm:pt>
    <dgm:pt modelId="{2E5F5285-2E10-4B30-BEDB-39768039E62E}" type="parTrans" cxnId="{BA245BD1-4C43-4B85-AEA4-664338B7C37C}">
      <dgm:prSet/>
      <dgm:spPr/>
      <dgm:t>
        <a:bodyPr/>
        <a:lstStyle/>
        <a:p>
          <a:endParaRPr lang="en-US"/>
        </a:p>
      </dgm:t>
    </dgm:pt>
    <dgm:pt modelId="{4B00DE74-EA2B-4F58-BBAB-779D949AC083}" type="sibTrans" cxnId="{BA245BD1-4C43-4B85-AEA4-664338B7C37C}">
      <dgm:prSet/>
      <dgm:spPr/>
      <dgm:t>
        <a:bodyPr/>
        <a:lstStyle/>
        <a:p>
          <a:endParaRPr lang="en-US"/>
        </a:p>
      </dgm:t>
    </dgm:pt>
    <dgm:pt modelId="{ECD89020-050D-4359-A462-B5FBEA28FE97}">
      <dgm:prSet/>
      <dgm:spPr/>
      <dgm:t>
        <a:bodyPr/>
        <a:lstStyle/>
        <a:p>
          <a:r>
            <a:rPr lang="en-US" b="0" i="0" dirty="0"/>
            <a:t>use sample_training </a:t>
          </a:r>
          <a:endParaRPr lang="en-US" dirty="0"/>
        </a:p>
      </dgm:t>
    </dgm:pt>
    <dgm:pt modelId="{75905D37-C932-4F8A-B08A-29EAB58B857C}" type="parTrans" cxnId="{D0FE82B3-3957-4FDA-B25B-968AA8616243}">
      <dgm:prSet/>
      <dgm:spPr/>
      <dgm:t>
        <a:bodyPr/>
        <a:lstStyle/>
        <a:p>
          <a:endParaRPr lang="en-US"/>
        </a:p>
      </dgm:t>
    </dgm:pt>
    <dgm:pt modelId="{DDD3F24B-232D-4B62-9EA2-B4B232C8FA16}" type="sibTrans" cxnId="{D0FE82B3-3957-4FDA-B25B-968AA8616243}">
      <dgm:prSet/>
      <dgm:spPr/>
      <dgm:t>
        <a:bodyPr/>
        <a:lstStyle/>
        <a:p>
          <a:endParaRPr lang="en-US"/>
        </a:p>
      </dgm:t>
    </dgm:pt>
    <dgm:pt modelId="{011C4894-AB2F-4F7F-936F-99D93E2ED148}">
      <dgm:prSet/>
      <dgm:spPr/>
      <dgm:t>
        <a:bodyPr/>
        <a:lstStyle/>
        <a:p>
          <a:r>
            <a:rPr lang="en-US" b="0" i="0" dirty="0"/>
            <a:t>show collections </a:t>
          </a:r>
          <a:endParaRPr lang="en-US" dirty="0"/>
        </a:p>
      </dgm:t>
    </dgm:pt>
    <dgm:pt modelId="{3C482A6A-FE11-4F18-9476-1E3A8C1C83F6}" type="parTrans" cxnId="{F3C8C2EE-8D71-420A-9ED3-C56AA9EAE5F1}">
      <dgm:prSet/>
      <dgm:spPr/>
      <dgm:t>
        <a:bodyPr/>
        <a:lstStyle/>
        <a:p>
          <a:endParaRPr lang="en-US"/>
        </a:p>
      </dgm:t>
    </dgm:pt>
    <dgm:pt modelId="{FE4281C8-BFDB-428F-A0C5-606F34F891BE}" type="sibTrans" cxnId="{F3C8C2EE-8D71-420A-9ED3-C56AA9EAE5F1}">
      <dgm:prSet/>
      <dgm:spPr/>
      <dgm:t>
        <a:bodyPr/>
        <a:lstStyle/>
        <a:p>
          <a:endParaRPr lang="en-US"/>
        </a:p>
      </dgm:t>
    </dgm:pt>
    <dgm:pt modelId="{1E1FC72E-B547-445D-917D-14EA0CD4518F}">
      <dgm:prSet/>
      <dgm:spPr/>
      <dgm:t>
        <a:bodyPr/>
        <a:lstStyle/>
        <a:p>
          <a:r>
            <a:rPr lang="en-US" b="0" i="0" dirty="0"/>
            <a:t>db.zips.find({"state": "NY"})</a:t>
          </a:r>
          <a:endParaRPr lang="en-US" dirty="0"/>
        </a:p>
      </dgm:t>
    </dgm:pt>
    <dgm:pt modelId="{6D6340E5-C678-49D8-8042-53385635CC07}" type="parTrans" cxnId="{6D88261E-16A2-439E-95EF-BEA8731E7265}">
      <dgm:prSet/>
      <dgm:spPr/>
      <dgm:t>
        <a:bodyPr/>
        <a:lstStyle/>
        <a:p>
          <a:endParaRPr lang="en-US"/>
        </a:p>
      </dgm:t>
    </dgm:pt>
    <dgm:pt modelId="{6984DCB6-A0C7-4331-B64E-19118176C905}" type="sibTrans" cxnId="{6D88261E-16A2-439E-95EF-BEA8731E7265}">
      <dgm:prSet/>
      <dgm:spPr/>
      <dgm:t>
        <a:bodyPr/>
        <a:lstStyle/>
        <a:p>
          <a:endParaRPr lang="en-US"/>
        </a:p>
      </dgm:t>
    </dgm:pt>
    <dgm:pt modelId="{C55FB6F0-3FC5-49A9-AAB7-1BA9D11AED80}">
      <dgm:prSet/>
      <dgm:spPr/>
      <dgm:t>
        <a:bodyPr/>
        <a:lstStyle/>
        <a:p>
          <a:r>
            <a:rPr lang="en-IN" b="0" i="0" dirty="0"/>
            <a:t>db.zips.find({"state": "NY"}).count() </a:t>
          </a:r>
          <a:endParaRPr lang="en-US" dirty="0"/>
        </a:p>
      </dgm:t>
    </dgm:pt>
    <dgm:pt modelId="{E78EFD7B-8643-4EF3-8061-5135A2113AAF}" type="parTrans" cxnId="{0473C951-025B-4653-84A5-3D6D4CAB521F}">
      <dgm:prSet/>
      <dgm:spPr/>
      <dgm:t>
        <a:bodyPr/>
        <a:lstStyle/>
        <a:p>
          <a:endParaRPr lang="en-US"/>
        </a:p>
      </dgm:t>
    </dgm:pt>
    <dgm:pt modelId="{FC8C4384-1656-4534-80CE-4A1F871F6414}" type="sibTrans" cxnId="{0473C951-025B-4653-84A5-3D6D4CAB521F}">
      <dgm:prSet/>
      <dgm:spPr/>
      <dgm:t>
        <a:bodyPr/>
        <a:lstStyle/>
        <a:p>
          <a:endParaRPr lang="en-US"/>
        </a:p>
      </dgm:t>
    </dgm:pt>
    <dgm:pt modelId="{C9A0A12C-D187-407F-A8B0-E2B647331E50}">
      <dgm:prSet/>
      <dgm:spPr/>
      <dgm:t>
        <a:bodyPr/>
        <a:lstStyle/>
        <a:p>
          <a:r>
            <a:rPr lang="en-IN" b="0" i="0" dirty="0"/>
            <a:t>db.zips.find({"state": "NY", "city": "ALBANY"}) </a:t>
          </a:r>
          <a:endParaRPr lang="en-US" dirty="0"/>
        </a:p>
      </dgm:t>
    </dgm:pt>
    <dgm:pt modelId="{99E85F23-D18E-483C-92BA-7AEEC965887C}" type="parTrans" cxnId="{5BD63016-EA93-49BC-86AF-293F90AD152A}">
      <dgm:prSet/>
      <dgm:spPr/>
      <dgm:t>
        <a:bodyPr/>
        <a:lstStyle/>
        <a:p>
          <a:endParaRPr lang="en-US"/>
        </a:p>
      </dgm:t>
    </dgm:pt>
    <dgm:pt modelId="{6217F5B0-5B1B-49A2-9FDE-6B76F15A27D1}" type="sibTrans" cxnId="{5BD63016-EA93-49BC-86AF-293F90AD152A}">
      <dgm:prSet/>
      <dgm:spPr/>
      <dgm:t>
        <a:bodyPr/>
        <a:lstStyle/>
        <a:p>
          <a:endParaRPr lang="en-US"/>
        </a:p>
      </dgm:t>
    </dgm:pt>
    <dgm:pt modelId="{CC6E1D25-9701-4D7C-A182-4BB27E53BCE1}">
      <dgm:prSet/>
      <dgm:spPr/>
      <dgm:t>
        <a:bodyPr/>
        <a:lstStyle/>
        <a:p>
          <a:r>
            <a:rPr lang="en-IN" b="0" i="0" dirty="0"/>
            <a:t>db.zips.find({"state": "NY", "city": "ALBANY"}).pretty()</a:t>
          </a:r>
          <a:endParaRPr lang="en-US" dirty="0"/>
        </a:p>
      </dgm:t>
    </dgm:pt>
    <dgm:pt modelId="{60A5E26C-6A89-450D-9F8E-EE95600E8AA8}" type="parTrans" cxnId="{78B71909-C0A9-4BFD-9C02-B3D1D9B614C5}">
      <dgm:prSet/>
      <dgm:spPr/>
      <dgm:t>
        <a:bodyPr/>
        <a:lstStyle/>
        <a:p>
          <a:endParaRPr lang="en-US"/>
        </a:p>
      </dgm:t>
    </dgm:pt>
    <dgm:pt modelId="{A3F6B696-1D49-4E9E-B86E-2F75D4E33EA1}" type="sibTrans" cxnId="{78B71909-C0A9-4BFD-9C02-B3D1D9B614C5}">
      <dgm:prSet/>
      <dgm:spPr/>
      <dgm:t>
        <a:bodyPr/>
        <a:lstStyle/>
        <a:p>
          <a:endParaRPr lang="en-US"/>
        </a:p>
      </dgm:t>
    </dgm:pt>
    <dgm:pt modelId="{D11804CF-7ED9-4E1E-ABE5-31DA519CA4DD}">
      <dgm:prSet/>
      <dgm:spPr/>
      <dgm:t>
        <a:bodyPr/>
        <a:lstStyle/>
        <a:p>
          <a:r>
            <a:rPr lang="en-IN" b="0" i="0" dirty="0"/>
            <a:t>db.inspections.findOne();</a:t>
          </a:r>
          <a:endParaRPr lang="en-US" dirty="0"/>
        </a:p>
      </dgm:t>
    </dgm:pt>
    <dgm:pt modelId="{DFED3F0F-BA48-4267-AB2C-6AC4DE2D931D}" type="parTrans" cxnId="{E4A84863-BA7A-4E41-967D-5C48B6D72902}">
      <dgm:prSet/>
      <dgm:spPr/>
      <dgm:t>
        <a:bodyPr/>
        <a:lstStyle/>
        <a:p>
          <a:endParaRPr lang="en-US"/>
        </a:p>
      </dgm:t>
    </dgm:pt>
    <dgm:pt modelId="{AA4DE62B-9F07-46C9-BD19-4DEF5CF02180}" type="sibTrans" cxnId="{E4A84863-BA7A-4E41-967D-5C48B6D72902}">
      <dgm:prSet/>
      <dgm:spPr/>
      <dgm:t>
        <a:bodyPr/>
        <a:lstStyle/>
        <a:p>
          <a:endParaRPr lang="en-US"/>
        </a:p>
      </dgm:t>
    </dgm:pt>
    <dgm:pt modelId="{DE092292-BA84-4C07-B2E8-BE288F668B23}" type="pres">
      <dgm:prSet presAssocID="{78A77B4B-8B2F-4A02-A852-D21EFFC52514}" presName="linear" presStyleCnt="0">
        <dgm:presLayoutVars>
          <dgm:animLvl val="lvl"/>
          <dgm:resizeHandles val="exact"/>
        </dgm:presLayoutVars>
      </dgm:prSet>
      <dgm:spPr/>
    </dgm:pt>
    <dgm:pt modelId="{0E68DAB5-E6D8-4938-AE3C-0CEABBA7B25B}" type="pres">
      <dgm:prSet presAssocID="{C31D67F7-500F-4E14-A39D-20288070EE5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0EE00CA-A571-41BA-83FD-2CBC907F3E06}" type="pres">
      <dgm:prSet presAssocID="{4B00DE74-EA2B-4F58-BBAB-779D949AC083}" presName="spacer" presStyleCnt="0"/>
      <dgm:spPr/>
    </dgm:pt>
    <dgm:pt modelId="{33C240D1-2498-4E04-8698-78B80E0FC7BB}" type="pres">
      <dgm:prSet presAssocID="{ECD89020-050D-4359-A462-B5FBEA28FE9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0E8BEAA-BF6D-43AD-B77F-CC520187854D}" type="pres">
      <dgm:prSet presAssocID="{DDD3F24B-232D-4B62-9EA2-B4B232C8FA16}" presName="spacer" presStyleCnt="0"/>
      <dgm:spPr/>
    </dgm:pt>
    <dgm:pt modelId="{8834A4D3-41A4-4B91-82CE-BBDDBBE78D94}" type="pres">
      <dgm:prSet presAssocID="{011C4894-AB2F-4F7F-936F-99D93E2ED14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38A3CC18-1DFD-4842-B960-C814F5F48D14}" type="pres">
      <dgm:prSet presAssocID="{FE4281C8-BFDB-428F-A0C5-606F34F891BE}" presName="spacer" presStyleCnt="0"/>
      <dgm:spPr/>
    </dgm:pt>
    <dgm:pt modelId="{97F96A84-3089-4C1E-97D9-842E9CA8097C}" type="pres">
      <dgm:prSet presAssocID="{1E1FC72E-B547-445D-917D-14EA0CD4518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03EABBC-E090-4E9F-84A7-BF044BCB3588}" type="pres">
      <dgm:prSet presAssocID="{6984DCB6-A0C7-4331-B64E-19118176C905}" presName="spacer" presStyleCnt="0"/>
      <dgm:spPr/>
    </dgm:pt>
    <dgm:pt modelId="{9EB35C98-D5D8-4D40-B2DF-7684CA5E6E8C}" type="pres">
      <dgm:prSet presAssocID="{C55FB6F0-3FC5-49A9-AAB7-1BA9D11AED8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D5CA600-12A5-4592-B28C-E59E3057F39D}" type="pres">
      <dgm:prSet presAssocID="{FC8C4384-1656-4534-80CE-4A1F871F6414}" presName="spacer" presStyleCnt="0"/>
      <dgm:spPr/>
    </dgm:pt>
    <dgm:pt modelId="{32EE5D8E-807C-4446-B519-C571E9A8D2B3}" type="pres">
      <dgm:prSet presAssocID="{C9A0A12C-D187-407F-A8B0-E2B647331E5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7656F82-3552-4CCF-9F9C-DF41AA7198CA}" type="pres">
      <dgm:prSet presAssocID="{6217F5B0-5B1B-49A2-9FDE-6B76F15A27D1}" presName="spacer" presStyleCnt="0"/>
      <dgm:spPr/>
    </dgm:pt>
    <dgm:pt modelId="{36928959-1FEC-4973-AD12-3D2EE1684689}" type="pres">
      <dgm:prSet presAssocID="{CC6E1D25-9701-4D7C-A182-4BB27E53BCE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BC5D76A-F357-47D2-923D-6ED2CD0BF0BC}" type="pres">
      <dgm:prSet presAssocID="{A3F6B696-1D49-4E9E-B86E-2F75D4E33EA1}" presName="spacer" presStyleCnt="0"/>
      <dgm:spPr/>
    </dgm:pt>
    <dgm:pt modelId="{D1558B17-6987-4CFD-A3BB-856C97746946}" type="pres">
      <dgm:prSet presAssocID="{D11804CF-7ED9-4E1E-ABE5-31DA519CA4DD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4D26905-927C-4E84-8B91-1EB52CE815C5}" type="presOf" srcId="{D11804CF-7ED9-4E1E-ABE5-31DA519CA4DD}" destId="{D1558B17-6987-4CFD-A3BB-856C97746946}" srcOrd="0" destOrd="0" presId="urn:microsoft.com/office/officeart/2005/8/layout/vList2"/>
    <dgm:cxn modelId="{78B71909-C0A9-4BFD-9C02-B3D1D9B614C5}" srcId="{78A77B4B-8B2F-4A02-A852-D21EFFC52514}" destId="{CC6E1D25-9701-4D7C-A182-4BB27E53BCE1}" srcOrd="6" destOrd="0" parTransId="{60A5E26C-6A89-450D-9F8E-EE95600E8AA8}" sibTransId="{A3F6B696-1D49-4E9E-B86E-2F75D4E33EA1}"/>
    <dgm:cxn modelId="{5BD63016-EA93-49BC-86AF-293F90AD152A}" srcId="{78A77B4B-8B2F-4A02-A852-D21EFFC52514}" destId="{C9A0A12C-D187-407F-A8B0-E2B647331E50}" srcOrd="5" destOrd="0" parTransId="{99E85F23-D18E-483C-92BA-7AEEC965887C}" sibTransId="{6217F5B0-5B1B-49A2-9FDE-6B76F15A27D1}"/>
    <dgm:cxn modelId="{6D88261E-16A2-439E-95EF-BEA8731E7265}" srcId="{78A77B4B-8B2F-4A02-A852-D21EFFC52514}" destId="{1E1FC72E-B547-445D-917D-14EA0CD4518F}" srcOrd="3" destOrd="0" parTransId="{6D6340E5-C678-49D8-8042-53385635CC07}" sibTransId="{6984DCB6-A0C7-4331-B64E-19118176C905}"/>
    <dgm:cxn modelId="{BBDBEB1F-AC49-44BA-825C-04AAD5EEC9B6}" type="presOf" srcId="{C55FB6F0-3FC5-49A9-AAB7-1BA9D11AED80}" destId="{9EB35C98-D5D8-4D40-B2DF-7684CA5E6E8C}" srcOrd="0" destOrd="0" presId="urn:microsoft.com/office/officeart/2005/8/layout/vList2"/>
    <dgm:cxn modelId="{4EE19833-38BA-4D84-9AE0-C746E1B0D746}" type="presOf" srcId="{CC6E1D25-9701-4D7C-A182-4BB27E53BCE1}" destId="{36928959-1FEC-4973-AD12-3D2EE1684689}" srcOrd="0" destOrd="0" presId="urn:microsoft.com/office/officeart/2005/8/layout/vList2"/>
    <dgm:cxn modelId="{E4A84863-BA7A-4E41-967D-5C48B6D72902}" srcId="{78A77B4B-8B2F-4A02-A852-D21EFFC52514}" destId="{D11804CF-7ED9-4E1E-ABE5-31DA519CA4DD}" srcOrd="7" destOrd="0" parTransId="{DFED3F0F-BA48-4267-AB2C-6AC4DE2D931D}" sibTransId="{AA4DE62B-9F07-46C9-BD19-4DEF5CF02180}"/>
    <dgm:cxn modelId="{7330CF63-6CDA-46A6-B6C3-313B5A669F30}" type="presOf" srcId="{C31D67F7-500F-4E14-A39D-20288070EE58}" destId="{0E68DAB5-E6D8-4938-AE3C-0CEABBA7B25B}" srcOrd="0" destOrd="0" presId="urn:microsoft.com/office/officeart/2005/8/layout/vList2"/>
    <dgm:cxn modelId="{4E2BDF43-545C-4759-94E2-51790240BAAA}" type="presOf" srcId="{78A77B4B-8B2F-4A02-A852-D21EFFC52514}" destId="{DE092292-BA84-4C07-B2E8-BE288F668B23}" srcOrd="0" destOrd="0" presId="urn:microsoft.com/office/officeart/2005/8/layout/vList2"/>
    <dgm:cxn modelId="{8A37C268-FB01-4DE1-8B82-C005CC49DB50}" type="presOf" srcId="{1E1FC72E-B547-445D-917D-14EA0CD4518F}" destId="{97F96A84-3089-4C1E-97D9-842E9CA8097C}" srcOrd="0" destOrd="0" presId="urn:microsoft.com/office/officeart/2005/8/layout/vList2"/>
    <dgm:cxn modelId="{0473C951-025B-4653-84A5-3D6D4CAB521F}" srcId="{78A77B4B-8B2F-4A02-A852-D21EFFC52514}" destId="{C55FB6F0-3FC5-49A9-AAB7-1BA9D11AED80}" srcOrd="4" destOrd="0" parTransId="{E78EFD7B-8643-4EF3-8061-5135A2113AAF}" sibTransId="{FC8C4384-1656-4534-80CE-4A1F871F6414}"/>
    <dgm:cxn modelId="{23D29680-B02E-4DE0-B07A-DF34CB7CFDDC}" type="presOf" srcId="{ECD89020-050D-4359-A462-B5FBEA28FE97}" destId="{33C240D1-2498-4E04-8698-78B80E0FC7BB}" srcOrd="0" destOrd="0" presId="urn:microsoft.com/office/officeart/2005/8/layout/vList2"/>
    <dgm:cxn modelId="{A1A3C197-2A60-49C3-888A-CB9482C0CAAA}" type="presOf" srcId="{011C4894-AB2F-4F7F-936F-99D93E2ED148}" destId="{8834A4D3-41A4-4B91-82CE-BBDDBBE78D94}" srcOrd="0" destOrd="0" presId="urn:microsoft.com/office/officeart/2005/8/layout/vList2"/>
    <dgm:cxn modelId="{D0FE82B3-3957-4FDA-B25B-968AA8616243}" srcId="{78A77B4B-8B2F-4A02-A852-D21EFFC52514}" destId="{ECD89020-050D-4359-A462-B5FBEA28FE97}" srcOrd="1" destOrd="0" parTransId="{75905D37-C932-4F8A-B08A-29EAB58B857C}" sibTransId="{DDD3F24B-232D-4B62-9EA2-B4B232C8FA16}"/>
    <dgm:cxn modelId="{BA245BD1-4C43-4B85-AEA4-664338B7C37C}" srcId="{78A77B4B-8B2F-4A02-A852-D21EFFC52514}" destId="{C31D67F7-500F-4E14-A39D-20288070EE58}" srcOrd="0" destOrd="0" parTransId="{2E5F5285-2E10-4B30-BEDB-39768039E62E}" sibTransId="{4B00DE74-EA2B-4F58-BBAB-779D949AC083}"/>
    <dgm:cxn modelId="{0CAFE4E3-D166-4899-8C37-4DF409649D70}" type="presOf" srcId="{C9A0A12C-D187-407F-A8B0-E2B647331E50}" destId="{32EE5D8E-807C-4446-B519-C571E9A8D2B3}" srcOrd="0" destOrd="0" presId="urn:microsoft.com/office/officeart/2005/8/layout/vList2"/>
    <dgm:cxn modelId="{F3C8C2EE-8D71-420A-9ED3-C56AA9EAE5F1}" srcId="{78A77B4B-8B2F-4A02-A852-D21EFFC52514}" destId="{011C4894-AB2F-4F7F-936F-99D93E2ED148}" srcOrd="2" destOrd="0" parTransId="{3C482A6A-FE11-4F18-9476-1E3A8C1C83F6}" sibTransId="{FE4281C8-BFDB-428F-A0C5-606F34F891BE}"/>
    <dgm:cxn modelId="{B3BCB83C-9F20-4351-8681-9617CF9E0594}" type="presParOf" srcId="{DE092292-BA84-4C07-B2E8-BE288F668B23}" destId="{0E68DAB5-E6D8-4938-AE3C-0CEABBA7B25B}" srcOrd="0" destOrd="0" presId="urn:microsoft.com/office/officeart/2005/8/layout/vList2"/>
    <dgm:cxn modelId="{8E5880DB-A6DC-4379-B9DB-1503405A55B7}" type="presParOf" srcId="{DE092292-BA84-4C07-B2E8-BE288F668B23}" destId="{D0EE00CA-A571-41BA-83FD-2CBC907F3E06}" srcOrd="1" destOrd="0" presId="urn:microsoft.com/office/officeart/2005/8/layout/vList2"/>
    <dgm:cxn modelId="{559BE334-CBF1-4607-8386-98250903AF67}" type="presParOf" srcId="{DE092292-BA84-4C07-B2E8-BE288F668B23}" destId="{33C240D1-2498-4E04-8698-78B80E0FC7BB}" srcOrd="2" destOrd="0" presId="urn:microsoft.com/office/officeart/2005/8/layout/vList2"/>
    <dgm:cxn modelId="{D0887CFE-C126-49F3-A52D-ACA028187995}" type="presParOf" srcId="{DE092292-BA84-4C07-B2E8-BE288F668B23}" destId="{A0E8BEAA-BF6D-43AD-B77F-CC520187854D}" srcOrd="3" destOrd="0" presId="urn:microsoft.com/office/officeart/2005/8/layout/vList2"/>
    <dgm:cxn modelId="{50D01348-0818-43C8-AD61-564418CB6E7E}" type="presParOf" srcId="{DE092292-BA84-4C07-B2E8-BE288F668B23}" destId="{8834A4D3-41A4-4B91-82CE-BBDDBBE78D94}" srcOrd="4" destOrd="0" presId="urn:microsoft.com/office/officeart/2005/8/layout/vList2"/>
    <dgm:cxn modelId="{106362BB-D0E4-43BE-8CCB-AD1BED80635C}" type="presParOf" srcId="{DE092292-BA84-4C07-B2E8-BE288F668B23}" destId="{38A3CC18-1DFD-4842-B960-C814F5F48D14}" srcOrd="5" destOrd="0" presId="urn:microsoft.com/office/officeart/2005/8/layout/vList2"/>
    <dgm:cxn modelId="{7E6725E8-C3C8-4C68-9B11-48A69EFB1D36}" type="presParOf" srcId="{DE092292-BA84-4C07-B2E8-BE288F668B23}" destId="{97F96A84-3089-4C1E-97D9-842E9CA8097C}" srcOrd="6" destOrd="0" presId="urn:microsoft.com/office/officeart/2005/8/layout/vList2"/>
    <dgm:cxn modelId="{8B74F868-9448-4C0D-AE4D-D4CB0EE90CC1}" type="presParOf" srcId="{DE092292-BA84-4C07-B2E8-BE288F668B23}" destId="{603EABBC-E090-4E9F-84A7-BF044BCB3588}" srcOrd="7" destOrd="0" presId="urn:microsoft.com/office/officeart/2005/8/layout/vList2"/>
    <dgm:cxn modelId="{5B23F185-4E5B-4621-B478-ECD79C40AF50}" type="presParOf" srcId="{DE092292-BA84-4C07-B2E8-BE288F668B23}" destId="{9EB35C98-D5D8-4D40-B2DF-7684CA5E6E8C}" srcOrd="8" destOrd="0" presId="urn:microsoft.com/office/officeart/2005/8/layout/vList2"/>
    <dgm:cxn modelId="{4666D97B-2EB1-4648-A6DC-E78EEB272654}" type="presParOf" srcId="{DE092292-BA84-4C07-B2E8-BE288F668B23}" destId="{AD5CA600-12A5-4592-B28C-E59E3057F39D}" srcOrd="9" destOrd="0" presId="urn:microsoft.com/office/officeart/2005/8/layout/vList2"/>
    <dgm:cxn modelId="{87F5DAC3-898A-43F9-9B69-783AB5382E3C}" type="presParOf" srcId="{DE092292-BA84-4C07-B2E8-BE288F668B23}" destId="{32EE5D8E-807C-4446-B519-C571E9A8D2B3}" srcOrd="10" destOrd="0" presId="urn:microsoft.com/office/officeart/2005/8/layout/vList2"/>
    <dgm:cxn modelId="{C3FC84DA-BD89-49DE-8E9A-0AD9298BCA3E}" type="presParOf" srcId="{DE092292-BA84-4C07-B2E8-BE288F668B23}" destId="{37656F82-3552-4CCF-9F9C-DF41AA7198CA}" srcOrd="11" destOrd="0" presId="urn:microsoft.com/office/officeart/2005/8/layout/vList2"/>
    <dgm:cxn modelId="{096A1EC1-C8D0-4089-B274-51CE51D27ED1}" type="presParOf" srcId="{DE092292-BA84-4C07-B2E8-BE288F668B23}" destId="{36928959-1FEC-4973-AD12-3D2EE1684689}" srcOrd="12" destOrd="0" presId="urn:microsoft.com/office/officeart/2005/8/layout/vList2"/>
    <dgm:cxn modelId="{C5F089D9-FDBB-453F-AB3B-851FBAB99DD1}" type="presParOf" srcId="{DE092292-BA84-4C07-B2E8-BE288F668B23}" destId="{EBC5D76A-F357-47D2-923D-6ED2CD0BF0BC}" srcOrd="13" destOrd="0" presId="urn:microsoft.com/office/officeart/2005/8/layout/vList2"/>
    <dgm:cxn modelId="{3BB681DC-CEC2-40B1-9D9D-8D2B354BBD82}" type="presParOf" srcId="{DE092292-BA84-4C07-B2E8-BE288F668B23}" destId="{D1558B17-6987-4CFD-A3BB-856C9774694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371F5-62D5-478F-B040-63ADA8229CB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05670A-B0CA-4B06-A4E6-51C5D3A1AFB4}">
      <dgm:prSet/>
      <dgm:spPr/>
      <dgm:t>
        <a:bodyPr/>
        <a:lstStyle/>
        <a:p>
          <a:r>
            <a:rPr lang="en-IN" b="0" i="0"/>
            <a:t>db.inspections.insert({ "test": 1 })</a:t>
          </a:r>
          <a:endParaRPr lang="en-US"/>
        </a:p>
      </dgm:t>
    </dgm:pt>
    <dgm:pt modelId="{FB6A2E2E-8A23-4134-BECF-559C33A1F36C}" type="parTrans" cxnId="{F72A5E4F-1402-42A7-9441-6B72C39FDD37}">
      <dgm:prSet/>
      <dgm:spPr/>
      <dgm:t>
        <a:bodyPr/>
        <a:lstStyle/>
        <a:p>
          <a:endParaRPr lang="en-US"/>
        </a:p>
      </dgm:t>
    </dgm:pt>
    <dgm:pt modelId="{37EB3602-3DD9-415C-A13D-30C2886AEFC7}" type="sibTrans" cxnId="{F72A5E4F-1402-42A7-9441-6B72C39FDD37}">
      <dgm:prSet/>
      <dgm:spPr/>
      <dgm:t>
        <a:bodyPr/>
        <a:lstStyle/>
        <a:p>
          <a:endParaRPr lang="en-US"/>
        </a:p>
      </dgm:t>
    </dgm:pt>
    <dgm:pt modelId="{71FB0111-4366-4EC9-BC2A-D1B411608060}">
      <dgm:prSet/>
      <dgm:spPr/>
      <dgm:t>
        <a:bodyPr/>
        <a:lstStyle/>
        <a:p>
          <a:r>
            <a:rPr lang="en-IN" b="0" i="0"/>
            <a:t>db.inspections.insertOne({ "test": 1 })</a:t>
          </a:r>
          <a:endParaRPr lang="en-US"/>
        </a:p>
      </dgm:t>
    </dgm:pt>
    <dgm:pt modelId="{B859312A-FA22-4E1D-AE40-39CD6259015B}" type="parTrans" cxnId="{2FF11B37-56D3-486D-BBEC-41A31B26C1AA}">
      <dgm:prSet/>
      <dgm:spPr/>
      <dgm:t>
        <a:bodyPr/>
        <a:lstStyle/>
        <a:p>
          <a:endParaRPr lang="en-US"/>
        </a:p>
      </dgm:t>
    </dgm:pt>
    <dgm:pt modelId="{F8ABE53A-1AA7-4263-A171-77CFC6E24CF2}" type="sibTrans" cxnId="{2FF11B37-56D3-486D-BBEC-41A31B26C1AA}">
      <dgm:prSet/>
      <dgm:spPr/>
      <dgm:t>
        <a:bodyPr/>
        <a:lstStyle/>
        <a:p>
          <a:endParaRPr lang="en-US"/>
        </a:p>
      </dgm:t>
    </dgm:pt>
    <dgm:pt modelId="{E8CEEF05-AA9D-4D47-B7FA-452326C0019F}">
      <dgm:prSet/>
      <dgm:spPr/>
      <dgm:t>
        <a:bodyPr/>
        <a:lstStyle/>
        <a:p>
          <a:r>
            <a:rPr lang="en-IN" b="0" i="0"/>
            <a:t>db.inspections.insert([ { "test": 1 }, { "test": 2 }, { "test": 3 } ])</a:t>
          </a:r>
          <a:endParaRPr lang="en-US"/>
        </a:p>
      </dgm:t>
    </dgm:pt>
    <dgm:pt modelId="{E2796A02-5517-4B57-B607-E70AD654CB70}" type="parTrans" cxnId="{85D57646-69D5-48A0-AB54-41396788F50A}">
      <dgm:prSet/>
      <dgm:spPr/>
      <dgm:t>
        <a:bodyPr/>
        <a:lstStyle/>
        <a:p>
          <a:endParaRPr lang="en-US"/>
        </a:p>
      </dgm:t>
    </dgm:pt>
    <dgm:pt modelId="{66F9C0A9-4C75-4E9A-9345-4DBF1C96D2D8}" type="sibTrans" cxnId="{85D57646-69D5-48A0-AB54-41396788F50A}">
      <dgm:prSet/>
      <dgm:spPr/>
      <dgm:t>
        <a:bodyPr/>
        <a:lstStyle/>
        <a:p>
          <a:endParaRPr lang="en-US"/>
        </a:p>
      </dgm:t>
    </dgm:pt>
    <dgm:pt modelId="{F9B8E3BC-E202-4709-99BD-ED9445B03C0A}">
      <dgm:prSet/>
      <dgm:spPr/>
      <dgm:t>
        <a:bodyPr/>
        <a:lstStyle/>
        <a:p>
          <a:r>
            <a:rPr lang="en-IN" b="0" i="0"/>
            <a:t>db.inspections.insertMany([ { "test": 1 }, { "test": 2 }, { "test": 3 } ])</a:t>
          </a:r>
          <a:endParaRPr lang="en-US"/>
        </a:p>
      </dgm:t>
    </dgm:pt>
    <dgm:pt modelId="{8287112B-AD5F-4D99-B0BD-C5333413E88B}" type="parTrans" cxnId="{87D3F6B0-F16D-40A8-BA32-BA990A073866}">
      <dgm:prSet/>
      <dgm:spPr/>
      <dgm:t>
        <a:bodyPr/>
        <a:lstStyle/>
        <a:p>
          <a:endParaRPr lang="en-US"/>
        </a:p>
      </dgm:t>
    </dgm:pt>
    <dgm:pt modelId="{57D229D9-50E0-4304-A0C5-EF88D7E9FFDB}" type="sibTrans" cxnId="{87D3F6B0-F16D-40A8-BA32-BA990A073866}">
      <dgm:prSet/>
      <dgm:spPr/>
      <dgm:t>
        <a:bodyPr/>
        <a:lstStyle/>
        <a:p>
          <a:endParaRPr lang="en-US"/>
        </a:p>
      </dgm:t>
    </dgm:pt>
    <dgm:pt modelId="{0761919D-D335-41FB-98B0-0F8B9376A772}">
      <dgm:prSet/>
      <dgm:spPr/>
      <dgm:t>
        <a:bodyPr/>
        <a:lstStyle/>
        <a:p>
          <a:r>
            <a:rPr lang="en-US" b="0" i="0"/>
            <a:t>db.inspections.insert([{ "_id": 1, "test": 1 },{ "_id": 1, "test": 2 }, { "_id": 3, "test": 3 }])</a:t>
          </a:r>
          <a:endParaRPr lang="en-US"/>
        </a:p>
      </dgm:t>
    </dgm:pt>
    <dgm:pt modelId="{BA14DBC0-063C-42D0-BFBE-F2196DCD3389}" type="parTrans" cxnId="{5D68322A-DF2E-4EC2-9D50-4A098950662F}">
      <dgm:prSet/>
      <dgm:spPr/>
      <dgm:t>
        <a:bodyPr/>
        <a:lstStyle/>
        <a:p>
          <a:endParaRPr lang="en-US"/>
        </a:p>
      </dgm:t>
    </dgm:pt>
    <dgm:pt modelId="{F00A2C92-D4A7-41C1-8B85-0178832DF7F4}" type="sibTrans" cxnId="{5D68322A-DF2E-4EC2-9D50-4A098950662F}">
      <dgm:prSet/>
      <dgm:spPr/>
      <dgm:t>
        <a:bodyPr/>
        <a:lstStyle/>
        <a:p>
          <a:endParaRPr lang="en-US"/>
        </a:p>
      </dgm:t>
    </dgm:pt>
    <dgm:pt modelId="{5B3B7A5E-EF40-4DA9-80D0-9AAF653C5D53}">
      <dgm:prSet/>
      <dgm:spPr/>
      <dgm:t>
        <a:bodyPr/>
        <a:lstStyle/>
        <a:p>
          <a:r>
            <a:rPr lang="en-IN" b="0" i="0"/>
            <a:t>db.inspections.insert([{ "_id": 1, "test": 1 },{ "_id": 1, "test": 2 }, { "_id": 3, "test": 3 }],{ "ordered": false })</a:t>
          </a:r>
          <a:endParaRPr lang="en-US"/>
        </a:p>
      </dgm:t>
    </dgm:pt>
    <dgm:pt modelId="{AC28DA07-1EF9-4840-A3E3-02085BF5F69B}" type="parTrans" cxnId="{B8418DC6-D4A5-4BF7-A7DD-AEA39247163B}">
      <dgm:prSet/>
      <dgm:spPr/>
      <dgm:t>
        <a:bodyPr/>
        <a:lstStyle/>
        <a:p>
          <a:endParaRPr lang="en-US"/>
        </a:p>
      </dgm:t>
    </dgm:pt>
    <dgm:pt modelId="{A8B0F887-6D87-405B-A256-E1AEB8B57F80}" type="sibTrans" cxnId="{B8418DC6-D4A5-4BF7-A7DD-AEA39247163B}">
      <dgm:prSet/>
      <dgm:spPr/>
      <dgm:t>
        <a:bodyPr/>
        <a:lstStyle/>
        <a:p>
          <a:endParaRPr lang="en-US"/>
        </a:p>
      </dgm:t>
    </dgm:pt>
    <dgm:pt modelId="{04B6975F-9BF2-43E3-957E-952BDE6F49F3}">
      <dgm:prSet/>
      <dgm:spPr/>
      <dgm:t>
        <a:bodyPr/>
        <a:lstStyle/>
        <a:p>
          <a:r>
            <a:rPr lang="en-US" b="0" i="0"/>
            <a:t>db.inspection.insert([{ "_id": 1, "test": 1 },{ "_id": 3, "test": 3 }])</a:t>
          </a:r>
          <a:endParaRPr lang="en-US"/>
        </a:p>
      </dgm:t>
    </dgm:pt>
    <dgm:pt modelId="{35E6C5D4-E89B-415B-AF01-AA132B2A0240}" type="parTrans" cxnId="{1F1A4795-38A7-44D1-88DB-B3C1DEE6C3D6}">
      <dgm:prSet/>
      <dgm:spPr/>
      <dgm:t>
        <a:bodyPr/>
        <a:lstStyle/>
        <a:p>
          <a:endParaRPr lang="en-US"/>
        </a:p>
      </dgm:t>
    </dgm:pt>
    <dgm:pt modelId="{280325BE-F747-4E3F-A835-18034C2CA88D}" type="sibTrans" cxnId="{1F1A4795-38A7-44D1-88DB-B3C1DEE6C3D6}">
      <dgm:prSet/>
      <dgm:spPr/>
      <dgm:t>
        <a:bodyPr/>
        <a:lstStyle/>
        <a:p>
          <a:endParaRPr lang="en-US"/>
        </a:p>
      </dgm:t>
    </dgm:pt>
    <dgm:pt modelId="{869284C9-C1D9-469E-991C-0B6244B6108A}">
      <dgm:prSet/>
      <dgm:spPr/>
      <dgm:t>
        <a:bodyPr/>
        <a:lstStyle/>
        <a:p>
          <a:r>
            <a:rPr lang="en-IN" b="0" i="0"/>
            <a:t>use new_db_name</a:t>
          </a:r>
          <a:endParaRPr lang="en-US"/>
        </a:p>
      </dgm:t>
    </dgm:pt>
    <dgm:pt modelId="{7A8F6538-67AB-43F8-B0F1-2273E51BD53A}" type="parTrans" cxnId="{16103D30-74FF-4E52-9D38-0D37EED4995C}">
      <dgm:prSet/>
      <dgm:spPr/>
      <dgm:t>
        <a:bodyPr/>
        <a:lstStyle/>
        <a:p>
          <a:endParaRPr lang="en-US"/>
        </a:p>
      </dgm:t>
    </dgm:pt>
    <dgm:pt modelId="{83E305CC-2E72-4F32-B133-1430E2011432}" type="sibTrans" cxnId="{16103D30-74FF-4E52-9D38-0D37EED4995C}">
      <dgm:prSet/>
      <dgm:spPr/>
      <dgm:t>
        <a:bodyPr/>
        <a:lstStyle/>
        <a:p>
          <a:endParaRPr lang="en-US"/>
        </a:p>
      </dgm:t>
    </dgm:pt>
    <dgm:pt modelId="{53205318-11F1-45FC-AB64-740BC010BD2C}" type="pres">
      <dgm:prSet presAssocID="{45E371F5-62D5-478F-B040-63ADA8229CBD}" presName="vert0" presStyleCnt="0">
        <dgm:presLayoutVars>
          <dgm:dir/>
          <dgm:animOne val="branch"/>
          <dgm:animLvl val="lvl"/>
        </dgm:presLayoutVars>
      </dgm:prSet>
      <dgm:spPr/>
    </dgm:pt>
    <dgm:pt modelId="{1D5B1481-E3D1-465D-ABF9-97E906FC857D}" type="pres">
      <dgm:prSet presAssocID="{A605670A-B0CA-4B06-A4E6-51C5D3A1AFB4}" presName="thickLine" presStyleLbl="alignNode1" presStyleIdx="0" presStyleCnt="8"/>
      <dgm:spPr/>
    </dgm:pt>
    <dgm:pt modelId="{7C3C6B8C-B0F4-4755-A5F6-E0CE77794F0D}" type="pres">
      <dgm:prSet presAssocID="{A605670A-B0CA-4B06-A4E6-51C5D3A1AFB4}" presName="horz1" presStyleCnt="0"/>
      <dgm:spPr/>
    </dgm:pt>
    <dgm:pt modelId="{228CBCFE-0378-4E3B-92BA-170CA4406AAA}" type="pres">
      <dgm:prSet presAssocID="{A605670A-B0CA-4B06-A4E6-51C5D3A1AFB4}" presName="tx1" presStyleLbl="revTx" presStyleIdx="0" presStyleCnt="8"/>
      <dgm:spPr/>
    </dgm:pt>
    <dgm:pt modelId="{4365914A-52A5-4E08-BB78-77A0CC58BB1A}" type="pres">
      <dgm:prSet presAssocID="{A605670A-B0CA-4B06-A4E6-51C5D3A1AFB4}" presName="vert1" presStyleCnt="0"/>
      <dgm:spPr/>
    </dgm:pt>
    <dgm:pt modelId="{0BEDF1D5-765B-47E7-992C-1B3C7FFE05B3}" type="pres">
      <dgm:prSet presAssocID="{71FB0111-4366-4EC9-BC2A-D1B411608060}" presName="thickLine" presStyleLbl="alignNode1" presStyleIdx="1" presStyleCnt="8"/>
      <dgm:spPr/>
    </dgm:pt>
    <dgm:pt modelId="{15DD7230-44A4-47EB-AD43-8A6C291861FC}" type="pres">
      <dgm:prSet presAssocID="{71FB0111-4366-4EC9-BC2A-D1B411608060}" presName="horz1" presStyleCnt="0"/>
      <dgm:spPr/>
    </dgm:pt>
    <dgm:pt modelId="{80E4433E-77B2-4029-B43E-3AB4F48A9E5E}" type="pres">
      <dgm:prSet presAssocID="{71FB0111-4366-4EC9-BC2A-D1B411608060}" presName="tx1" presStyleLbl="revTx" presStyleIdx="1" presStyleCnt="8"/>
      <dgm:spPr/>
    </dgm:pt>
    <dgm:pt modelId="{C3865C40-487C-4814-B2E4-828201F2F321}" type="pres">
      <dgm:prSet presAssocID="{71FB0111-4366-4EC9-BC2A-D1B411608060}" presName="vert1" presStyleCnt="0"/>
      <dgm:spPr/>
    </dgm:pt>
    <dgm:pt modelId="{35FF19A7-AD1C-42F1-B80F-0CE0E8E7E47C}" type="pres">
      <dgm:prSet presAssocID="{E8CEEF05-AA9D-4D47-B7FA-452326C0019F}" presName="thickLine" presStyleLbl="alignNode1" presStyleIdx="2" presStyleCnt="8"/>
      <dgm:spPr/>
    </dgm:pt>
    <dgm:pt modelId="{6EA56392-C459-4157-9DB3-A7E55C61432C}" type="pres">
      <dgm:prSet presAssocID="{E8CEEF05-AA9D-4D47-B7FA-452326C0019F}" presName="horz1" presStyleCnt="0"/>
      <dgm:spPr/>
    </dgm:pt>
    <dgm:pt modelId="{976BDA28-B892-4F92-BB33-D7C13F3A1A57}" type="pres">
      <dgm:prSet presAssocID="{E8CEEF05-AA9D-4D47-B7FA-452326C0019F}" presName="tx1" presStyleLbl="revTx" presStyleIdx="2" presStyleCnt="8"/>
      <dgm:spPr/>
    </dgm:pt>
    <dgm:pt modelId="{CE6E40F9-50EF-432B-8C4F-6CC7ADBFD1DF}" type="pres">
      <dgm:prSet presAssocID="{E8CEEF05-AA9D-4D47-B7FA-452326C0019F}" presName="vert1" presStyleCnt="0"/>
      <dgm:spPr/>
    </dgm:pt>
    <dgm:pt modelId="{1748238C-B8DC-4010-B17C-588D28037FC1}" type="pres">
      <dgm:prSet presAssocID="{F9B8E3BC-E202-4709-99BD-ED9445B03C0A}" presName="thickLine" presStyleLbl="alignNode1" presStyleIdx="3" presStyleCnt="8"/>
      <dgm:spPr/>
    </dgm:pt>
    <dgm:pt modelId="{29F9EB3B-1174-44E2-BFB8-B3DFFBC710F7}" type="pres">
      <dgm:prSet presAssocID="{F9B8E3BC-E202-4709-99BD-ED9445B03C0A}" presName="horz1" presStyleCnt="0"/>
      <dgm:spPr/>
    </dgm:pt>
    <dgm:pt modelId="{2A4C9F46-B23B-4BEE-BD66-3E7CC56A4C59}" type="pres">
      <dgm:prSet presAssocID="{F9B8E3BC-E202-4709-99BD-ED9445B03C0A}" presName="tx1" presStyleLbl="revTx" presStyleIdx="3" presStyleCnt="8"/>
      <dgm:spPr/>
    </dgm:pt>
    <dgm:pt modelId="{ED8F8FB4-9DFA-45A3-8445-AE04A734C90F}" type="pres">
      <dgm:prSet presAssocID="{F9B8E3BC-E202-4709-99BD-ED9445B03C0A}" presName="vert1" presStyleCnt="0"/>
      <dgm:spPr/>
    </dgm:pt>
    <dgm:pt modelId="{453C8266-61E5-4BB4-9009-40C05FE089FB}" type="pres">
      <dgm:prSet presAssocID="{0761919D-D335-41FB-98B0-0F8B9376A772}" presName="thickLine" presStyleLbl="alignNode1" presStyleIdx="4" presStyleCnt="8"/>
      <dgm:spPr/>
    </dgm:pt>
    <dgm:pt modelId="{2AA60C73-6956-4438-B16E-6771E63CC717}" type="pres">
      <dgm:prSet presAssocID="{0761919D-D335-41FB-98B0-0F8B9376A772}" presName="horz1" presStyleCnt="0"/>
      <dgm:spPr/>
    </dgm:pt>
    <dgm:pt modelId="{2DB38FE9-507C-41EE-9E46-D9CBBC920852}" type="pres">
      <dgm:prSet presAssocID="{0761919D-D335-41FB-98B0-0F8B9376A772}" presName="tx1" presStyleLbl="revTx" presStyleIdx="4" presStyleCnt="8"/>
      <dgm:spPr/>
    </dgm:pt>
    <dgm:pt modelId="{77A67FB8-E419-4341-A28B-FD5558BD50B6}" type="pres">
      <dgm:prSet presAssocID="{0761919D-D335-41FB-98B0-0F8B9376A772}" presName="vert1" presStyleCnt="0"/>
      <dgm:spPr/>
    </dgm:pt>
    <dgm:pt modelId="{39844BC4-72CB-450D-9495-BCAC94282C13}" type="pres">
      <dgm:prSet presAssocID="{5B3B7A5E-EF40-4DA9-80D0-9AAF653C5D53}" presName="thickLine" presStyleLbl="alignNode1" presStyleIdx="5" presStyleCnt="8"/>
      <dgm:spPr/>
    </dgm:pt>
    <dgm:pt modelId="{22995845-11EF-43B3-B86D-6A263E77950E}" type="pres">
      <dgm:prSet presAssocID="{5B3B7A5E-EF40-4DA9-80D0-9AAF653C5D53}" presName="horz1" presStyleCnt="0"/>
      <dgm:spPr/>
    </dgm:pt>
    <dgm:pt modelId="{C1E9E7A3-D7D2-4805-8D55-97EFA09E44D4}" type="pres">
      <dgm:prSet presAssocID="{5B3B7A5E-EF40-4DA9-80D0-9AAF653C5D53}" presName="tx1" presStyleLbl="revTx" presStyleIdx="5" presStyleCnt="8"/>
      <dgm:spPr/>
    </dgm:pt>
    <dgm:pt modelId="{020103EA-2D78-4688-9DF8-2B00FCA42177}" type="pres">
      <dgm:prSet presAssocID="{5B3B7A5E-EF40-4DA9-80D0-9AAF653C5D53}" presName="vert1" presStyleCnt="0"/>
      <dgm:spPr/>
    </dgm:pt>
    <dgm:pt modelId="{04FA0966-8425-4AA6-AEDA-EBCA05D11018}" type="pres">
      <dgm:prSet presAssocID="{04B6975F-9BF2-43E3-957E-952BDE6F49F3}" presName="thickLine" presStyleLbl="alignNode1" presStyleIdx="6" presStyleCnt="8"/>
      <dgm:spPr/>
    </dgm:pt>
    <dgm:pt modelId="{57D8031B-A7F2-4F0A-8826-37345DE1E59F}" type="pres">
      <dgm:prSet presAssocID="{04B6975F-9BF2-43E3-957E-952BDE6F49F3}" presName="horz1" presStyleCnt="0"/>
      <dgm:spPr/>
    </dgm:pt>
    <dgm:pt modelId="{116F8C3A-F499-456B-95EF-AD5564559339}" type="pres">
      <dgm:prSet presAssocID="{04B6975F-9BF2-43E3-957E-952BDE6F49F3}" presName="tx1" presStyleLbl="revTx" presStyleIdx="6" presStyleCnt="8"/>
      <dgm:spPr/>
    </dgm:pt>
    <dgm:pt modelId="{45A89AED-3FC5-4727-B88D-FEC74DCA9A46}" type="pres">
      <dgm:prSet presAssocID="{04B6975F-9BF2-43E3-957E-952BDE6F49F3}" presName="vert1" presStyleCnt="0"/>
      <dgm:spPr/>
    </dgm:pt>
    <dgm:pt modelId="{06709EF0-78B5-4FBC-A97C-CA1F4F5E1224}" type="pres">
      <dgm:prSet presAssocID="{869284C9-C1D9-469E-991C-0B6244B6108A}" presName="thickLine" presStyleLbl="alignNode1" presStyleIdx="7" presStyleCnt="8"/>
      <dgm:spPr/>
    </dgm:pt>
    <dgm:pt modelId="{ACFC053A-67A1-4179-82A2-F686A27514B5}" type="pres">
      <dgm:prSet presAssocID="{869284C9-C1D9-469E-991C-0B6244B6108A}" presName="horz1" presStyleCnt="0"/>
      <dgm:spPr/>
    </dgm:pt>
    <dgm:pt modelId="{97469810-B28F-427A-A1FB-6B1FC2386970}" type="pres">
      <dgm:prSet presAssocID="{869284C9-C1D9-469E-991C-0B6244B6108A}" presName="tx1" presStyleLbl="revTx" presStyleIdx="7" presStyleCnt="8"/>
      <dgm:spPr/>
    </dgm:pt>
    <dgm:pt modelId="{272568C1-E323-41E1-9579-206267855037}" type="pres">
      <dgm:prSet presAssocID="{869284C9-C1D9-469E-991C-0B6244B6108A}" presName="vert1" presStyleCnt="0"/>
      <dgm:spPr/>
    </dgm:pt>
  </dgm:ptLst>
  <dgm:cxnLst>
    <dgm:cxn modelId="{2F713720-3E6F-46CD-8A6B-3A7D5E888195}" type="presOf" srcId="{0761919D-D335-41FB-98B0-0F8B9376A772}" destId="{2DB38FE9-507C-41EE-9E46-D9CBBC920852}" srcOrd="0" destOrd="0" presId="urn:microsoft.com/office/officeart/2008/layout/LinedList"/>
    <dgm:cxn modelId="{D44F7F24-AF77-414F-A424-364A1C42212A}" type="presOf" srcId="{45E371F5-62D5-478F-B040-63ADA8229CBD}" destId="{53205318-11F1-45FC-AB64-740BC010BD2C}" srcOrd="0" destOrd="0" presId="urn:microsoft.com/office/officeart/2008/layout/LinedList"/>
    <dgm:cxn modelId="{5D68322A-DF2E-4EC2-9D50-4A098950662F}" srcId="{45E371F5-62D5-478F-B040-63ADA8229CBD}" destId="{0761919D-D335-41FB-98B0-0F8B9376A772}" srcOrd="4" destOrd="0" parTransId="{BA14DBC0-063C-42D0-BFBE-F2196DCD3389}" sibTransId="{F00A2C92-D4A7-41C1-8B85-0178832DF7F4}"/>
    <dgm:cxn modelId="{16103D30-74FF-4E52-9D38-0D37EED4995C}" srcId="{45E371F5-62D5-478F-B040-63ADA8229CBD}" destId="{869284C9-C1D9-469E-991C-0B6244B6108A}" srcOrd="7" destOrd="0" parTransId="{7A8F6538-67AB-43F8-B0F1-2273E51BD53A}" sibTransId="{83E305CC-2E72-4F32-B133-1430E2011432}"/>
    <dgm:cxn modelId="{2FF11B37-56D3-486D-BBEC-41A31B26C1AA}" srcId="{45E371F5-62D5-478F-B040-63ADA8229CBD}" destId="{71FB0111-4366-4EC9-BC2A-D1B411608060}" srcOrd="1" destOrd="0" parTransId="{B859312A-FA22-4E1D-AE40-39CD6259015B}" sibTransId="{F8ABE53A-1AA7-4263-A171-77CFC6E24CF2}"/>
    <dgm:cxn modelId="{8192C162-0266-4BD2-A197-0ED828B39885}" type="presOf" srcId="{5B3B7A5E-EF40-4DA9-80D0-9AAF653C5D53}" destId="{C1E9E7A3-D7D2-4805-8D55-97EFA09E44D4}" srcOrd="0" destOrd="0" presId="urn:microsoft.com/office/officeart/2008/layout/LinedList"/>
    <dgm:cxn modelId="{85D57646-69D5-48A0-AB54-41396788F50A}" srcId="{45E371F5-62D5-478F-B040-63ADA8229CBD}" destId="{E8CEEF05-AA9D-4D47-B7FA-452326C0019F}" srcOrd="2" destOrd="0" parTransId="{E2796A02-5517-4B57-B607-E70AD654CB70}" sibTransId="{66F9C0A9-4C75-4E9A-9345-4DBF1C96D2D8}"/>
    <dgm:cxn modelId="{F72A5E4F-1402-42A7-9441-6B72C39FDD37}" srcId="{45E371F5-62D5-478F-B040-63ADA8229CBD}" destId="{A605670A-B0CA-4B06-A4E6-51C5D3A1AFB4}" srcOrd="0" destOrd="0" parTransId="{FB6A2E2E-8A23-4134-BECF-559C33A1F36C}" sibTransId="{37EB3602-3DD9-415C-A13D-30C2886AEFC7}"/>
    <dgm:cxn modelId="{8EAB3770-3411-4199-AC7D-0F6325CB1BD2}" type="presOf" srcId="{04B6975F-9BF2-43E3-957E-952BDE6F49F3}" destId="{116F8C3A-F499-456B-95EF-AD5564559339}" srcOrd="0" destOrd="0" presId="urn:microsoft.com/office/officeart/2008/layout/LinedList"/>
    <dgm:cxn modelId="{1F1A4795-38A7-44D1-88DB-B3C1DEE6C3D6}" srcId="{45E371F5-62D5-478F-B040-63ADA8229CBD}" destId="{04B6975F-9BF2-43E3-957E-952BDE6F49F3}" srcOrd="6" destOrd="0" parTransId="{35E6C5D4-E89B-415B-AF01-AA132B2A0240}" sibTransId="{280325BE-F747-4E3F-A835-18034C2CA88D}"/>
    <dgm:cxn modelId="{567F54AB-9045-4EA3-B4F6-B0439176238E}" type="presOf" srcId="{71FB0111-4366-4EC9-BC2A-D1B411608060}" destId="{80E4433E-77B2-4029-B43E-3AB4F48A9E5E}" srcOrd="0" destOrd="0" presId="urn:microsoft.com/office/officeart/2008/layout/LinedList"/>
    <dgm:cxn modelId="{87D3F6B0-F16D-40A8-BA32-BA990A073866}" srcId="{45E371F5-62D5-478F-B040-63ADA8229CBD}" destId="{F9B8E3BC-E202-4709-99BD-ED9445B03C0A}" srcOrd="3" destOrd="0" parTransId="{8287112B-AD5F-4D99-B0BD-C5333413E88B}" sibTransId="{57D229D9-50E0-4304-A0C5-EF88D7E9FFDB}"/>
    <dgm:cxn modelId="{2FE295B8-7FDE-483A-B504-082AD4A1737E}" type="presOf" srcId="{869284C9-C1D9-469E-991C-0B6244B6108A}" destId="{97469810-B28F-427A-A1FB-6B1FC2386970}" srcOrd="0" destOrd="0" presId="urn:microsoft.com/office/officeart/2008/layout/LinedList"/>
    <dgm:cxn modelId="{B8418DC6-D4A5-4BF7-A7DD-AEA39247163B}" srcId="{45E371F5-62D5-478F-B040-63ADA8229CBD}" destId="{5B3B7A5E-EF40-4DA9-80D0-9AAF653C5D53}" srcOrd="5" destOrd="0" parTransId="{AC28DA07-1EF9-4840-A3E3-02085BF5F69B}" sibTransId="{A8B0F887-6D87-405B-A256-E1AEB8B57F80}"/>
    <dgm:cxn modelId="{3556A2E2-C730-4CA6-907F-7864EC384181}" type="presOf" srcId="{E8CEEF05-AA9D-4D47-B7FA-452326C0019F}" destId="{976BDA28-B892-4F92-BB33-D7C13F3A1A57}" srcOrd="0" destOrd="0" presId="urn:microsoft.com/office/officeart/2008/layout/LinedList"/>
    <dgm:cxn modelId="{C399E2E9-FF37-4DE3-871C-F9E9F9916C58}" type="presOf" srcId="{F9B8E3BC-E202-4709-99BD-ED9445B03C0A}" destId="{2A4C9F46-B23B-4BEE-BD66-3E7CC56A4C59}" srcOrd="0" destOrd="0" presId="urn:microsoft.com/office/officeart/2008/layout/LinedList"/>
    <dgm:cxn modelId="{9B5C58ED-8778-45B0-82B3-8E47117710CC}" type="presOf" srcId="{A605670A-B0CA-4B06-A4E6-51C5D3A1AFB4}" destId="{228CBCFE-0378-4E3B-92BA-170CA4406AAA}" srcOrd="0" destOrd="0" presId="urn:microsoft.com/office/officeart/2008/layout/LinedList"/>
    <dgm:cxn modelId="{C4727324-DD5E-435D-9F31-B3EB5585D1BA}" type="presParOf" srcId="{53205318-11F1-45FC-AB64-740BC010BD2C}" destId="{1D5B1481-E3D1-465D-ABF9-97E906FC857D}" srcOrd="0" destOrd="0" presId="urn:microsoft.com/office/officeart/2008/layout/LinedList"/>
    <dgm:cxn modelId="{29D71C30-6B25-4331-82A1-BD54AA7E7AC0}" type="presParOf" srcId="{53205318-11F1-45FC-AB64-740BC010BD2C}" destId="{7C3C6B8C-B0F4-4755-A5F6-E0CE77794F0D}" srcOrd="1" destOrd="0" presId="urn:microsoft.com/office/officeart/2008/layout/LinedList"/>
    <dgm:cxn modelId="{A9C9BEC4-4D5A-4662-94C5-A397FB5F0070}" type="presParOf" srcId="{7C3C6B8C-B0F4-4755-A5F6-E0CE77794F0D}" destId="{228CBCFE-0378-4E3B-92BA-170CA4406AAA}" srcOrd="0" destOrd="0" presId="urn:microsoft.com/office/officeart/2008/layout/LinedList"/>
    <dgm:cxn modelId="{DB74AF93-585D-4748-BC11-1E52A1B1BD84}" type="presParOf" srcId="{7C3C6B8C-B0F4-4755-A5F6-E0CE77794F0D}" destId="{4365914A-52A5-4E08-BB78-77A0CC58BB1A}" srcOrd="1" destOrd="0" presId="urn:microsoft.com/office/officeart/2008/layout/LinedList"/>
    <dgm:cxn modelId="{F81AFCEB-0617-41A3-B052-3CB27074B4C5}" type="presParOf" srcId="{53205318-11F1-45FC-AB64-740BC010BD2C}" destId="{0BEDF1D5-765B-47E7-992C-1B3C7FFE05B3}" srcOrd="2" destOrd="0" presId="urn:microsoft.com/office/officeart/2008/layout/LinedList"/>
    <dgm:cxn modelId="{11239FD7-9A92-4686-8A7A-18425E872112}" type="presParOf" srcId="{53205318-11F1-45FC-AB64-740BC010BD2C}" destId="{15DD7230-44A4-47EB-AD43-8A6C291861FC}" srcOrd="3" destOrd="0" presId="urn:microsoft.com/office/officeart/2008/layout/LinedList"/>
    <dgm:cxn modelId="{CEC6352C-18AB-443A-A3A4-8C27A11202BC}" type="presParOf" srcId="{15DD7230-44A4-47EB-AD43-8A6C291861FC}" destId="{80E4433E-77B2-4029-B43E-3AB4F48A9E5E}" srcOrd="0" destOrd="0" presId="urn:microsoft.com/office/officeart/2008/layout/LinedList"/>
    <dgm:cxn modelId="{85163C0C-EB9E-4647-B8F7-162AF27530E7}" type="presParOf" srcId="{15DD7230-44A4-47EB-AD43-8A6C291861FC}" destId="{C3865C40-487C-4814-B2E4-828201F2F321}" srcOrd="1" destOrd="0" presId="urn:microsoft.com/office/officeart/2008/layout/LinedList"/>
    <dgm:cxn modelId="{0F1267BF-C85E-4361-9438-539D56118DED}" type="presParOf" srcId="{53205318-11F1-45FC-AB64-740BC010BD2C}" destId="{35FF19A7-AD1C-42F1-B80F-0CE0E8E7E47C}" srcOrd="4" destOrd="0" presId="urn:microsoft.com/office/officeart/2008/layout/LinedList"/>
    <dgm:cxn modelId="{63E3B585-7F8A-4AED-ABA5-24DDE50ECE28}" type="presParOf" srcId="{53205318-11F1-45FC-AB64-740BC010BD2C}" destId="{6EA56392-C459-4157-9DB3-A7E55C61432C}" srcOrd="5" destOrd="0" presId="urn:microsoft.com/office/officeart/2008/layout/LinedList"/>
    <dgm:cxn modelId="{5DB4A701-D043-4A33-A06D-390CBDCBF42B}" type="presParOf" srcId="{6EA56392-C459-4157-9DB3-A7E55C61432C}" destId="{976BDA28-B892-4F92-BB33-D7C13F3A1A57}" srcOrd="0" destOrd="0" presId="urn:microsoft.com/office/officeart/2008/layout/LinedList"/>
    <dgm:cxn modelId="{34259208-D7A7-44FE-9595-2D4B8B52EDA1}" type="presParOf" srcId="{6EA56392-C459-4157-9DB3-A7E55C61432C}" destId="{CE6E40F9-50EF-432B-8C4F-6CC7ADBFD1DF}" srcOrd="1" destOrd="0" presId="urn:microsoft.com/office/officeart/2008/layout/LinedList"/>
    <dgm:cxn modelId="{C7D4730A-96F9-4EDC-9007-A88BFD0C4A56}" type="presParOf" srcId="{53205318-11F1-45FC-AB64-740BC010BD2C}" destId="{1748238C-B8DC-4010-B17C-588D28037FC1}" srcOrd="6" destOrd="0" presId="urn:microsoft.com/office/officeart/2008/layout/LinedList"/>
    <dgm:cxn modelId="{711E52DF-B406-44E8-BBF8-19C4E50D14D7}" type="presParOf" srcId="{53205318-11F1-45FC-AB64-740BC010BD2C}" destId="{29F9EB3B-1174-44E2-BFB8-B3DFFBC710F7}" srcOrd="7" destOrd="0" presId="urn:microsoft.com/office/officeart/2008/layout/LinedList"/>
    <dgm:cxn modelId="{52BFBBD8-ADC6-4D99-9979-E277D3DB9B4D}" type="presParOf" srcId="{29F9EB3B-1174-44E2-BFB8-B3DFFBC710F7}" destId="{2A4C9F46-B23B-4BEE-BD66-3E7CC56A4C59}" srcOrd="0" destOrd="0" presId="urn:microsoft.com/office/officeart/2008/layout/LinedList"/>
    <dgm:cxn modelId="{201417E4-B3B2-4A15-96FD-F6E517BE8A9B}" type="presParOf" srcId="{29F9EB3B-1174-44E2-BFB8-B3DFFBC710F7}" destId="{ED8F8FB4-9DFA-45A3-8445-AE04A734C90F}" srcOrd="1" destOrd="0" presId="urn:microsoft.com/office/officeart/2008/layout/LinedList"/>
    <dgm:cxn modelId="{D574D130-65FF-4F82-BFDB-9DDA2591D97A}" type="presParOf" srcId="{53205318-11F1-45FC-AB64-740BC010BD2C}" destId="{453C8266-61E5-4BB4-9009-40C05FE089FB}" srcOrd="8" destOrd="0" presId="urn:microsoft.com/office/officeart/2008/layout/LinedList"/>
    <dgm:cxn modelId="{7161311A-ED1A-4BEE-B4C4-97907AF11E73}" type="presParOf" srcId="{53205318-11F1-45FC-AB64-740BC010BD2C}" destId="{2AA60C73-6956-4438-B16E-6771E63CC717}" srcOrd="9" destOrd="0" presId="urn:microsoft.com/office/officeart/2008/layout/LinedList"/>
    <dgm:cxn modelId="{12635A0C-1DDC-452D-8771-34207F44A4D5}" type="presParOf" srcId="{2AA60C73-6956-4438-B16E-6771E63CC717}" destId="{2DB38FE9-507C-41EE-9E46-D9CBBC920852}" srcOrd="0" destOrd="0" presId="urn:microsoft.com/office/officeart/2008/layout/LinedList"/>
    <dgm:cxn modelId="{591923F6-5277-4594-8CEA-CA2682182049}" type="presParOf" srcId="{2AA60C73-6956-4438-B16E-6771E63CC717}" destId="{77A67FB8-E419-4341-A28B-FD5558BD50B6}" srcOrd="1" destOrd="0" presId="urn:microsoft.com/office/officeart/2008/layout/LinedList"/>
    <dgm:cxn modelId="{9DE51CF3-BFB9-4356-A6CD-B918B3C7AE9D}" type="presParOf" srcId="{53205318-11F1-45FC-AB64-740BC010BD2C}" destId="{39844BC4-72CB-450D-9495-BCAC94282C13}" srcOrd="10" destOrd="0" presId="urn:microsoft.com/office/officeart/2008/layout/LinedList"/>
    <dgm:cxn modelId="{1ABA204C-7198-4190-AE96-8C84BA5E15E9}" type="presParOf" srcId="{53205318-11F1-45FC-AB64-740BC010BD2C}" destId="{22995845-11EF-43B3-B86D-6A263E77950E}" srcOrd="11" destOrd="0" presId="urn:microsoft.com/office/officeart/2008/layout/LinedList"/>
    <dgm:cxn modelId="{6920303C-11D0-44A9-BDD9-C904FCBE182B}" type="presParOf" srcId="{22995845-11EF-43B3-B86D-6A263E77950E}" destId="{C1E9E7A3-D7D2-4805-8D55-97EFA09E44D4}" srcOrd="0" destOrd="0" presId="urn:microsoft.com/office/officeart/2008/layout/LinedList"/>
    <dgm:cxn modelId="{3D6025A2-6EB7-49BF-9C24-49B4C1B94207}" type="presParOf" srcId="{22995845-11EF-43B3-B86D-6A263E77950E}" destId="{020103EA-2D78-4688-9DF8-2B00FCA42177}" srcOrd="1" destOrd="0" presId="urn:microsoft.com/office/officeart/2008/layout/LinedList"/>
    <dgm:cxn modelId="{232D6D5E-13C5-407D-8C28-A57DF8325D23}" type="presParOf" srcId="{53205318-11F1-45FC-AB64-740BC010BD2C}" destId="{04FA0966-8425-4AA6-AEDA-EBCA05D11018}" srcOrd="12" destOrd="0" presId="urn:microsoft.com/office/officeart/2008/layout/LinedList"/>
    <dgm:cxn modelId="{AF3209C2-AB4F-44F1-8748-A2D2EBADFDA9}" type="presParOf" srcId="{53205318-11F1-45FC-AB64-740BC010BD2C}" destId="{57D8031B-A7F2-4F0A-8826-37345DE1E59F}" srcOrd="13" destOrd="0" presId="urn:microsoft.com/office/officeart/2008/layout/LinedList"/>
    <dgm:cxn modelId="{7312530B-5A11-4515-A505-0F3332C993C7}" type="presParOf" srcId="{57D8031B-A7F2-4F0A-8826-37345DE1E59F}" destId="{116F8C3A-F499-456B-95EF-AD5564559339}" srcOrd="0" destOrd="0" presId="urn:microsoft.com/office/officeart/2008/layout/LinedList"/>
    <dgm:cxn modelId="{FFFC318B-AC46-4C38-B6B2-1F3FFD4A8882}" type="presParOf" srcId="{57D8031B-A7F2-4F0A-8826-37345DE1E59F}" destId="{45A89AED-3FC5-4727-B88D-FEC74DCA9A46}" srcOrd="1" destOrd="0" presId="urn:microsoft.com/office/officeart/2008/layout/LinedList"/>
    <dgm:cxn modelId="{A20DCCD0-3471-48B8-8404-7D087633991F}" type="presParOf" srcId="{53205318-11F1-45FC-AB64-740BC010BD2C}" destId="{06709EF0-78B5-4FBC-A97C-CA1F4F5E1224}" srcOrd="14" destOrd="0" presId="urn:microsoft.com/office/officeart/2008/layout/LinedList"/>
    <dgm:cxn modelId="{ABAD072A-F272-4D98-8E16-09CECDC0858E}" type="presParOf" srcId="{53205318-11F1-45FC-AB64-740BC010BD2C}" destId="{ACFC053A-67A1-4179-82A2-F686A27514B5}" srcOrd="15" destOrd="0" presId="urn:microsoft.com/office/officeart/2008/layout/LinedList"/>
    <dgm:cxn modelId="{C9F97767-D1DD-4F3F-AB02-D42B0B3AA4D4}" type="presParOf" srcId="{ACFC053A-67A1-4179-82A2-F686A27514B5}" destId="{97469810-B28F-427A-A1FB-6B1FC2386970}" srcOrd="0" destOrd="0" presId="urn:microsoft.com/office/officeart/2008/layout/LinedList"/>
    <dgm:cxn modelId="{E4B69223-0938-4FE9-B17D-726722B68D08}" type="presParOf" srcId="{ACFC053A-67A1-4179-82A2-F686A27514B5}" destId="{272568C1-E323-41E1-9579-2062678550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AA0CFD-BA6B-4A65-90E3-43DEE39839C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7FDD6B8-F530-4504-8D1D-1272F5713E94}">
      <dgm:prSet/>
      <dgm:spPr/>
      <dgm:t>
        <a:bodyPr/>
        <a:lstStyle/>
        <a:p>
          <a:r>
            <a:rPr lang="en-IN" b="0" i="0"/>
            <a:t>db.trips.find({ "tripduration": { "$lte" : 70 }, "usertype": { "$ne": "Subscriber" } }).pretty()</a:t>
          </a:r>
          <a:endParaRPr lang="en-US"/>
        </a:p>
      </dgm:t>
    </dgm:pt>
    <dgm:pt modelId="{1C824093-952B-4764-89EA-6131FB5DB6A1}" type="parTrans" cxnId="{83C0F519-3C6E-4BEB-A5AC-0A21814DC762}">
      <dgm:prSet/>
      <dgm:spPr/>
      <dgm:t>
        <a:bodyPr/>
        <a:lstStyle/>
        <a:p>
          <a:endParaRPr lang="en-US"/>
        </a:p>
      </dgm:t>
    </dgm:pt>
    <dgm:pt modelId="{9AADA124-C86C-4760-A4B9-0EB5CA1ECFF6}" type="sibTrans" cxnId="{83C0F519-3C6E-4BEB-A5AC-0A21814DC762}">
      <dgm:prSet/>
      <dgm:spPr/>
      <dgm:t>
        <a:bodyPr/>
        <a:lstStyle/>
        <a:p>
          <a:endParaRPr lang="en-US"/>
        </a:p>
      </dgm:t>
    </dgm:pt>
    <dgm:pt modelId="{24FF36A7-779F-4C62-BCEF-0FFA74C942D6}">
      <dgm:prSet/>
      <dgm:spPr/>
      <dgm:t>
        <a:bodyPr/>
        <a:lstStyle/>
        <a:p>
          <a:r>
            <a:rPr lang="en-IN" b="0" i="0" dirty="0"/>
            <a:t>db.trips.find({ "tripduration": { "$lte" : 70 }, "usertype": { "$eq": "Customer" }}).pretty()</a:t>
          </a:r>
          <a:endParaRPr lang="en-US" dirty="0"/>
        </a:p>
      </dgm:t>
    </dgm:pt>
    <dgm:pt modelId="{85E36D75-F664-4041-80C5-E25361D176E8}" type="parTrans" cxnId="{FC487950-FD52-40B7-9F93-18C529A25D36}">
      <dgm:prSet/>
      <dgm:spPr/>
      <dgm:t>
        <a:bodyPr/>
        <a:lstStyle/>
        <a:p>
          <a:endParaRPr lang="en-US"/>
        </a:p>
      </dgm:t>
    </dgm:pt>
    <dgm:pt modelId="{ACCA002C-1A1C-4DC7-BCCB-D63819430E33}" type="sibTrans" cxnId="{FC487950-FD52-40B7-9F93-18C529A25D36}">
      <dgm:prSet/>
      <dgm:spPr/>
      <dgm:t>
        <a:bodyPr/>
        <a:lstStyle/>
        <a:p>
          <a:endParaRPr lang="en-US"/>
        </a:p>
      </dgm:t>
    </dgm:pt>
    <dgm:pt modelId="{6B0B5E20-4287-40C7-83C3-B4310DA2CDB6}">
      <dgm:prSet/>
      <dgm:spPr/>
      <dgm:t>
        <a:bodyPr/>
        <a:lstStyle/>
        <a:p>
          <a:r>
            <a:rPr lang="en-IN" b="0" i="0"/>
            <a:t>db.trips.find({ "tripduration": { "$lte" : 70 }, "usertype": "Customer" }).pretty()</a:t>
          </a:r>
          <a:endParaRPr lang="en-US"/>
        </a:p>
      </dgm:t>
    </dgm:pt>
    <dgm:pt modelId="{19EDED81-979A-4B85-86ED-1BF80AEBD07C}" type="parTrans" cxnId="{CBE11076-2C73-4229-B100-CD56412E3B5A}">
      <dgm:prSet/>
      <dgm:spPr/>
      <dgm:t>
        <a:bodyPr/>
        <a:lstStyle/>
        <a:p>
          <a:endParaRPr lang="en-US"/>
        </a:p>
      </dgm:t>
    </dgm:pt>
    <dgm:pt modelId="{7972AA18-835C-4CC7-A201-63AAAAAD61D2}" type="sibTrans" cxnId="{CBE11076-2C73-4229-B100-CD56412E3B5A}">
      <dgm:prSet/>
      <dgm:spPr/>
      <dgm:t>
        <a:bodyPr/>
        <a:lstStyle/>
        <a:p>
          <a:endParaRPr lang="en-US"/>
        </a:p>
      </dgm:t>
    </dgm:pt>
    <dgm:pt modelId="{D1E0FE8F-B9A8-47C8-BF31-A12CF42D8C48}">
      <dgm:prSet/>
      <dgm:spPr/>
      <dgm:t>
        <a:bodyPr/>
        <a:lstStyle/>
        <a:p>
          <a:r>
            <a:rPr lang="en-IN" b="0" i="0"/>
            <a:t>db.routes.find({ "$and": [ { "$or" :[ { "dst_airport": "KZN" }, { "src_airport": "KZN" } ] }, { "$or" :[ { "airplane": "CR2" }, { "airplane": "A81" } ] } ]}).pretty()</a:t>
          </a:r>
          <a:endParaRPr lang="en-US"/>
        </a:p>
      </dgm:t>
    </dgm:pt>
    <dgm:pt modelId="{6B5D842B-0325-4B13-87EA-0072846177E3}" type="parTrans" cxnId="{62D00452-0485-46F7-9E9D-D6DA7AD5ABDE}">
      <dgm:prSet/>
      <dgm:spPr/>
      <dgm:t>
        <a:bodyPr/>
        <a:lstStyle/>
        <a:p>
          <a:endParaRPr lang="en-US"/>
        </a:p>
      </dgm:t>
    </dgm:pt>
    <dgm:pt modelId="{C0F6AD16-BFE4-4EDF-A57E-18D16EC465A5}" type="sibTrans" cxnId="{62D00452-0485-46F7-9E9D-D6DA7AD5ABDE}">
      <dgm:prSet/>
      <dgm:spPr/>
      <dgm:t>
        <a:bodyPr/>
        <a:lstStyle/>
        <a:p>
          <a:endParaRPr lang="en-US"/>
        </a:p>
      </dgm:t>
    </dgm:pt>
    <dgm:pt modelId="{AACFD85A-D8D7-4A31-B92E-01C37DCE7E32}">
      <dgm:prSet/>
      <dgm:spPr/>
      <dgm:t>
        <a:bodyPr/>
        <a:lstStyle/>
        <a:p>
          <a:r>
            <a:rPr lang="en-US" b="0" i="0"/>
            <a:t>db.trips.find({ "$expr": { "$eq": [ "$end station id", "$start station id"] } }).count()</a:t>
          </a:r>
          <a:endParaRPr lang="en-US"/>
        </a:p>
      </dgm:t>
    </dgm:pt>
    <dgm:pt modelId="{4D36C26F-1DAE-486A-AC0D-91D2149721E4}" type="parTrans" cxnId="{D07F5988-7664-4D4F-A082-D9DE05562447}">
      <dgm:prSet/>
      <dgm:spPr/>
      <dgm:t>
        <a:bodyPr/>
        <a:lstStyle/>
        <a:p>
          <a:endParaRPr lang="en-US"/>
        </a:p>
      </dgm:t>
    </dgm:pt>
    <dgm:pt modelId="{34157994-C890-4C2E-A9EC-85BFAD932274}" type="sibTrans" cxnId="{D07F5988-7664-4D4F-A082-D9DE05562447}">
      <dgm:prSet/>
      <dgm:spPr/>
      <dgm:t>
        <a:bodyPr/>
        <a:lstStyle/>
        <a:p>
          <a:endParaRPr lang="en-US"/>
        </a:p>
      </dgm:t>
    </dgm:pt>
    <dgm:pt modelId="{FD96D047-15B0-4042-BE8C-DA0234EB4D27}">
      <dgm:prSet/>
      <dgm:spPr/>
      <dgm:t>
        <a:bodyPr/>
        <a:lstStyle/>
        <a:p>
          <a:r>
            <a:rPr lang="en-IN" b="0" i="0"/>
            <a:t>db.trips.find({ "$expr": { "$and": [ { "$gt": [ "$tripduration", 1200 ]}, { "$eq": [ "$end station id", "$start station id" ]} ]}}).count()</a:t>
          </a:r>
          <a:endParaRPr lang="en-US"/>
        </a:p>
      </dgm:t>
    </dgm:pt>
    <dgm:pt modelId="{CEDA41B8-D01F-4BD3-BBE5-4A889848570A}" type="parTrans" cxnId="{AAEB2041-9259-4F12-B370-299FEE8BF778}">
      <dgm:prSet/>
      <dgm:spPr/>
      <dgm:t>
        <a:bodyPr/>
        <a:lstStyle/>
        <a:p>
          <a:endParaRPr lang="en-US"/>
        </a:p>
      </dgm:t>
    </dgm:pt>
    <dgm:pt modelId="{2EA08671-51B1-4C58-9BE6-8A243A198EB1}" type="sibTrans" cxnId="{AAEB2041-9259-4F12-B370-299FEE8BF778}">
      <dgm:prSet/>
      <dgm:spPr/>
      <dgm:t>
        <a:bodyPr/>
        <a:lstStyle/>
        <a:p>
          <a:endParaRPr lang="en-US"/>
        </a:p>
      </dgm:t>
    </dgm:pt>
    <dgm:pt modelId="{73111C0A-780B-49FB-89DE-4DF2B02A5953}" type="pres">
      <dgm:prSet presAssocID="{CCAA0CFD-BA6B-4A65-90E3-43DEE39839C4}" presName="vert0" presStyleCnt="0">
        <dgm:presLayoutVars>
          <dgm:dir/>
          <dgm:animOne val="branch"/>
          <dgm:animLvl val="lvl"/>
        </dgm:presLayoutVars>
      </dgm:prSet>
      <dgm:spPr/>
    </dgm:pt>
    <dgm:pt modelId="{57097355-605C-4FB0-8399-7E09C8339FB1}" type="pres">
      <dgm:prSet presAssocID="{17FDD6B8-F530-4504-8D1D-1272F5713E94}" presName="thickLine" presStyleLbl="alignNode1" presStyleIdx="0" presStyleCnt="6"/>
      <dgm:spPr/>
    </dgm:pt>
    <dgm:pt modelId="{1282C2B6-CB2B-44C4-8B45-9C3DD87D9270}" type="pres">
      <dgm:prSet presAssocID="{17FDD6B8-F530-4504-8D1D-1272F5713E94}" presName="horz1" presStyleCnt="0"/>
      <dgm:spPr/>
    </dgm:pt>
    <dgm:pt modelId="{794ECA1F-19FD-44EA-8088-ECDA091060A6}" type="pres">
      <dgm:prSet presAssocID="{17FDD6B8-F530-4504-8D1D-1272F5713E94}" presName="tx1" presStyleLbl="revTx" presStyleIdx="0" presStyleCnt="6"/>
      <dgm:spPr/>
    </dgm:pt>
    <dgm:pt modelId="{169C4071-4BE8-485F-A5F7-B8904DF2D539}" type="pres">
      <dgm:prSet presAssocID="{17FDD6B8-F530-4504-8D1D-1272F5713E94}" presName="vert1" presStyleCnt="0"/>
      <dgm:spPr/>
    </dgm:pt>
    <dgm:pt modelId="{8E082EE7-0F6F-4A02-9C4C-56D9B89D87B3}" type="pres">
      <dgm:prSet presAssocID="{24FF36A7-779F-4C62-BCEF-0FFA74C942D6}" presName="thickLine" presStyleLbl="alignNode1" presStyleIdx="1" presStyleCnt="6"/>
      <dgm:spPr/>
    </dgm:pt>
    <dgm:pt modelId="{6AB1FF69-4A7C-45D9-8FA0-98DBCDCF2018}" type="pres">
      <dgm:prSet presAssocID="{24FF36A7-779F-4C62-BCEF-0FFA74C942D6}" presName="horz1" presStyleCnt="0"/>
      <dgm:spPr/>
    </dgm:pt>
    <dgm:pt modelId="{57C1BE92-F526-49B8-87C2-D8FFA2005825}" type="pres">
      <dgm:prSet presAssocID="{24FF36A7-779F-4C62-BCEF-0FFA74C942D6}" presName="tx1" presStyleLbl="revTx" presStyleIdx="1" presStyleCnt="6"/>
      <dgm:spPr/>
    </dgm:pt>
    <dgm:pt modelId="{E4463A47-01DA-4C7D-B73C-7331A19383AA}" type="pres">
      <dgm:prSet presAssocID="{24FF36A7-779F-4C62-BCEF-0FFA74C942D6}" presName="vert1" presStyleCnt="0"/>
      <dgm:spPr/>
    </dgm:pt>
    <dgm:pt modelId="{1C745F03-B0E6-44E3-94B8-20A7546F1ABB}" type="pres">
      <dgm:prSet presAssocID="{6B0B5E20-4287-40C7-83C3-B4310DA2CDB6}" presName="thickLine" presStyleLbl="alignNode1" presStyleIdx="2" presStyleCnt="6"/>
      <dgm:spPr/>
    </dgm:pt>
    <dgm:pt modelId="{3196EB77-9B69-4057-ACCE-8CC3105DA867}" type="pres">
      <dgm:prSet presAssocID="{6B0B5E20-4287-40C7-83C3-B4310DA2CDB6}" presName="horz1" presStyleCnt="0"/>
      <dgm:spPr/>
    </dgm:pt>
    <dgm:pt modelId="{58DBFA41-5ABD-41AF-8AB1-A7B3F5EB283E}" type="pres">
      <dgm:prSet presAssocID="{6B0B5E20-4287-40C7-83C3-B4310DA2CDB6}" presName="tx1" presStyleLbl="revTx" presStyleIdx="2" presStyleCnt="6"/>
      <dgm:spPr/>
    </dgm:pt>
    <dgm:pt modelId="{7F5FE09A-61E5-4377-BA3C-53A432977B66}" type="pres">
      <dgm:prSet presAssocID="{6B0B5E20-4287-40C7-83C3-B4310DA2CDB6}" presName="vert1" presStyleCnt="0"/>
      <dgm:spPr/>
    </dgm:pt>
    <dgm:pt modelId="{D6D0C7B5-B366-4149-817B-1A70A2C06850}" type="pres">
      <dgm:prSet presAssocID="{D1E0FE8F-B9A8-47C8-BF31-A12CF42D8C48}" presName="thickLine" presStyleLbl="alignNode1" presStyleIdx="3" presStyleCnt="6"/>
      <dgm:spPr/>
    </dgm:pt>
    <dgm:pt modelId="{FBB7676D-510E-409F-ADB6-3D9D13911CE5}" type="pres">
      <dgm:prSet presAssocID="{D1E0FE8F-B9A8-47C8-BF31-A12CF42D8C48}" presName="horz1" presStyleCnt="0"/>
      <dgm:spPr/>
    </dgm:pt>
    <dgm:pt modelId="{40B0D00B-30E4-48AC-AD55-D6A4B84303E6}" type="pres">
      <dgm:prSet presAssocID="{D1E0FE8F-B9A8-47C8-BF31-A12CF42D8C48}" presName="tx1" presStyleLbl="revTx" presStyleIdx="3" presStyleCnt="6"/>
      <dgm:spPr/>
    </dgm:pt>
    <dgm:pt modelId="{58328FEF-28C0-47C9-BF46-8D7B07DFF276}" type="pres">
      <dgm:prSet presAssocID="{D1E0FE8F-B9A8-47C8-BF31-A12CF42D8C48}" presName="vert1" presStyleCnt="0"/>
      <dgm:spPr/>
    </dgm:pt>
    <dgm:pt modelId="{8FB15490-616D-4D9D-B154-17EBC6915D11}" type="pres">
      <dgm:prSet presAssocID="{AACFD85A-D8D7-4A31-B92E-01C37DCE7E32}" presName="thickLine" presStyleLbl="alignNode1" presStyleIdx="4" presStyleCnt="6"/>
      <dgm:spPr/>
    </dgm:pt>
    <dgm:pt modelId="{A21B0813-C165-4DDA-A06C-88889998F8C1}" type="pres">
      <dgm:prSet presAssocID="{AACFD85A-D8D7-4A31-B92E-01C37DCE7E32}" presName="horz1" presStyleCnt="0"/>
      <dgm:spPr/>
    </dgm:pt>
    <dgm:pt modelId="{3167176F-E4A7-42B2-9EE6-4C64AD2E223B}" type="pres">
      <dgm:prSet presAssocID="{AACFD85A-D8D7-4A31-B92E-01C37DCE7E32}" presName="tx1" presStyleLbl="revTx" presStyleIdx="4" presStyleCnt="6"/>
      <dgm:spPr/>
    </dgm:pt>
    <dgm:pt modelId="{459D8068-F44F-4D0D-80F5-0409BFADE86E}" type="pres">
      <dgm:prSet presAssocID="{AACFD85A-D8D7-4A31-B92E-01C37DCE7E32}" presName="vert1" presStyleCnt="0"/>
      <dgm:spPr/>
    </dgm:pt>
    <dgm:pt modelId="{8104A0BC-39AE-4E0D-97A3-0AF8499DF1A2}" type="pres">
      <dgm:prSet presAssocID="{FD96D047-15B0-4042-BE8C-DA0234EB4D27}" presName="thickLine" presStyleLbl="alignNode1" presStyleIdx="5" presStyleCnt="6"/>
      <dgm:spPr/>
    </dgm:pt>
    <dgm:pt modelId="{2174B83F-1B3D-4037-B20C-0BC148B639E2}" type="pres">
      <dgm:prSet presAssocID="{FD96D047-15B0-4042-BE8C-DA0234EB4D27}" presName="horz1" presStyleCnt="0"/>
      <dgm:spPr/>
    </dgm:pt>
    <dgm:pt modelId="{016533B4-ADD4-49C5-B1D7-F2CA983D5667}" type="pres">
      <dgm:prSet presAssocID="{FD96D047-15B0-4042-BE8C-DA0234EB4D27}" presName="tx1" presStyleLbl="revTx" presStyleIdx="5" presStyleCnt="6"/>
      <dgm:spPr/>
    </dgm:pt>
    <dgm:pt modelId="{B06A0E52-0CBA-4945-9233-D5174A0D02BC}" type="pres">
      <dgm:prSet presAssocID="{FD96D047-15B0-4042-BE8C-DA0234EB4D27}" presName="vert1" presStyleCnt="0"/>
      <dgm:spPr/>
    </dgm:pt>
  </dgm:ptLst>
  <dgm:cxnLst>
    <dgm:cxn modelId="{BCE9C20F-F7B2-4401-A1F9-C009AAB470FC}" type="presOf" srcId="{17FDD6B8-F530-4504-8D1D-1272F5713E94}" destId="{794ECA1F-19FD-44EA-8088-ECDA091060A6}" srcOrd="0" destOrd="0" presId="urn:microsoft.com/office/officeart/2008/layout/LinedList"/>
    <dgm:cxn modelId="{1C842112-A5CF-4E0A-B745-754FCC1DFF4A}" type="presOf" srcId="{FD96D047-15B0-4042-BE8C-DA0234EB4D27}" destId="{016533B4-ADD4-49C5-B1D7-F2CA983D5667}" srcOrd="0" destOrd="0" presId="urn:microsoft.com/office/officeart/2008/layout/LinedList"/>
    <dgm:cxn modelId="{C99BEE16-ADE8-41D7-8462-5174464DDB1B}" type="presOf" srcId="{24FF36A7-779F-4C62-BCEF-0FFA74C942D6}" destId="{57C1BE92-F526-49B8-87C2-D8FFA2005825}" srcOrd="0" destOrd="0" presId="urn:microsoft.com/office/officeart/2008/layout/LinedList"/>
    <dgm:cxn modelId="{83C0F519-3C6E-4BEB-A5AC-0A21814DC762}" srcId="{CCAA0CFD-BA6B-4A65-90E3-43DEE39839C4}" destId="{17FDD6B8-F530-4504-8D1D-1272F5713E94}" srcOrd="0" destOrd="0" parTransId="{1C824093-952B-4764-89EA-6131FB5DB6A1}" sibTransId="{9AADA124-C86C-4760-A4B9-0EB5CA1ECFF6}"/>
    <dgm:cxn modelId="{AAEB2041-9259-4F12-B370-299FEE8BF778}" srcId="{CCAA0CFD-BA6B-4A65-90E3-43DEE39839C4}" destId="{FD96D047-15B0-4042-BE8C-DA0234EB4D27}" srcOrd="5" destOrd="0" parTransId="{CEDA41B8-D01F-4BD3-BBE5-4A889848570A}" sibTransId="{2EA08671-51B1-4C58-9BE6-8A243A198EB1}"/>
    <dgm:cxn modelId="{1DAA806B-EA6E-4DE5-87B1-4BEDC7966451}" type="presOf" srcId="{CCAA0CFD-BA6B-4A65-90E3-43DEE39839C4}" destId="{73111C0A-780B-49FB-89DE-4DF2B02A5953}" srcOrd="0" destOrd="0" presId="urn:microsoft.com/office/officeart/2008/layout/LinedList"/>
    <dgm:cxn modelId="{FC487950-FD52-40B7-9F93-18C529A25D36}" srcId="{CCAA0CFD-BA6B-4A65-90E3-43DEE39839C4}" destId="{24FF36A7-779F-4C62-BCEF-0FFA74C942D6}" srcOrd="1" destOrd="0" parTransId="{85E36D75-F664-4041-80C5-E25361D176E8}" sibTransId="{ACCA002C-1A1C-4DC7-BCCB-D63819430E33}"/>
    <dgm:cxn modelId="{62D00452-0485-46F7-9E9D-D6DA7AD5ABDE}" srcId="{CCAA0CFD-BA6B-4A65-90E3-43DEE39839C4}" destId="{D1E0FE8F-B9A8-47C8-BF31-A12CF42D8C48}" srcOrd="3" destOrd="0" parTransId="{6B5D842B-0325-4B13-87EA-0072846177E3}" sibTransId="{C0F6AD16-BFE4-4EDF-A57E-18D16EC465A5}"/>
    <dgm:cxn modelId="{CBE11076-2C73-4229-B100-CD56412E3B5A}" srcId="{CCAA0CFD-BA6B-4A65-90E3-43DEE39839C4}" destId="{6B0B5E20-4287-40C7-83C3-B4310DA2CDB6}" srcOrd="2" destOrd="0" parTransId="{19EDED81-979A-4B85-86ED-1BF80AEBD07C}" sibTransId="{7972AA18-835C-4CC7-A201-63AAAAAD61D2}"/>
    <dgm:cxn modelId="{FA33C486-A771-4D5B-A0E2-30F75234984E}" type="presOf" srcId="{D1E0FE8F-B9A8-47C8-BF31-A12CF42D8C48}" destId="{40B0D00B-30E4-48AC-AD55-D6A4B84303E6}" srcOrd="0" destOrd="0" presId="urn:microsoft.com/office/officeart/2008/layout/LinedList"/>
    <dgm:cxn modelId="{D07F5988-7664-4D4F-A082-D9DE05562447}" srcId="{CCAA0CFD-BA6B-4A65-90E3-43DEE39839C4}" destId="{AACFD85A-D8D7-4A31-B92E-01C37DCE7E32}" srcOrd="4" destOrd="0" parTransId="{4D36C26F-1DAE-486A-AC0D-91D2149721E4}" sibTransId="{34157994-C890-4C2E-A9EC-85BFAD932274}"/>
    <dgm:cxn modelId="{14B0E28B-B27F-4E05-B122-157641331E4A}" type="presOf" srcId="{AACFD85A-D8D7-4A31-B92E-01C37DCE7E32}" destId="{3167176F-E4A7-42B2-9EE6-4C64AD2E223B}" srcOrd="0" destOrd="0" presId="urn:microsoft.com/office/officeart/2008/layout/LinedList"/>
    <dgm:cxn modelId="{75E9C4EB-413D-4A70-9A21-80DAD2292489}" type="presOf" srcId="{6B0B5E20-4287-40C7-83C3-B4310DA2CDB6}" destId="{58DBFA41-5ABD-41AF-8AB1-A7B3F5EB283E}" srcOrd="0" destOrd="0" presId="urn:microsoft.com/office/officeart/2008/layout/LinedList"/>
    <dgm:cxn modelId="{C64738B0-B5D2-48F4-B0BE-6CC6B22C504F}" type="presParOf" srcId="{73111C0A-780B-49FB-89DE-4DF2B02A5953}" destId="{57097355-605C-4FB0-8399-7E09C8339FB1}" srcOrd="0" destOrd="0" presId="urn:microsoft.com/office/officeart/2008/layout/LinedList"/>
    <dgm:cxn modelId="{0E1FF0E8-157A-4EFA-BFA3-4941264D5D4F}" type="presParOf" srcId="{73111C0A-780B-49FB-89DE-4DF2B02A5953}" destId="{1282C2B6-CB2B-44C4-8B45-9C3DD87D9270}" srcOrd="1" destOrd="0" presId="urn:microsoft.com/office/officeart/2008/layout/LinedList"/>
    <dgm:cxn modelId="{00DD8AAC-0696-4A3B-B057-50BB61B317EB}" type="presParOf" srcId="{1282C2B6-CB2B-44C4-8B45-9C3DD87D9270}" destId="{794ECA1F-19FD-44EA-8088-ECDA091060A6}" srcOrd="0" destOrd="0" presId="urn:microsoft.com/office/officeart/2008/layout/LinedList"/>
    <dgm:cxn modelId="{809DC0C6-BF52-4069-B0C9-7854AA996B6B}" type="presParOf" srcId="{1282C2B6-CB2B-44C4-8B45-9C3DD87D9270}" destId="{169C4071-4BE8-485F-A5F7-B8904DF2D539}" srcOrd="1" destOrd="0" presId="urn:microsoft.com/office/officeart/2008/layout/LinedList"/>
    <dgm:cxn modelId="{37CDD5CE-6CEF-43AA-A39F-D5AE9069B6EF}" type="presParOf" srcId="{73111C0A-780B-49FB-89DE-4DF2B02A5953}" destId="{8E082EE7-0F6F-4A02-9C4C-56D9B89D87B3}" srcOrd="2" destOrd="0" presId="urn:microsoft.com/office/officeart/2008/layout/LinedList"/>
    <dgm:cxn modelId="{CE484E4C-A8E2-4BFE-86F1-7C21225DD4E3}" type="presParOf" srcId="{73111C0A-780B-49FB-89DE-4DF2B02A5953}" destId="{6AB1FF69-4A7C-45D9-8FA0-98DBCDCF2018}" srcOrd="3" destOrd="0" presId="urn:microsoft.com/office/officeart/2008/layout/LinedList"/>
    <dgm:cxn modelId="{24A405D8-8136-4227-81F7-CD4B556B0B62}" type="presParOf" srcId="{6AB1FF69-4A7C-45D9-8FA0-98DBCDCF2018}" destId="{57C1BE92-F526-49B8-87C2-D8FFA2005825}" srcOrd="0" destOrd="0" presId="urn:microsoft.com/office/officeart/2008/layout/LinedList"/>
    <dgm:cxn modelId="{0338C9F6-1B02-4CB0-8914-D9C28B04CC5E}" type="presParOf" srcId="{6AB1FF69-4A7C-45D9-8FA0-98DBCDCF2018}" destId="{E4463A47-01DA-4C7D-B73C-7331A19383AA}" srcOrd="1" destOrd="0" presId="urn:microsoft.com/office/officeart/2008/layout/LinedList"/>
    <dgm:cxn modelId="{1BA99943-F821-42D7-AC2D-4678BDCFF8EE}" type="presParOf" srcId="{73111C0A-780B-49FB-89DE-4DF2B02A5953}" destId="{1C745F03-B0E6-44E3-94B8-20A7546F1ABB}" srcOrd="4" destOrd="0" presId="urn:microsoft.com/office/officeart/2008/layout/LinedList"/>
    <dgm:cxn modelId="{305233E0-7E53-4328-B2AA-6570C1A9B387}" type="presParOf" srcId="{73111C0A-780B-49FB-89DE-4DF2B02A5953}" destId="{3196EB77-9B69-4057-ACCE-8CC3105DA867}" srcOrd="5" destOrd="0" presId="urn:microsoft.com/office/officeart/2008/layout/LinedList"/>
    <dgm:cxn modelId="{F9C92306-8B1D-4A41-BEAF-BCC37A253817}" type="presParOf" srcId="{3196EB77-9B69-4057-ACCE-8CC3105DA867}" destId="{58DBFA41-5ABD-41AF-8AB1-A7B3F5EB283E}" srcOrd="0" destOrd="0" presId="urn:microsoft.com/office/officeart/2008/layout/LinedList"/>
    <dgm:cxn modelId="{54AB4800-C972-4971-AAE6-FC0A63991F80}" type="presParOf" srcId="{3196EB77-9B69-4057-ACCE-8CC3105DA867}" destId="{7F5FE09A-61E5-4377-BA3C-53A432977B66}" srcOrd="1" destOrd="0" presId="urn:microsoft.com/office/officeart/2008/layout/LinedList"/>
    <dgm:cxn modelId="{0E3146DF-F231-425D-BBDE-5CC858F490BE}" type="presParOf" srcId="{73111C0A-780B-49FB-89DE-4DF2B02A5953}" destId="{D6D0C7B5-B366-4149-817B-1A70A2C06850}" srcOrd="6" destOrd="0" presId="urn:microsoft.com/office/officeart/2008/layout/LinedList"/>
    <dgm:cxn modelId="{B2B8306A-9B16-4962-A7BD-2888DF32E371}" type="presParOf" srcId="{73111C0A-780B-49FB-89DE-4DF2B02A5953}" destId="{FBB7676D-510E-409F-ADB6-3D9D13911CE5}" srcOrd="7" destOrd="0" presId="urn:microsoft.com/office/officeart/2008/layout/LinedList"/>
    <dgm:cxn modelId="{D956F318-4717-45F4-BA0C-8C1E6B9C2CE2}" type="presParOf" srcId="{FBB7676D-510E-409F-ADB6-3D9D13911CE5}" destId="{40B0D00B-30E4-48AC-AD55-D6A4B84303E6}" srcOrd="0" destOrd="0" presId="urn:microsoft.com/office/officeart/2008/layout/LinedList"/>
    <dgm:cxn modelId="{6D59315E-7ED1-41EE-A4F1-A45B0F90A10C}" type="presParOf" srcId="{FBB7676D-510E-409F-ADB6-3D9D13911CE5}" destId="{58328FEF-28C0-47C9-BF46-8D7B07DFF276}" srcOrd="1" destOrd="0" presId="urn:microsoft.com/office/officeart/2008/layout/LinedList"/>
    <dgm:cxn modelId="{010337BB-0EBF-4E07-8867-4EED7A7E3568}" type="presParOf" srcId="{73111C0A-780B-49FB-89DE-4DF2B02A5953}" destId="{8FB15490-616D-4D9D-B154-17EBC6915D11}" srcOrd="8" destOrd="0" presId="urn:microsoft.com/office/officeart/2008/layout/LinedList"/>
    <dgm:cxn modelId="{502F2EBC-B61F-4E0B-994D-517A777480D4}" type="presParOf" srcId="{73111C0A-780B-49FB-89DE-4DF2B02A5953}" destId="{A21B0813-C165-4DDA-A06C-88889998F8C1}" srcOrd="9" destOrd="0" presId="urn:microsoft.com/office/officeart/2008/layout/LinedList"/>
    <dgm:cxn modelId="{78CF544C-7B08-4DF2-9AE8-699648C2CE7C}" type="presParOf" srcId="{A21B0813-C165-4DDA-A06C-88889998F8C1}" destId="{3167176F-E4A7-42B2-9EE6-4C64AD2E223B}" srcOrd="0" destOrd="0" presId="urn:microsoft.com/office/officeart/2008/layout/LinedList"/>
    <dgm:cxn modelId="{146DE87C-2D07-4CA9-A836-BD5D84AEB7C2}" type="presParOf" srcId="{A21B0813-C165-4DDA-A06C-88889998F8C1}" destId="{459D8068-F44F-4D0D-80F5-0409BFADE86E}" srcOrd="1" destOrd="0" presId="urn:microsoft.com/office/officeart/2008/layout/LinedList"/>
    <dgm:cxn modelId="{D531DB4B-9F3A-4700-B913-03E8954EAEF8}" type="presParOf" srcId="{73111C0A-780B-49FB-89DE-4DF2B02A5953}" destId="{8104A0BC-39AE-4E0D-97A3-0AF8499DF1A2}" srcOrd="10" destOrd="0" presId="urn:microsoft.com/office/officeart/2008/layout/LinedList"/>
    <dgm:cxn modelId="{17E2934D-A6C1-4F8E-948C-8CAF7D2568D7}" type="presParOf" srcId="{73111C0A-780B-49FB-89DE-4DF2B02A5953}" destId="{2174B83F-1B3D-4037-B20C-0BC148B639E2}" srcOrd="11" destOrd="0" presId="urn:microsoft.com/office/officeart/2008/layout/LinedList"/>
    <dgm:cxn modelId="{E3268A9D-4284-42C8-B31B-4C9E2246D17F}" type="presParOf" srcId="{2174B83F-1B3D-4037-B20C-0BC148B639E2}" destId="{016533B4-ADD4-49C5-B1D7-F2CA983D5667}" srcOrd="0" destOrd="0" presId="urn:microsoft.com/office/officeart/2008/layout/LinedList"/>
    <dgm:cxn modelId="{A82326EA-DDC6-490A-B7F5-AD7E2B0AD338}" type="presParOf" srcId="{2174B83F-1B3D-4037-B20C-0BC148B639E2}" destId="{B06A0E52-0CBA-4945-9233-D5174A0D02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E43CE2-FAF0-4EC3-8B4E-A2932D3974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463BCD-2C58-4BC1-989F-14083BAB5C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db.grades.find({ "class_id": 431 }, { "scores": { "$elemMatch": { "score": { "$gt": 85 } } } }).pretty()</a:t>
          </a:r>
        </a:p>
      </dgm:t>
    </dgm:pt>
    <dgm:pt modelId="{EA4FDCB3-8A00-477C-97D9-1381F45A9D33}" type="parTrans" cxnId="{1FC32120-5D36-4B06-B2BE-656DD4B7B428}">
      <dgm:prSet/>
      <dgm:spPr/>
      <dgm:t>
        <a:bodyPr/>
        <a:lstStyle/>
        <a:p>
          <a:endParaRPr lang="en-US"/>
        </a:p>
      </dgm:t>
    </dgm:pt>
    <dgm:pt modelId="{AD62A9AE-BAFD-4EAD-8311-33EB20E8E522}" type="sibTrans" cxnId="{1FC32120-5D36-4B06-B2BE-656DD4B7B428}">
      <dgm:prSet/>
      <dgm:spPr/>
      <dgm:t>
        <a:bodyPr/>
        <a:lstStyle/>
        <a:p>
          <a:endParaRPr lang="en-US"/>
        </a:p>
      </dgm:t>
    </dgm:pt>
    <dgm:pt modelId="{6B5712A0-2A11-40AC-81C2-7AB783AE0D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db.grades.find({ "scores": { "$elemMatch": { "type": "extra credit" } } }).pretty()</a:t>
          </a:r>
        </a:p>
      </dgm:t>
    </dgm:pt>
    <dgm:pt modelId="{6228F79E-DD6A-49DE-8D2E-EDFA3E4E24D4}" type="parTrans" cxnId="{8947AC3A-1DB6-4E9F-BBD8-CEC31AA5078B}">
      <dgm:prSet/>
      <dgm:spPr/>
      <dgm:t>
        <a:bodyPr/>
        <a:lstStyle/>
        <a:p>
          <a:endParaRPr lang="en-US"/>
        </a:p>
      </dgm:t>
    </dgm:pt>
    <dgm:pt modelId="{45BB220A-D096-40C6-977F-AC01248889D6}" type="sibTrans" cxnId="{8947AC3A-1DB6-4E9F-BBD8-CEC31AA5078B}">
      <dgm:prSet/>
      <dgm:spPr/>
      <dgm:t>
        <a:bodyPr/>
        <a:lstStyle/>
        <a:p>
          <a:endParaRPr lang="en-US"/>
        </a:p>
      </dgm:t>
    </dgm:pt>
    <dgm:pt modelId="{E46B1765-86E2-4683-86F2-875C2D3C1863}" type="pres">
      <dgm:prSet presAssocID="{8DE43CE2-FAF0-4EC3-8B4E-A2932D39747D}" presName="root" presStyleCnt="0">
        <dgm:presLayoutVars>
          <dgm:dir/>
          <dgm:resizeHandles val="exact"/>
        </dgm:presLayoutVars>
      </dgm:prSet>
      <dgm:spPr/>
    </dgm:pt>
    <dgm:pt modelId="{98EE561F-1009-41C5-B388-727E6212E61A}" type="pres">
      <dgm:prSet presAssocID="{9B463BCD-2C58-4BC1-989F-14083BAB5C8B}" presName="compNode" presStyleCnt="0"/>
      <dgm:spPr/>
    </dgm:pt>
    <dgm:pt modelId="{7400FDE5-77C4-4CE1-A1D6-23AEBD7A5BE8}" type="pres">
      <dgm:prSet presAssocID="{9B463BCD-2C58-4BC1-989F-14083BAB5C8B}" presName="bgRect" presStyleLbl="bgShp" presStyleIdx="0" presStyleCnt="2"/>
      <dgm:spPr/>
    </dgm:pt>
    <dgm:pt modelId="{CEF93BE5-EDEB-4977-AD31-352A662F1392}" type="pres">
      <dgm:prSet presAssocID="{9B463BCD-2C58-4BC1-989F-14083BAB5C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8813261-4D27-44C6-ADFA-38FB634FA5E6}" type="pres">
      <dgm:prSet presAssocID="{9B463BCD-2C58-4BC1-989F-14083BAB5C8B}" presName="spaceRect" presStyleCnt="0"/>
      <dgm:spPr/>
    </dgm:pt>
    <dgm:pt modelId="{111F644B-C1D6-49C2-A7CA-9A93766306CD}" type="pres">
      <dgm:prSet presAssocID="{9B463BCD-2C58-4BC1-989F-14083BAB5C8B}" presName="parTx" presStyleLbl="revTx" presStyleIdx="0" presStyleCnt="2">
        <dgm:presLayoutVars>
          <dgm:chMax val="0"/>
          <dgm:chPref val="0"/>
        </dgm:presLayoutVars>
      </dgm:prSet>
      <dgm:spPr/>
    </dgm:pt>
    <dgm:pt modelId="{81992495-8C6F-40B6-8DA9-EBDE3E83687E}" type="pres">
      <dgm:prSet presAssocID="{AD62A9AE-BAFD-4EAD-8311-33EB20E8E522}" presName="sibTrans" presStyleCnt="0"/>
      <dgm:spPr/>
    </dgm:pt>
    <dgm:pt modelId="{8B353301-EDE6-476C-8F67-BA5ED2A4DC55}" type="pres">
      <dgm:prSet presAssocID="{6B5712A0-2A11-40AC-81C2-7AB783AE0D88}" presName="compNode" presStyleCnt="0"/>
      <dgm:spPr/>
    </dgm:pt>
    <dgm:pt modelId="{CE40D658-24B4-4024-ACC9-63200CB8188D}" type="pres">
      <dgm:prSet presAssocID="{6B5712A0-2A11-40AC-81C2-7AB783AE0D88}" presName="bgRect" presStyleLbl="bgShp" presStyleIdx="1" presStyleCnt="2"/>
      <dgm:spPr/>
    </dgm:pt>
    <dgm:pt modelId="{436057B9-F4DB-4622-9910-E9263086999A}" type="pres">
      <dgm:prSet presAssocID="{6B5712A0-2A11-40AC-81C2-7AB783AE0D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1B1ABC4F-0A7C-450E-8023-F48BF0847AB9}" type="pres">
      <dgm:prSet presAssocID="{6B5712A0-2A11-40AC-81C2-7AB783AE0D88}" presName="spaceRect" presStyleCnt="0"/>
      <dgm:spPr/>
    </dgm:pt>
    <dgm:pt modelId="{EC5E9ADB-56D4-40CA-9305-79D9AC49A20A}" type="pres">
      <dgm:prSet presAssocID="{6B5712A0-2A11-40AC-81C2-7AB783AE0D8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C32120-5D36-4B06-B2BE-656DD4B7B428}" srcId="{8DE43CE2-FAF0-4EC3-8B4E-A2932D39747D}" destId="{9B463BCD-2C58-4BC1-989F-14083BAB5C8B}" srcOrd="0" destOrd="0" parTransId="{EA4FDCB3-8A00-477C-97D9-1381F45A9D33}" sibTransId="{AD62A9AE-BAFD-4EAD-8311-33EB20E8E522}"/>
    <dgm:cxn modelId="{8947AC3A-1DB6-4E9F-BBD8-CEC31AA5078B}" srcId="{8DE43CE2-FAF0-4EC3-8B4E-A2932D39747D}" destId="{6B5712A0-2A11-40AC-81C2-7AB783AE0D88}" srcOrd="1" destOrd="0" parTransId="{6228F79E-DD6A-49DE-8D2E-EDFA3E4E24D4}" sibTransId="{45BB220A-D096-40C6-977F-AC01248889D6}"/>
    <dgm:cxn modelId="{28E633DC-B92C-4F2A-ABC7-2B7786076358}" type="presOf" srcId="{8DE43CE2-FAF0-4EC3-8B4E-A2932D39747D}" destId="{E46B1765-86E2-4683-86F2-875C2D3C1863}" srcOrd="0" destOrd="0" presId="urn:microsoft.com/office/officeart/2018/2/layout/IconVerticalSolidList"/>
    <dgm:cxn modelId="{AD60A9EA-4F97-4A92-87E0-0169F439D24E}" type="presOf" srcId="{6B5712A0-2A11-40AC-81C2-7AB783AE0D88}" destId="{EC5E9ADB-56D4-40CA-9305-79D9AC49A20A}" srcOrd="0" destOrd="0" presId="urn:microsoft.com/office/officeart/2018/2/layout/IconVerticalSolidList"/>
    <dgm:cxn modelId="{2437EDEC-5F55-49C9-9D6B-D0ACE0427B49}" type="presOf" srcId="{9B463BCD-2C58-4BC1-989F-14083BAB5C8B}" destId="{111F644B-C1D6-49C2-A7CA-9A93766306CD}" srcOrd="0" destOrd="0" presId="urn:microsoft.com/office/officeart/2018/2/layout/IconVerticalSolidList"/>
    <dgm:cxn modelId="{64749149-825A-4E2A-B0DF-DF790D135C20}" type="presParOf" srcId="{E46B1765-86E2-4683-86F2-875C2D3C1863}" destId="{98EE561F-1009-41C5-B388-727E6212E61A}" srcOrd="0" destOrd="0" presId="urn:microsoft.com/office/officeart/2018/2/layout/IconVerticalSolidList"/>
    <dgm:cxn modelId="{8D278344-6D7C-4331-BC77-52CA225956C0}" type="presParOf" srcId="{98EE561F-1009-41C5-B388-727E6212E61A}" destId="{7400FDE5-77C4-4CE1-A1D6-23AEBD7A5BE8}" srcOrd="0" destOrd="0" presId="urn:microsoft.com/office/officeart/2018/2/layout/IconVerticalSolidList"/>
    <dgm:cxn modelId="{65A89FF1-05B1-4481-96B1-5867008CAE3C}" type="presParOf" srcId="{98EE561F-1009-41C5-B388-727E6212E61A}" destId="{CEF93BE5-EDEB-4977-AD31-352A662F1392}" srcOrd="1" destOrd="0" presId="urn:microsoft.com/office/officeart/2018/2/layout/IconVerticalSolidList"/>
    <dgm:cxn modelId="{4960DD7C-B304-45FB-A8C4-323495D4EC5F}" type="presParOf" srcId="{98EE561F-1009-41C5-B388-727E6212E61A}" destId="{E8813261-4D27-44C6-ADFA-38FB634FA5E6}" srcOrd="2" destOrd="0" presId="urn:microsoft.com/office/officeart/2018/2/layout/IconVerticalSolidList"/>
    <dgm:cxn modelId="{10660AB9-EE5B-4A1E-834E-325721C1E8F1}" type="presParOf" srcId="{98EE561F-1009-41C5-B388-727E6212E61A}" destId="{111F644B-C1D6-49C2-A7CA-9A93766306CD}" srcOrd="3" destOrd="0" presId="urn:microsoft.com/office/officeart/2018/2/layout/IconVerticalSolidList"/>
    <dgm:cxn modelId="{70D38BB0-FE11-4C1C-907E-6EE5CCCDAC23}" type="presParOf" srcId="{E46B1765-86E2-4683-86F2-875C2D3C1863}" destId="{81992495-8C6F-40B6-8DA9-EBDE3E83687E}" srcOrd="1" destOrd="0" presId="urn:microsoft.com/office/officeart/2018/2/layout/IconVerticalSolidList"/>
    <dgm:cxn modelId="{6682904B-E671-4685-AF8A-CE61278287DB}" type="presParOf" srcId="{E46B1765-86E2-4683-86F2-875C2D3C1863}" destId="{8B353301-EDE6-476C-8F67-BA5ED2A4DC55}" srcOrd="2" destOrd="0" presId="urn:microsoft.com/office/officeart/2018/2/layout/IconVerticalSolidList"/>
    <dgm:cxn modelId="{4280D11D-165E-4631-80E4-0A08FDF2064E}" type="presParOf" srcId="{8B353301-EDE6-476C-8F67-BA5ED2A4DC55}" destId="{CE40D658-24B4-4024-ACC9-63200CB8188D}" srcOrd="0" destOrd="0" presId="urn:microsoft.com/office/officeart/2018/2/layout/IconVerticalSolidList"/>
    <dgm:cxn modelId="{D8ED6CC4-B85A-4C95-8B99-5E1C0CCB8963}" type="presParOf" srcId="{8B353301-EDE6-476C-8F67-BA5ED2A4DC55}" destId="{436057B9-F4DB-4622-9910-E9263086999A}" srcOrd="1" destOrd="0" presId="urn:microsoft.com/office/officeart/2018/2/layout/IconVerticalSolidList"/>
    <dgm:cxn modelId="{BA3B2E94-D971-4ED6-81BC-3030589C7BDD}" type="presParOf" srcId="{8B353301-EDE6-476C-8F67-BA5ED2A4DC55}" destId="{1B1ABC4F-0A7C-450E-8023-F48BF0847AB9}" srcOrd="2" destOrd="0" presId="urn:microsoft.com/office/officeart/2018/2/layout/IconVerticalSolidList"/>
    <dgm:cxn modelId="{2363FCD7-8BDF-44B8-B2F2-38B970E5970D}" type="presParOf" srcId="{8B353301-EDE6-476C-8F67-BA5ED2A4DC55}" destId="{EC5E9ADB-56D4-40CA-9305-79D9AC49A2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8DAB5-E6D8-4938-AE3C-0CEABBA7B25B}">
      <dsp:nvSpPr>
        <dsp:cNvPr id="0" name=""/>
        <dsp:cNvSpPr/>
      </dsp:nvSpPr>
      <dsp:spPr>
        <a:xfrm>
          <a:off x="0" y="55268"/>
          <a:ext cx="105156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show dbs or show databases </a:t>
          </a:r>
          <a:endParaRPr lang="en-US" sz="2000" kern="1200" dirty="0"/>
        </a:p>
      </dsp:txBody>
      <dsp:txXfrm>
        <a:off x="23417" y="78685"/>
        <a:ext cx="10468766" cy="432866"/>
      </dsp:txXfrm>
    </dsp:sp>
    <dsp:sp modelId="{33C240D1-2498-4E04-8698-78B80E0FC7BB}">
      <dsp:nvSpPr>
        <dsp:cNvPr id="0" name=""/>
        <dsp:cNvSpPr/>
      </dsp:nvSpPr>
      <dsp:spPr>
        <a:xfrm>
          <a:off x="0" y="592569"/>
          <a:ext cx="105156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use sample_training </a:t>
          </a:r>
          <a:endParaRPr lang="en-US" sz="2000" kern="1200" dirty="0"/>
        </a:p>
      </dsp:txBody>
      <dsp:txXfrm>
        <a:off x="23417" y="615986"/>
        <a:ext cx="10468766" cy="432866"/>
      </dsp:txXfrm>
    </dsp:sp>
    <dsp:sp modelId="{8834A4D3-41A4-4B91-82CE-BBDDBBE78D94}">
      <dsp:nvSpPr>
        <dsp:cNvPr id="0" name=""/>
        <dsp:cNvSpPr/>
      </dsp:nvSpPr>
      <dsp:spPr>
        <a:xfrm>
          <a:off x="0" y="1129869"/>
          <a:ext cx="105156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show collections </a:t>
          </a:r>
          <a:endParaRPr lang="en-US" sz="2000" kern="1200" dirty="0"/>
        </a:p>
      </dsp:txBody>
      <dsp:txXfrm>
        <a:off x="23417" y="1153286"/>
        <a:ext cx="10468766" cy="432866"/>
      </dsp:txXfrm>
    </dsp:sp>
    <dsp:sp modelId="{97F96A84-3089-4C1E-97D9-842E9CA8097C}">
      <dsp:nvSpPr>
        <dsp:cNvPr id="0" name=""/>
        <dsp:cNvSpPr/>
      </dsp:nvSpPr>
      <dsp:spPr>
        <a:xfrm>
          <a:off x="0" y="1667169"/>
          <a:ext cx="105156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db.zips.find({"state": "NY"})</a:t>
          </a:r>
          <a:endParaRPr lang="en-US" sz="2000" kern="1200" dirty="0"/>
        </a:p>
      </dsp:txBody>
      <dsp:txXfrm>
        <a:off x="23417" y="1690586"/>
        <a:ext cx="10468766" cy="432866"/>
      </dsp:txXfrm>
    </dsp:sp>
    <dsp:sp modelId="{9EB35C98-D5D8-4D40-B2DF-7684CA5E6E8C}">
      <dsp:nvSpPr>
        <dsp:cNvPr id="0" name=""/>
        <dsp:cNvSpPr/>
      </dsp:nvSpPr>
      <dsp:spPr>
        <a:xfrm>
          <a:off x="0" y="2204469"/>
          <a:ext cx="105156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db.zips.find({"state": "NY"}).count() </a:t>
          </a:r>
          <a:endParaRPr lang="en-US" sz="2000" kern="1200" dirty="0"/>
        </a:p>
      </dsp:txBody>
      <dsp:txXfrm>
        <a:off x="23417" y="2227886"/>
        <a:ext cx="10468766" cy="432866"/>
      </dsp:txXfrm>
    </dsp:sp>
    <dsp:sp modelId="{32EE5D8E-807C-4446-B519-C571E9A8D2B3}">
      <dsp:nvSpPr>
        <dsp:cNvPr id="0" name=""/>
        <dsp:cNvSpPr/>
      </dsp:nvSpPr>
      <dsp:spPr>
        <a:xfrm>
          <a:off x="0" y="2741769"/>
          <a:ext cx="105156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db.zips.find({"state": "NY", "city": "ALBANY"}) </a:t>
          </a:r>
          <a:endParaRPr lang="en-US" sz="2000" kern="1200" dirty="0"/>
        </a:p>
      </dsp:txBody>
      <dsp:txXfrm>
        <a:off x="23417" y="2765186"/>
        <a:ext cx="10468766" cy="432866"/>
      </dsp:txXfrm>
    </dsp:sp>
    <dsp:sp modelId="{36928959-1FEC-4973-AD12-3D2EE1684689}">
      <dsp:nvSpPr>
        <dsp:cNvPr id="0" name=""/>
        <dsp:cNvSpPr/>
      </dsp:nvSpPr>
      <dsp:spPr>
        <a:xfrm>
          <a:off x="0" y="3279069"/>
          <a:ext cx="105156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db.zips.find({"state": "NY", "city": "ALBANY"}).pretty()</a:t>
          </a:r>
          <a:endParaRPr lang="en-US" sz="2000" kern="1200" dirty="0"/>
        </a:p>
      </dsp:txBody>
      <dsp:txXfrm>
        <a:off x="23417" y="3302486"/>
        <a:ext cx="10468766" cy="432866"/>
      </dsp:txXfrm>
    </dsp:sp>
    <dsp:sp modelId="{D1558B17-6987-4CFD-A3BB-856C97746946}">
      <dsp:nvSpPr>
        <dsp:cNvPr id="0" name=""/>
        <dsp:cNvSpPr/>
      </dsp:nvSpPr>
      <dsp:spPr>
        <a:xfrm>
          <a:off x="0" y="3816369"/>
          <a:ext cx="105156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db.inspections.findOne();</a:t>
          </a:r>
          <a:endParaRPr lang="en-US" sz="2000" kern="1200" dirty="0"/>
        </a:p>
      </dsp:txBody>
      <dsp:txXfrm>
        <a:off x="23417" y="3839786"/>
        <a:ext cx="10468766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B1481-E3D1-465D-ABF9-97E906FC857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CBCFE-0378-4E3B-92BA-170CA4406AAA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db.inspections.insert({ "test": 1 })</a:t>
          </a:r>
          <a:endParaRPr lang="en-US" sz="1900" kern="1200"/>
        </a:p>
      </dsp:txBody>
      <dsp:txXfrm>
        <a:off x="0" y="0"/>
        <a:ext cx="10515600" cy="543917"/>
      </dsp:txXfrm>
    </dsp:sp>
    <dsp:sp modelId="{0BEDF1D5-765B-47E7-992C-1B3C7FFE05B3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4433E-77B2-4029-B43E-3AB4F48A9E5E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db.inspections.insertOne({ "test": 1 })</a:t>
          </a:r>
          <a:endParaRPr lang="en-US" sz="1900" kern="1200"/>
        </a:p>
      </dsp:txBody>
      <dsp:txXfrm>
        <a:off x="0" y="543917"/>
        <a:ext cx="10515600" cy="543917"/>
      </dsp:txXfrm>
    </dsp:sp>
    <dsp:sp modelId="{35FF19A7-AD1C-42F1-B80F-0CE0E8E7E47C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BDA28-B892-4F92-BB33-D7C13F3A1A57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db.inspections.insert([ { "test": 1 }, { "test": 2 }, { "test": 3 } ])</a:t>
          </a:r>
          <a:endParaRPr lang="en-US" sz="1900" kern="1200"/>
        </a:p>
      </dsp:txBody>
      <dsp:txXfrm>
        <a:off x="0" y="1087834"/>
        <a:ext cx="10515600" cy="543917"/>
      </dsp:txXfrm>
    </dsp:sp>
    <dsp:sp modelId="{1748238C-B8DC-4010-B17C-588D28037FC1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C9F46-B23B-4BEE-BD66-3E7CC56A4C59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db.inspections.insertMany([ { "test": 1 }, { "test": 2 }, { "test": 3 } ])</a:t>
          </a:r>
          <a:endParaRPr lang="en-US" sz="1900" kern="1200"/>
        </a:p>
      </dsp:txBody>
      <dsp:txXfrm>
        <a:off x="0" y="1631751"/>
        <a:ext cx="10515600" cy="543917"/>
      </dsp:txXfrm>
    </dsp:sp>
    <dsp:sp modelId="{453C8266-61E5-4BB4-9009-40C05FE089FB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38FE9-507C-41EE-9E46-D9CBBC920852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db.inspections.insert([{ "_id": 1, "test": 1 },{ "_id": 1, "test": 2 }, { "_id": 3, "test": 3 }])</a:t>
          </a:r>
          <a:endParaRPr lang="en-US" sz="1900" kern="1200"/>
        </a:p>
      </dsp:txBody>
      <dsp:txXfrm>
        <a:off x="0" y="2175669"/>
        <a:ext cx="10515600" cy="543917"/>
      </dsp:txXfrm>
    </dsp:sp>
    <dsp:sp modelId="{39844BC4-72CB-450D-9495-BCAC94282C13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9E7A3-D7D2-4805-8D55-97EFA09E44D4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db.inspections.insert([{ "_id": 1, "test": 1 },{ "_id": 1, "test": 2 }, { "_id": 3, "test": 3 }],{ "ordered": false })</a:t>
          </a:r>
          <a:endParaRPr lang="en-US" sz="1900" kern="1200"/>
        </a:p>
      </dsp:txBody>
      <dsp:txXfrm>
        <a:off x="0" y="2719586"/>
        <a:ext cx="10515600" cy="543917"/>
      </dsp:txXfrm>
    </dsp:sp>
    <dsp:sp modelId="{04FA0966-8425-4AA6-AEDA-EBCA05D1101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F8C3A-F499-456B-95EF-AD5564559339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db.inspection.insert([{ "_id": 1, "test": 1 },{ "_id": 3, "test": 3 }])</a:t>
          </a:r>
          <a:endParaRPr lang="en-US" sz="1900" kern="1200"/>
        </a:p>
      </dsp:txBody>
      <dsp:txXfrm>
        <a:off x="0" y="3263503"/>
        <a:ext cx="10515600" cy="543917"/>
      </dsp:txXfrm>
    </dsp:sp>
    <dsp:sp modelId="{06709EF0-78B5-4FBC-A97C-CA1F4F5E1224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69810-B28F-427A-A1FB-6B1FC2386970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use new_db_name</a:t>
          </a:r>
          <a:endParaRPr lang="en-US" sz="1900" kern="1200"/>
        </a:p>
      </dsp:txBody>
      <dsp:txXfrm>
        <a:off x="0" y="3807420"/>
        <a:ext cx="10515600" cy="543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97355-605C-4FB0-8399-7E09C8339FB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ECA1F-19FD-44EA-8088-ECDA091060A6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db.trips.find({ "tripduration": { "$lte" : 70 }, "usertype": { "$ne": "Subscriber" } }).pretty()</a:t>
          </a:r>
          <a:endParaRPr lang="en-US" sz="2000" kern="1200"/>
        </a:p>
      </dsp:txBody>
      <dsp:txXfrm>
        <a:off x="0" y="2124"/>
        <a:ext cx="10515600" cy="724514"/>
      </dsp:txXfrm>
    </dsp:sp>
    <dsp:sp modelId="{8E082EE7-0F6F-4A02-9C4C-56D9B89D87B3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BE92-F526-49B8-87C2-D8FFA2005825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db.trips.find({ "tripduration": { "$lte" : 70 }, "usertype": { "$eq": "Customer" }}).pretty()</a:t>
          </a:r>
          <a:endParaRPr lang="en-US" sz="2000" kern="1200" dirty="0"/>
        </a:p>
      </dsp:txBody>
      <dsp:txXfrm>
        <a:off x="0" y="726639"/>
        <a:ext cx="10515600" cy="724514"/>
      </dsp:txXfrm>
    </dsp:sp>
    <dsp:sp modelId="{1C745F03-B0E6-44E3-94B8-20A7546F1ABB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BFA41-5ABD-41AF-8AB1-A7B3F5EB283E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db.trips.find({ "tripduration": { "$lte" : 70 }, "usertype": "Customer" }).pretty()</a:t>
          </a:r>
          <a:endParaRPr lang="en-US" sz="2000" kern="1200"/>
        </a:p>
      </dsp:txBody>
      <dsp:txXfrm>
        <a:off x="0" y="1451154"/>
        <a:ext cx="10515600" cy="724514"/>
      </dsp:txXfrm>
    </dsp:sp>
    <dsp:sp modelId="{D6D0C7B5-B366-4149-817B-1A70A2C06850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0D00B-30E4-48AC-AD55-D6A4B84303E6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db.routes.find({ "$and": [ { "$or" :[ { "dst_airport": "KZN" }, { "src_airport": "KZN" } ] }, { "$or" :[ { "airplane": "CR2" }, { "airplane": "A81" } ] } ]}).pretty()</a:t>
          </a:r>
          <a:endParaRPr lang="en-US" sz="2000" kern="1200"/>
        </a:p>
      </dsp:txBody>
      <dsp:txXfrm>
        <a:off x="0" y="2175669"/>
        <a:ext cx="10515600" cy="724514"/>
      </dsp:txXfrm>
    </dsp:sp>
    <dsp:sp modelId="{8FB15490-616D-4D9D-B154-17EBC6915D1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7176F-E4A7-42B2-9EE6-4C64AD2E223B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db.trips.find({ "$expr": { "$eq": [ "$end station id", "$start station id"] } }).count()</a:t>
          </a:r>
          <a:endParaRPr lang="en-US" sz="2000" kern="1200"/>
        </a:p>
      </dsp:txBody>
      <dsp:txXfrm>
        <a:off x="0" y="2900183"/>
        <a:ext cx="10515600" cy="724514"/>
      </dsp:txXfrm>
    </dsp:sp>
    <dsp:sp modelId="{8104A0BC-39AE-4E0D-97A3-0AF8499DF1A2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533B4-ADD4-49C5-B1D7-F2CA983D5667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db.trips.find({ "$expr": { "$and": [ { "$gt": [ "$tripduration", 1200 ]}, { "$eq": [ "$end station id", "$start station id" ]} ]}}).count()</a:t>
          </a:r>
          <a:endParaRPr lang="en-US" sz="2000" kern="1200"/>
        </a:p>
      </dsp:txBody>
      <dsp:txXfrm>
        <a:off x="0" y="3624698"/>
        <a:ext cx="10515600" cy="724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0FDE5-77C4-4CE1-A1D6-23AEBD7A5BE8}">
      <dsp:nvSpPr>
        <dsp:cNvPr id="0" name=""/>
        <dsp:cNvSpPr/>
      </dsp:nvSpPr>
      <dsp:spPr>
        <a:xfrm>
          <a:off x="0" y="560724"/>
          <a:ext cx="6467866" cy="1035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93BE5-EDEB-4977-AD31-352A662F1392}">
      <dsp:nvSpPr>
        <dsp:cNvPr id="0" name=""/>
        <dsp:cNvSpPr/>
      </dsp:nvSpPr>
      <dsp:spPr>
        <a:xfrm>
          <a:off x="313143" y="793640"/>
          <a:ext cx="569351" cy="569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F644B-C1D6-49C2-A7CA-9A93766306CD}">
      <dsp:nvSpPr>
        <dsp:cNvPr id="0" name=""/>
        <dsp:cNvSpPr/>
      </dsp:nvSpPr>
      <dsp:spPr>
        <a:xfrm>
          <a:off x="1195637" y="560724"/>
          <a:ext cx="5272229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db.grades.find({ "class_id": 431 }, { "scores": { "$elemMatch": { "score": { "$gt": 85 } } } }).pretty()</a:t>
          </a:r>
        </a:p>
      </dsp:txBody>
      <dsp:txXfrm>
        <a:off x="1195637" y="560724"/>
        <a:ext cx="5272229" cy="1035183"/>
      </dsp:txXfrm>
    </dsp:sp>
    <dsp:sp modelId="{CE40D658-24B4-4024-ACC9-63200CB8188D}">
      <dsp:nvSpPr>
        <dsp:cNvPr id="0" name=""/>
        <dsp:cNvSpPr/>
      </dsp:nvSpPr>
      <dsp:spPr>
        <a:xfrm>
          <a:off x="0" y="1854704"/>
          <a:ext cx="6467866" cy="1035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057B9-F4DB-4622-9910-E9263086999A}">
      <dsp:nvSpPr>
        <dsp:cNvPr id="0" name=""/>
        <dsp:cNvSpPr/>
      </dsp:nvSpPr>
      <dsp:spPr>
        <a:xfrm>
          <a:off x="313143" y="2087620"/>
          <a:ext cx="569351" cy="569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E9ADB-56D4-40CA-9305-79D9AC49A20A}">
      <dsp:nvSpPr>
        <dsp:cNvPr id="0" name=""/>
        <dsp:cNvSpPr/>
      </dsp:nvSpPr>
      <dsp:spPr>
        <a:xfrm>
          <a:off x="1195637" y="1854704"/>
          <a:ext cx="5272229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db.grades.find({ "scores": { "$elemMatch": { "type": "extra credit" } } }).pretty()</a:t>
          </a:r>
        </a:p>
      </dsp:txBody>
      <dsp:txXfrm>
        <a:off x="1195637" y="1854704"/>
        <a:ext cx="5272229" cy="1035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F55C-53C6-4AE3-30F6-D0821F566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FEF4A-1982-78DD-E081-9DD876B77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0C73-41C3-33C1-02EE-FCCD73B5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6FEF-18BB-4DFB-92D6-1AFADB80C76B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40EA3-3D84-D361-6095-336BE6D2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DC6CD-0063-4A38-7046-29541557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7DC8-EE54-4C0C-B47C-2C80FAEF9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09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1898-878A-7AF1-71B8-A26B76C5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FC5FD-A016-98BD-1167-79D162BEB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6B478-E7B6-0428-9D79-AAAB5F47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6FEF-18BB-4DFB-92D6-1AFADB80C76B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B690-0853-4DEA-83C5-89C8F853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3E831-B3EF-E1FB-2A00-2664A919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7DC8-EE54-4C0C-B47C-2C80FAEF9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67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97F4-CE50-D19A-D418-13606A8B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5F038-EE88-C485-3F4C-C335740D4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FFC20-9836-FC0E-A937-1259A881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6FEF-18BB-4DFB-92D6-1AFADB80C76B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2F7F-199D-018B-D29A-276E42E5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B96B-FCE9-DC41-102F-32069B14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7DC8-EE54-4C0C-B47C-2C80FAEF9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83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59FB-7DDF-8441-CB99-7E4C357C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69FD-3BC0-35BF-2171-D5ACAD5FF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41347-0C24-B37B-63FB-AA225959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6FEF-18BB-4DFB-92D6-1AFADB80C76B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F2F7A-25A3-7879-FE8F-C92EA7FC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17F26-0DE2-9320-324F-A75A2CC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7DC8-EE54-4C0C-B47C-2C80FAEF9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02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7547-CCB6-1B5A-4A20-941E7379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38D65-8A41-B301-B7C6-8F202344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7BA99-62C3-6965-50AC-041CAA2F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6FEF-18BB-4DFB-92D6-1AFADB80C76B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73F2B-FCF1-6FCE-07F3-26CFBC68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D7992-20E9-661B-B817-4F2AC1E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7DC8-EE54-4C0C-B47C-2C80FAEF9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84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9EE5-0515-F614-D800-F6DEE97D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8729-87CD-B48F-6505-B5D675144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B132B-14E6-F65C-A7B5-A4506468A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B6553-0287-D865-EB4F-6F07E64A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6FEF-18BB-4DFB-92D6-1AFADB80C76B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B4DD-176A-0404-B887-B18546D2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868D1-3157-E589-8EE0-57E46DF4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7DC8-EE54-4C0C-B47C-2C80FAEF9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72B2-E928-EA97-8ADA-85E70CA3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B54F1-8035-1037-4EF1-15C4B0DEB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B3175-31C9-7765-90EA-2928ABE08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1E3A1-91B0-52D0-FA07-51EBC4591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5DDFB-2D6D-487C-BD02-18BB6A7D0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CC51E-1ACB-E7BD-28E5-CC377F7B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6FEF-18BB-4DFB-92D6-1AFADB80C76B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1665A-708D-BC7E-D672-4EFD7CC0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8E398-09BC-BFFA-F4F1-2F930205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7DC8-EE54-4C0C-B47C-2C80FAEF9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06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B3E8-EF04-62D8-EE17-40773A13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883F9-6EC5-4905-32C0-CAFEE536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6FEF-18BB-4DFB-92D6-1AFADB80C76B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91244-8872-2B2A-DA50-C1249973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36778-FD6A-E7BB-32DF-1114053B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7DC8-EE54-4C0C-B47C-2C80FAEF9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62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D4475-3B73-BEF0-1102-53E55BFF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6FEF-18BB-4DFB-92D6-1AFADB80C76B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86693-6612-7EE3-2B25-890A3219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E1E30-8C48-2AEC-F5E1-615032DA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7DC8-EE54-4C0C-B47C-2C80FAEF9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30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68FA-5BFD-B116-033B-AC2E0326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7A55-3114-C10A-001C-E2A22A08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4ECEA-51E5-59C8-99E9-EF0F616FB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A6E55-7489-FF13-EA41-8466607E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6FEF-18BB-4DFB-92D6-1AFADB80C76B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54577-6553-7CB9-0B89-1EE88B1C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75429-093E-2F6B-FA22-60A21083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7DC8-EE54-4C0C-B47C-2C80FAEF9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16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E31A-78A2-79F8-8FC1-BFC3C6AD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048A6-81F4-DD1A-E75A-F09C9100D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646A5-47AA-90B1-388B-78114D057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5EC5B-63EE-56B4-1BE0-E67DF867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6FEF-18BB-4DFB-92D6-1AFADB80C76B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A6413-AED1-5961-D424-431E0DE3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5E054-A3B4-6CD2-BE1E-D8396A6B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7DC8-EE54-4C0C-B47C-2C80FAEF9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08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A7835-5951-28C8-89EA-63354561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4F34C-374B-B2C1-1C01-DC4C063E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9F5D-A45B-62E3-91B6-07EFDBB56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A6FEF-18BB-4DFB-92D6-1AFADB80C76B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A1D8-06B2-4276-6F76-FB2B82977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B117-A4A3-90E6-9D58-061DA7D44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7DC8-EE54-4C0C-B47C-2C80FAEF95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7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update/#id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scale/types-of-nosql-databases#key-value-stores" TargetMode="External"/><Relationship Id="rId2" Type="http://schemas.openxmlformats.org/officeDocument/2006/relationships/hyperlink" Target="https://www.mongodb.com/scale/types-of-nosql-databases#document-database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godb.com/scale/types-of-nosql-databases#graph-databases" TargetMode="External"/><Relationship Id="rId4" Type="http://schemas.openxmlformats.org/officeDocument/2006/relationships/hyperlink" Target="https://www.mongodb.com/scale/types-of-nosql-databases#column-orientated-databas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BB38935-A824-3953-582C-E3D7969F0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" r="1507" b="1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070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39B3-5EBB-79E1-4826-F893C162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707385-242E-ECE5-B6F0-190D5636B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18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0BE53-EF1E-BFA7-01AE-B772C905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Update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A609EE3-DA48-72B7-7175-8834737B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Euclid Circular A"/>
              </a:rPr>
              <a:t>db.zips.updateMany({ "city": "HUDSON" }, { "$inc": { "pop": 10 } })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Euclid Circular A"/>
              </a:rPr>
              <a:t>db.zips.updateOne({ "zip": "12534" }, { "$set": { "pop": 17630 } })</a:t>
            </a:r>
            <a:endParaRPr lang="en-IN" sz="2200" dirty="0">
              <a:latin typeface="Euclid Circular A"/>
            </a:endParaRP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Euclid Circular A"/>
              </a:rPr>
              <a:t>db.zips.updateOne({ "zip": "12534" }, { "$set": { "population": 17630 } })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Euclid Circular A"/>
              </a:rPr>
              <a:t>db.grades.updateOne({ "student_id": 250, "class_id": 339 }, { "$push": { "scores": { "type": "extra credit", "score": 100 } } })</a:t>
            </a:r>
          </a:p>
          <a:p>
            <a:pPr marL="0" indent="0">
              <a:buNone/>
            </a:pPr>
            <a:endParaRPr lang="en-IN" sz="2200" dirty="0">
              <a:latin typeface="Euclid Circular A"/>
            </a:endParaRPr>
          </a:p>
          <a:p>
            <a:pPr marL="0" indent="0">
              <a:buNone/>
            </a:pPr>
            <a:r>
              <a:rPr lang="en-US" sz="2200" b="0" i="0" dirty="0">
                <a:effectLst/>
                <a:latin typeface="Euclid Circular A"/>
              </a:rPr>
              <a:t>To learn more about all available </a:t>
            </a:r>
            <a:r>
              <a:rPr lang="en-US" sz="2200" b="0" i="0" u="none" strike="noStrike" dirty="0">
                <a:effectLst/>
                <a:latin typeface="Euclid Circular A"/>
                <a:hlinkClick r:id="rId2"/>
              </a:rPr>
              <a:t>update operators in MQL, visit our excellent documentation page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84519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6B11-1D66-F4F4-0BB4-058F0832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C52A-0F45-31C2-AA1C-BD5241D1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313C"/>
                </a:solidFill>
                <a:effectLst/>
                <a:latin typeface="Euclid Circular A"/>
              </a:rPr>
              <a:t>db.inspection.drop()</a:t>
            </a:r>
            <a:endParaRPr lang="en-US" b="0" i="0" dirty="0">
              <a:solidFill>
                <a:srgbClr val="21313C"/>
              </a:solidFill>
              <a:effectLst/>
              <a:latin typeface="Euclid Circular A"/>
            </a:endParaRPr>
          </a:p>
          <a:p>
            <a:r>
              <a:rPr lang="en-US" b="0" i="0" dirty="0">
                <a:solidFill>
                  <a:srgbClr val="21313C"/>
                </a:solidFill>
                <a:effectLst/>
                <a:latin typeface="Euclid Circular A"/>
              </a:rPr>
              <a:t>db.inspections.deleteOne({ "test": 3 })</a:t>
            </a:r>
          </a:p>
          <a:p>
            <a:r>
              <a:rPr lang="en-US" b="0" i="0" dirty="0">
                <a:solidFill>
                  <a:srgbClr val="21313C"/>
                </a:solidFill>
                <a:effectLst/>
                <a:latin typeface="Euclid Circular A"/>
              </a:rPr>
              <a:t>db.inspections.deleteMany({ "test": 1 })</a:t>
            </a:r>
            <a:endParaRPr lang="en-US" dirty="0">
              <a:solidFill>
                <a:srgbClr val="21313C"/>
              </a:solidFill>
              <a:latin typeface="Euclid Circular 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71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523AEA-4694-EC36-27BA-E38AED968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66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6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BFD61-6B4E-0D96-199A-FB86FC331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9F14B5-606D-BE89-8A53-D51996C2D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44" b="-1"/>
          <a:stretch/>
        </p:blipFill>
        <p:spPr>
          <a:xfrm>
            <a:off x="838200" y="770730"/>
            <a:ext cx="914400" cy="51435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4BF5EA-95C7-C9B5-83FA-1052DF891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7151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005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530FF5-93BB-0E6F-0DDD-328C5D94A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6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E890-A087-F713-2267-D3D2C289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685800"/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95846E81-4FEF-D0A7-7770-326334E79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22" name="TextBox 3">
            <a:extLst>
              <a:ext uri="{FF2B5EF4-FFF2-40B4-BE49-F238E27FC236}">
                <a16:creationId xmlns:a16="http://schemas.microsoft.com/office/drawing/2014/main" id="{848A917D-0E5C-6C7B-9BCF-ECC85357AC55}"/>
              </a:ext>
            </a:extLst>
          </p:cNvPr>
          <p:cNvGraphicFramePr/>
          <p:nvPr/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452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5ED3F2EA-22FB-973F-AC57-8541A526F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43467" y="1940144"/>
            <a:ext cx="5294716" cy="29777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A9ECF55-AC39-CBB1-F11D-E1664524A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939862"/>
            <a:ext cx="5294715" cy="297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18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377D-567C-061B-6F60-5E1E1478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Aggregate Framework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6AF6-DBB4-E525-E571-3B134314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Euclid Circular A"/>
              </a:rPr>
              <a:t>db.listingsAndReviews.find({ "amenities": "Wifi" }, { "price": 1, "address": 1, "_id": 0 }).pretty()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Euclid Circular A"/>
              </a:rPr>
              <a:t>db.listingsAndReviews.aggregate([ { "$match": { "amenities": "Wifi" } }, { "$project": { "price": 1, "address": 1, "_id": 0 }}]).pretty()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Euclid Circular A"/>
              </a:rPr>
              <a:t>db.listingsAndReviews.aggregate([ { "$project": { "address": 1, "_id": 0 }}, { "$group": { "_id": "$address.country" }}])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Euclid Circular A"/>
              </a:rPr>
              <a:t>db.listingsAndReviews.aggregate([ { "$project": { "address": 1, "_id": 0 }}, { "$group": { "_id": "$address.country", "count": { "$sum": 1 } } } ])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0853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0C2012-E553-BA6F-E72D-32C87C1EB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49203"/>
              </p:ext>
            </p:extLst>
          </p:nvPr>
        </p:nvGraphicFramePr>
        <p:xfrm>
          <a:off x="0" y="0"/>
          <a:ext cx="12298742" cy="685800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41055">
                  <a:extLst>
                    <a:ext uri="{9D8B030D-6E8A-4147-A177-3AD203B41FA5}">
                      <a16:colId xmlns:a16="http://schemas.microsoft.com/office/drawing/2014/main" val="4233675277"/>
                    </a:ext>
                  </a:extLst>
                </a:gridCol>
                <a:gridCol w="4130988">
                  <a:extLst>
                    <a:ext uri="{9D8B030D-6E8A-4147-A177-3AD203B41FA5}">
                      <a16:colId xmlns:a16="http://schemas.microsoft.com/office/drawing/2014/main" val="1031625651"/>
                    </a:ext>
                  </a:extLst>
                </a:gridCol>
                <a:gridCol w="5726699">
                  <a:extLst>
                    <a:ext uri="{9D8B030D-6E8A-4147-A177-3AD203B41FA5}">
                      <a16:colId xmlns:a16="http://schemas.microsoft.com/office/drawing/2014/main" val="188172337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br>
                        <a:rPr lang="en-IN" sz="1200" b="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IN" sz="1200" b="0" cap="none" spc="0" dirty="0">
                        <a:solidFill>
                          <a:schemeClr val="tx1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SQL Databases</a:t>
                      </a:r>
                      <a:endParaRPr lang="en-IN" dirty="0"/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NoSQL</a:t>
                      </a:r>
                      <a:r>
                        <a:rPr lang="en-IN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N" sz="18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Databases</a:t>
                      </a:r>
                      <a:endParaRPr lang="en-IN" sz="1800" b="0" kern="1200" cap="none" spc="0" dirty="0">
                        <a:solidFill>
                          <a:schemeClr val="tx1"/>
                        </a:solidFill>
                        <a:effectLst/>
                        <a:latin typeface="Akzidenz Grotesk BQ Medium"/>
                        <a:ea typeface="+mn-ea"/>
                        <a:cs typeface="+mn-cs"/>
                      </a:endParaRPr>
                    </a:p>
                  </a:txBody>
                  <a:tcPr marL="40688" marR="40688" marT="94765" marB="20344"/>
                </a:tc>
                <a:extLst>
                  <a:ext uri="{0D108BD9-81ED-4DB2-BD59-A6C34878D82A}">
                    <a16:rowId xmlns:a16="http://schemas.microsoft.com/office/drawing/2014/main" val="201613722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Data Storage Model</a:t>
                      </a:r>
                      <a:endParaRPr lang="en-IN" sz="1200" b="0" cap="none" spc="0" dirty="0">
                        <a:solidFill>
                          <a:schemeClr val="tx1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Tables with fixed rows and columns</a:t>
                      </a: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Document: JSON documents, Key-value: key-value pairs, Wide-column: tables with rows and dynamic columns, Graph: nodes and edges</a:t>
                      </a:r>
                    </a:p>
                  </a:txBody>
                  <a:tcPr marL="28255" marR="28255" marT="94765" marB="42383" anchor="ctr"/>
                </a:tc>
                <a:extLst>
                  <a:ext uri="{0D108BD9-81ED-4DB2-BD59-A6C34878D82A}">
                    <a16:rowId xmlns:a16="http://schemas.microsoft.com/office/drawing/2014/main" val="243393912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Development History</a:t>
                      </a:r>
                      <a:endParaRPr lang="en-IN" sz="1200" b="0" cap="none" spc="0" dirty="0">
                        <a:solidFill>
                          <a:schemeClr val="tx1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Developed in the 1970s with a focus on reducing data duplication</a:t>
                      </a: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Developed in the late 2000s with a focus on scaling and allowing for rapid application change driven by agile and DevOps practices.</a:t>
                      </a:r>
                    </a:p>
                  </a:txBody>
                  <a:tcPr marL="28255" marR="28255" marT="94765" marB="42383" anchor="ctr"/>
                </a:tc>
                <a:extLst>
                  <a:ext uri="{0D108BD9-81ED-4DB2-BD59-A6C34878D82A}">
                    <a16:rowId xmlns:a16="http://schemas.microsoft.com/office/drawing/2014/main" val="4132156932"/>
                  </a:ext>
                </a:extLst>
              </a:tr>
              <a:tr h="920372">
                <a:tc>
                  <a:txBody>
                    <a:bodyPr/>
                    <a:lstStyle/>
                    <a:p>
                      <a:r>
                        <a:rPr lang="en-IN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Examples</a:t>
                      </a:r>
                      <a:endParaRPr lang="en-IN" sz="1200" b="0" cap="none" spc="0" dirty="0">
                        <a:solidFill>
                          <a:schemeClr val="tx1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Oracle, MySQL, Microsoft SQL Server, and PostgreSQL</a:t>
                      </a: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Document: MongoDB and CouchDB, Key-value: Redis and DynamoDB, Wide-column: Cassandra and HBase, Graph: Neo4j and Amazon Neptune</a:t>
                      </a:r>
                    </a:p>
                  </a:txBody>
                  <a:tcPr marL="28255" marR="28255" marT="94765" marB="42383" anchor="ctr"/>
                </a:tc>
                <a:extLst>
                  <a:ext uri="{0D108BD9-81ED-4DB2-BD59-A6C34878D82A}">
                    <a16:rowId xmlns:a16="http://schemas.microsoft.com/office/drawing/2014/main" val="1870602381"/>
                  </a:ext>
                </a:extLst>
              </a:tr>
              <a:tr h="1154943">
                <a:tc>
                  <a:txBody>
                    <a:bodyPr/>
                    <a:lstStyle/>
                    <a:p>
                      <a:r>
                        <a:rPr lang="en-IN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Primary Purpose</a:t>
                      </a:r>
                      <a:endParaRPr lang="en-IN" sz="1200" b="0" cap="none" spc="0" dirty="0">
                        <a:solidFill>
                          <a:schemeClr val="tx1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General purpose</a:t>
                      </a: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Document: general purpose, Key-value: large amounts of data with simple lookup queries, Wide-column: large amounts of data with predictable query patterns, Graph: analyzing and traversing relationships between connected data</a:t>
                      </a:r>
                    </a:p>
                  </a:txBody>
                  <a:tcPr marL="28255" marR="28255" marT="94765" marB="42383" anchor="ctr"/>
                </a:tc>
                <a:extLst>
                  <a:ext uri="{0D108BD9-81ED-4DB2-BD59-A6C34878D82A}">
                    <a16:rowId xmlns:a16="http://schemas.microsoft.com/office/drawing/2014/main" val="2403298065"/>
                  </a:ext>
                </a:extLst>
              </a:tr>
              <a:tr h="451229">
                <a:tc>
                  <a:txBody>
                    <a:bodyPr/>
                    <a:lstStyle/>
                    <a:p>
                      <a:r>
                        <a:rPr lang="en-IN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Schemas</a:t>
                      </a:r>
                      <a:endParaRPr lang="en-IN" sz="1200" b="0" cap="none" spc="0" dirty="0">
                        <a:solidFill>
                          <a:schemeClr val="tx1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Rigid</a:t>
                      </a: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Flexible</a:t>
                      </a:r>
                    </a:p>
                  </a:txBody>
                  <a:tcPr marL="28255" marR="28255" marT="94765" marB="42383" anchor="ctr"/>
                </a:tc>
                <a:extLst>
                  <a:ext uri="{0D108BD9-81ED-4DB2-BD59-A6C34878D82A}">
                    <a16:rowId xmlns:a16="http://schemas.microsoft.com/office/drawing/2014/main" val="2957682148"/>
                  </a:ext>
                </a:extLst>
              </a:tr>
              <a:tr h="451229">
                <a:tc>
                  <a:txBody>
                    <a:bodyPr/>
                    <a:lstStyle/>
                    <a:p>
                      <a:r>
                        <a:rPr lang="en-IN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Scaling</a:t>
                      </a:r>
                      <a:endParaRPr lang="en-IN" sz="1200" b="0" cap="none" spc="0" dirty="0">
                        <a:solidFill>
                          <a:schemeClr val="tx1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Vertical (scale-up with a larger server)</a:t>
                      </a: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Horizontal (scale-out across commodity servers)</a:t>
                      </a:r>
                    </a:p>
                  </a:txBody>
                  <a:tcPr marL="28255" marR="28255" marT="94765" marB="42383" anchor="ctr"/>
                </a:tc>
                <a:extLst>
                  <a:ext uri="{0D108BD9-81ED-4DB2-BD59-A6C34878D82A}">
                    <a16:rowId xmlns:a16="http://schemas.microsoft.com/office/drawing/2014/main" val="109042140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Multi-Record ACID Transactions</a:t>
                      </a:r>
                      <a:endParaRPr lang="en-IN" sz="1200" b="0" cap="none" spc="0" dirty="0">
                        <a:solidFill>
                          <a:schemeClr val="tx1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Supported</a:t>
                      </a: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Most do not support multi-record ACID transactions. However, some—like MongoDB—do.</a:t>
                      </a:r>
                    </a:p>
                  </a:txBody>
                  <a:tcPr marL="28255" marR="28255" marT="94765" marB="42383" anchor="ctr"/>
                </a:tc>
                <a:extLst>
                  <a:ext uri="{0D108BD9-81ED-4DB2-BD59-A6C34878D82A}">
                    <a16:rowId xmlns:a16="http://schemas.microsoft.com/office/drawing/2014/main" val="4118010573"/>
                  </a:ext>
                </a:extLst>
              </a:tr>
              <a:tr h="451229">
                <a:tc>
                  <a:txBody>
                    <a:bodyPr/>
                    <a:lstStyle/>
                    <a:p>
                      <a:r>
                        <a:rPr lang="en-IN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Joins</a:t>
                      </a:r>
                      <a:endParaRPr lang="en-IN" sz="1200" b="0" cap="none" spc="0" dirty="0">
                        <a:solidFill>
                          <a:schemeClr val="tx1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Typically required</a:t>
                      </a: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Typically not required</a:t>
                      </a:r>
                    </a:p>
                  </a:txBody>
                  <a:tcPr marL="28255" marR="28255" marT="94765" marB="42383" anchor="ctr"/>
                </a:tc>
                <a:extLst>
                  <a:ext uri="{0D108BD9-81ED-4DB2-BD59-A6C34878D82A}">
                    <a16:rowId xmlns:a16="http://schemas.microsoft.com/office/drawing/2014/main" val="87773054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Data to Object Mapping</a:t>
                      </a:r>
                      <a:endParaRPr lang="en-IN" sz="1200" b="0" cap="none" spc="0" dirty="0">
                        <a:solidFill>
                          <a:schemeClr val="tx1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Requires ORM (object-relational mapping)</a:t>
                      </a:r>
                    </a:p>
                  </a:txBody>
                  <a:tcPr marL="28255" marR="28255" marT="94765" marB="42383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Many do not require ORMs. MongoDB documents map directly to data structures in most popular programming languages.</a:t>
                      </a:r>
                    </a:p>
                  </a:txBody>
                  <a:tcPr marL="28255" marR="28255" marT="94765" marB="42383" anchor="ctr"/>
                </a:tc>
                <a:extLst>
                  <a:ext uri="{0D108BD9-81ED-4DB2-BD59-A6C34878D82A}">
                    <a16:rowId xmlns:a16="http://schemas.microsoft.com/office/drawing/2014/main" val="315121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06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0B8E3-3A57-1F6C-35F5-121C4553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Sort() and Limit()	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0D36-CC64-74F4-1083-2E3B73484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Euclid Circular A"/>
              </a:rPr>
              <a:t>db.zips.find().sort({ "pop": 1 }).limit(1) 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Euclid Circular A"/>
              </a:rPr>
              <a:t>db.zips.find().sort({ "pop": -1 }).limit(10) 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Euclid Circular A"/>
              </a:rPr>
              <a:t>db.zips.find().sort({ "pop": 1, "city": -1 })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8752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FC8E-E84E-51BA-6742-05FCF8FC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D2EF-1CDD-0BEC-352E-871DB8C1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313C"/>
                </a:solidFill>
                <a:effectLst/>
                <a:latin typeface="Euclid Circular A"/>
              </a:rPr>
              <a:t>db.iot.updateOne({ "sensor": r.sensor, "date": r.date, "valcount": { "$lt": 48 } }, { "$push": { "readings": { "v": r.value, "t": r.time } }, "$inc": { "valcount": 1, "total": r.value } }, { "upsert": true 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74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CEC23-6CD4-95B9-EE72-B7C01506D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90" y="1289146"/>
            <a:ext cx="4153626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Types of NoSQL Databases</a:t>
            </a:r>
            <a:br>
              <a:rPr lang="en-US" sz="54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A4319B6-8732-6C85-08E5-E2B001BEC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140" y="1854601"/>
            <a:ext cx="4776711" cy="31487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linkClick r:id="rId2"/>
              </a:rPr>
              <a:t>Document databases</a:t>
            </a:r>
            <a:endParaRPr lang="en-US" b="0" i="0" dirty="0">
              <a:effectLst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linkClick r:id="rId3"/>
              </a:rPr>
              <a:t>Key-value stores</a:t>
            </a:r>
            <a:endParaRPr lang="en-US" b="0" i="0" dirty="0">
              <a:effectLst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linkClick r:id="rId4"/>
              </a:rPr>
              <a:t>Column-oriented databases</a:t>
            </a:r>
            <a:endParaRPr lang="en-US" b="0" i="0" dirty="0">
              <a:effectLst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linkClick r:id="rId5"/>
              </a:rPr>
              <a:t>Graph databases</a:t>
            </a:r>
            <a:endParaRPr lang="en-US" b="0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6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A0DB0-7413-EDA7-18B7-832548D1C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904" y="701039"/>
            <a:ext cx="5238466" cy="13232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0" i="0" kern="1200" dirty="0">
                <a:effectLst/>
                <a:latin typeface="+mj-lt"/>
                <a:ea typeface="+mj-ea"/>
                <a:cs typeface="+mj-cs"/>
              </a:rPr>
              <a:t>  </a:t>
            </a:r>
            <a:r>
              <a:rPr lang="en-US" sz="2800" b="1" i="0" kern="1200" dirty="0">
                <a:effectLst/>
                <a:latin typeface="+mj-lt"/>
                <a:ea typeface="+mj-ea"/>
                <a:cs typeface="+mj-cs"/>
              </a:rPr>
              <a:t>Benefits of NoSQL Databases </a:t>
            </a:r>
            <a:r>
              <a:rPr lang="en-US" sz="2800" b="0" i="0" kern="1200" dirty="0">
                <a:effectLst/>
                <a:latin typeface="+mj-lt"/>
                <a:ea typeface="+mj-ea"/>
                <a:cs typeface="+mj-cs"/>
              </a:rPr>
              <a:t>-</a:t>
            </a:r>
            <a:br>
              <a:rPr lang="en-US" sz="5100" b="0" i="0" kern="1200" dirty="0">
                <a:effectLst/>
                <a:latin typeface="+mj-lt"/>
                <a:ea typeface="+mj-ea"/>
                <a:cs typeface="+mj-cs"/>
              </a:rPr>
            </a:br>
            <a:endParaRPr lang="en-US" sz="51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FD356-2A84-1113-752E-AD3B5E6A4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915" y="1643555"/>
            <a:ext cx="4167115" cy="21635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Flexible data models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Horizontal scaling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Fast queries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Easy for developers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kzidenz Grotesk BQ Light"/>
              </a:rPr>
              <a:t>Modern application paradigms like microservices and real-time streaming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kzidenz Grotesk BQ Light"/>
              </a:rPr>
              <a:t>Storage of structured and semi-structured data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Akzidenz Grotesk BQ Light"/>
              </a:rPr>
              <a:t>Huge volumes of 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4" name="Graphic 23" descr="Database">
            <a:extLst>
              <a:ext uri="{FF2B5EF4-FFF2-40B4-BE49-F238E27FC236}">
                <a16:creationId xmlns:a16="http://schemas.microsoft.com/office/drawing/2014/main" id="{F3F91FFE-5DE2-2964-7B9F-2D7CB69C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2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54BA80A-453A-2441-E3E7-D2822DD58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694666"/>
              </p:ext>
            </p:extLst>
          </p:nvPr>
        </p:nvGraphicFramePr>
        <p:xfrm>
          <a:off x="304800" y="1169194"/>
          <a:ext cx="6075680" cy="12039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15136">
                  <a:extLst>
                    <a:ext uri="{9D8B030D-6E8A-4147-A177-3AD203B41FA5}">
                      <a16:colId xmlns:a16="http://schemas.microsoft.com/office/drawing/2014/main" val="899450464"/>
                    </a:ext>
                  </a:extLst>
                </a:gridCol>
                <a:gridCol w="1215136">
                  <a:extLst>
                    <a:ext uri="{9D8B030D-6E8A-4147-A177-3AD203B41FA5}">
                      <a16:colId xmlns:a16="http://schemas.microsoft.com/office/drawing/2014/main" val="2768379143"/>
                    </a:ext>
                  </a:extLst>
                </a:gridCol>
                <a:gridCol w="1215136">
                  <a:extLst>
                    <a:ext uri="{9D8B030D-6E8A-4147-A177-3AD203B41FA5}">
                      <a16:colId xmlns:a16="http://schemas.microsoft.com/office/drawing/2014/main" val="374229896"/>
                    </a:ext>
                  </a:extLst>
                </a:gridCol>
                <a:gridCol w="1215136">
                  <a:extLst>
                    <a:ext uri="{9D8B030D-6E8A-4147-A177-3AD203B41FA5}">
                      <a16:colId xmlns:a16="http://schemas.microsoft.com/office/drawing/2014/main" val="4276115642"/>
                    </a:ext>
                  </a:extLst>
                </a:gridCol>
                <a:gridCol w="1215136">
                  <a:extLst>
                    <a:ext uri="{9D8B030D-6E8A-4147-A177-3AD203B41FA5}">
                      <a16:colId xmlns:a16="http://schemas.microsoft.com/office/drawing/2014/main" val="854593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rgbClr val="1A1A1A"/>
                          </a:solidFill>
                          <a:effectLst/>
                        </a:rPr>
                        <a:t>ID</a:t>
                      </a:r>
                      <a:endParaRPr lang="en-IN" b="0" dirty="0">
                        <a:solidFill>
                          <a:srgbClr val="1A1A1A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116149"/>
                          </a:solidFill>
                          <a:effectLst/>
                        </a:rPr>
                        <a:t>first_name</a:t>
                      </a:r>
                      <a:endParaRPr lang="en-IN" b="0" dirty="0">
                        <a:solidFill>
                          <a:srgbClr val="116149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116149"/>
                          </a:solidFill>
                          <a:effectLst/>
                        </a:rPr>
                        <a:t>last_name</a:t>
                      </a:r>
                      <a:endParaRPr lang="en-IN" b="0" dirty="0">
                        <a:solidFill>
                          <a:srgbClr val="116149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116149"/>
                          </a:solidFill>
                          <a:effectLst/>
                        </a:rPr>
                        <a:t>cell</a:t>
                      </a:r>
                      <a:endParaRPr lang="en-IN" b="0" dirty="0">
                        <a:solidFill>
                          <a:srgbClr val="116149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116149"/>
                          </a:solidFill>
                          <a:effectLst/>
                        </a:rPr>
                        <a:t>city</a:t>
                      </a:r>
                      <a:endParaRPr lang="en-IN" b="0" dirty="0">
                        <a:solidFill>
                          <a:srgbClr val="116149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63500" marR="63500" marT="95250" marB="95250" anchor="ctr"/>
                </a:tc>
                <a:extLst>
                  <a:ext uri="{0D108BD9-81ED-4DB2-BD59-A6C34878D82A}">
                    <a16:rowId xmlns:a16="http://schemas.microsoft.com/office/drawing/2014/main" val="120156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</a:rPr>
                        <a:t>1</a:t>
                      </a:r>
                      <a:endParaRPr lang="en-IN" b="0" dirty="0">
                        <a:effectLst/>
                        <a:latin typeface="Akzidenz Grotesk BQ Medium"/>
                      </a:endParaRP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Leslie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Yepp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8125552344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Pawnee</a:t>
                      </a:r>
                    </a:p>
                  </a:txBody>
                  <a:tcPr marL="63500" marR="63500" marT="95250" marB="95250" anchor="ctr"/>
                </a:tc>
                <a:extLst>
                  <a:ext uri="{0D108BD9-81ED-4DB2-BD59-A6C34878D82A}">
                    <a16:rowId xmlns:a16="http://schemas.microsoft.com/office/drawing/2014/main" val="16002417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678A51-EF69-8756-3E56-B8A059BA7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10629"/>
              </p:ext>
            </p:extLst>
          </p:nvPr>
        </p:nvGraphicFramePr>
        <p:xfrm>
          <a:off x="6469380" y="673894"/>
          <a:ext cx="4698999" cy="18592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val="3981594072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1277091041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1374847451"/>
                    </a:ext>
                  </a:extLst>
                </a:gridCol>
              </a:tblGrid>
              <a:tr h="455494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rgbClr val="1A1A1A"/>
                          </a:solidFill>
                          <a:effectLst/>
                        </a:rPr>
                        <a:t>ID</a:t>
                      </a:r>
                      <a:endParaRPr lang="en-IN" b="0" dirty="0">
                        <a:solidFill>
                          <a:srgbClr val="1A1A1A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116149"/>
                          </a:solidFill>
                          <a:effectLst/>
                        </a:rPr>
                        <a:t>user_id</a:t>
                      </a:r>
                      <a:endParaRPr lang="en-IN" b="0" dirty="0">
                        <a:solidFill>
                          <a:srgbClr val="116149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116149"/>
                          </a:solidFill>
                          <a:effectLst/>
                        </a:rPr>
                        <a:t>hobby</a:t>
                      </a:r>
                      <a:endParaRPr lang="en-IN" b="0" dirty="0">
                        <a:solidFill>
                          <a:srgbClr val="116149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63500" marR="63500" marT="95250" marB="95250" anchor="ctr"/>
                </a:tc>
                <a:extLst>
                  <a:ext uri="{0D108BD9-81ED-4DB2-BD59-A6C34878D82A}">
                    <a16:rowId xmlns:a16="http://schemas.microsoft.com/office/drawing/2014/main" val="1662619187"/>
                  </a:ext>
                </a:extLst>
              </a:tr>
              <a:tr h="455494"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</a:rPr>
                        <a:t>10</a:t>
                      </a:r>
                      <a:endParaRPr lang="en-IN" b="0" dirty="0">
                        <a:effectLst/>
                        <a:latin typeface="Akzidenz Grotesk BQ Medium"/>
                      </a:endParaRP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scrapbooking</a:t>
                      </a:r>
                    </a:p>
                  </a:txBody>
                  <a:tcPr marL="63500" marR="63500" marT="95250" marB="95250" anchor="ctr"/>
                </a:tc>
                <a:extLst>
                  <a:ext uri="{0D108BD9-81ED-4DB2-BD59-A6C34878D82A}">
                    <a16:rowId xmlns:a16="http://schemas.microsoft.com/office/drawing/2014/main" val="3864711716"/>
                  </a:ext>
                </a:extLst>
              </a:tr>
              <a:tr h="455494"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</a:rPr>
                        <a:t>11</a:t>
                      </a:r>
                      <a:endParaRPr lang="en-IN" b="0" dirty="0">
                        <a:effectLst/>
                        <a:latin typeface="Akzidenz Grotesk BQ Medium"/>
                      </a:endParaRP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eating waffles</a:t>
                      </a:r>
                    </a:p>
                  </a:txBody>
                  <a:tcPr marL="63500" marR="63500" marT="95250" marB="95250" anchor="ctr"/>
                </a:tc>
                <a:extLst>
                  <a:ext uri="{0D108BD9-81ED-4DB2-BD59-A6C34878D82A}">
                    <a16:rowId xmlns:a16="http://schemas.microsoft.com/office/drawing/2014/main" val="2807614465"/>
                  </a:ext>
                </a:extLst>
              </a:tr>
              <a:tr h="455494"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</a:rPr>
                        <a:t>12</a:t>
                      </a:r>
                      <a:endParaRPr lang="en-IN" b="0" dirty="0">
                        <a:effectLst/>
                        <a:latin typeface="Akzidenz Grotesk BQ Medium"/>
                      </a:endParaRP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working</a:t>
                      </a:r>
                    </a:p>
                  </a:txBody>
                  <a:tcPr marL="63500" marR="63500" marT="95250" marB="95250" anchor="ctr"/>
                </a:tc>
                <a:extLst>
                  <a:ext uri="{0D108BD9-81ED-4DB2-BD59-A6C34878D82A}">
                    <a16:rowId xmlns:a16="http://schemas.microsoft.com/office/drawing/2014/main" val="40275501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470779-CCF6-60D6-63F2-782BB6E62A42}"/>
              </a:ext>
            </a:extLst>
          </p:cNvPr>
          <p:cNvSpPr txBox="1"/>
          <p:nvPr/>
        </p:nvSpPr>
        <p:spPr>
          <a:xfrm>
            <a:off x="609600" y="3962400"/>
            <a:ext cx="6268720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{</a:t>
            </a:r>
          </a:p>
          <a:p>
            <a:pPr lvl="1"/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 "_id": </a:t>
            </a:r>
            <a:r>
              <a:rPr lang="en-US" b="0" i="0" dirty="0">
                <a:solidFill>
                  <a:srgbClr val="D08770"/>
                </a:solidFill>
                <a:effectLst/>
                <a:latin typeface="Menlo"/>
              </a:rPr>
              <a:t>1</a:t>
            </a:r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,</a:t>
            </a:r>
          </a:p>
          <a:p>
            <a:pPr lvl="1"/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 "first_name": </a:t>
            </a:r>
            <a:r>
              <a:rPr lang="en-US" b="0" i="0" dirty="0">
                <a:solidFill>
                  <a:srgbClr val="A3BE8C"/>
                </a:solidFill>
                <a:effectLst/>
                <a:latin typeface="Menlo"/>
              </a:rPr>
              <a:t>"Leslie"</a:t>
            </a:r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, </a:t>
            </a:r>
          </a:p>
          <a:p>
            <a:pPr lvl="1"/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 "last_name": </a:t>
            </a:r>
            <a:r>
              <a:rPr lang="en-US" b="0" i="0" dirty="0">
                <a:solidFill>
                  <a:srgbClr val="A3BE8C"/>
                </a:solidFill>
                <a:effectLst/>
                <a:latin typeface="Menlo"/>
              </a:rPr>
              <a:t>"Yepp"</a:t>
            </a:r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, </a:t>
            </a:r>
          </a:p>
          <a:p>
            <a:pPr lvl="1"/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 "cell": </a:t>
            </a:r>
            <a:r>
              <a:rPr lang="en-US" b="0" i="0" dirty="0">
                <a:solidFill>
                  <a:srgbClr val="A3BE8C"/>
                </a:solidFill>
                <a:effectLst/>
                <a:latin typeface="Menlo"/>
              </a:rPr>
              <a:t>"8125552344"</a:t>
            </a:r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,</a:t>
            </a:r>
          </a:p>
          <a:p>
            <a:pPr lvl="1"/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 "city": </a:t>
            </a:r>
            <a:r>
              <a:rPr lang="en-US" b="0" i="0" dirty="0">
                <a:solidFill>
                  <a:srgbClr val="A3BE8C"/>
                </a:solidFill>
                <a:effectLst/>
                <a:latin typeface="Menlo"/>
              </a:rPr>
              <a:t>"Pawnee"</a:t>
            </a:r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,</a:t>
            </a:r>
          </a:p>
          <a:p>
            <a:pPr lvl="1"/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 "hobbies": [</a:t>
            </a:r>
            <a:r>
              <a:rPr lang="en-US" b="0" i="0" dirty="0">
                <a:solidFill>
                  <a:srgbClr val="A3BE8C"/>
                </a:solidFill>
                <a:effectLst/>
                <a:latin typeface="Menlo"/>
              </a:rPr>
              <a:t>"scrapbooking"</a:t>
            </a:r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A3BE8C"/>
                </a:solidFill>
                <a:effectLst/>
                <a:latin typeface="Menlo"/>
              </a:rPr>
              <a:t>"eating waffles"</a:t>
            </a:r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A3BE8C"/>
                </a:solidFill>
                <a:effectLst/>
                <a:latin typeface="Menlo"/>
              </a:rPr>
              <a:t>"working"</a:t>
            </a:r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] </a:t>
            </a:r>
          </a:p>
          <a:p>
            <a:r>
              <a:rPr lang="en-US" b="0" i="0" dirty="0">
                <a:solidFill>
                  <a:srgbClr val="C0C5CE"/>
                </a:solidFill>
                <a:effectLst/>
                <a:latin typeface="Menlo"/>
              </a:rPr>
              <a:t>}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5452F-BD54-6C51-4C8E-8AA112BAA4E8}"/>
              </a:ext>
            </a:extLst>
          </p:cNvPr>
          <p:cNvSpPr txBox="1"/>
          <p:nvPr/>
        </p:nvSpPr>
        <p:spPr>
          <a:xfrm>
            <a:off x="304800" y="188357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 MySQL :-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10393-5552-4E37-A6F1-4A6D5F3B1DA4}"/>
              </a:ext>
            </a:extLst>
          </p:cNvPr>
          <p:cNvSpPr txBox="1"/>
          <p:nvPr/>
        </p:nvSpPr>
        <p:spPr>
          <a:xfrm>
            <a:off x="304800" y="3228945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 MongoDB :-</a:t>
            </a:r>
          </a:p>
        </p:txBody>
      </p:sp>
    </p:spTree>
    <p:extLst>
      <p:ext uri="{BB962C8B-B14F-4D97-AF65-F5344CB8AC3E}">
        <p14:creationId xmlns:p14="http://schemas.microsoft.com/office/powerpoint/2010/main" val="39988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E51C4-6D9A-6703-B052-8B9C57CD6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7278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CB7B57-DDF5-63A5-62F6-76EC065FA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4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959703F-EA71-7B5F-23AB-CB098B045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8477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89EE-B9D9-36B8-F13A-15161622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3600" b="0" i="0" dirty="0">
                <a:effectLst/>
                <a:latin typeface="Euclid Circular A"/>
              </a:rPr>
              <a:t>Find Command</a:t>
            </a:r>
            <a:br>
              <a:rPr lang="en-IN" sz="3600" b="0" i="0" dirty="0">
                <a:effectLst/>
                <a:latin typeface="Euclid Circular A"/>
              </a:rPr>
            </a:br>
            <a:endParaRPr lang="en-IN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08760-699E-F904-4185-13E84BB5C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948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23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1361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Akzidenz Grotesk BQ Light</vt:lpstr>
      <vt:lpstr>Akzidenz Grotesk BQ Medium</vt:lpstr>
      <vt:lpstr>Arial</vt:lpstr>
      <vt:lpstr>Calibri</vt:lpstr>
      <vt:lpstr>Calibri Light</vt:lpstr>
      <vt:lpstr>Euclid Circular A</vt:lpstr>
      <vt:lpstr>Menlo</vt:lpstr>
      <vt:lpstr>Office Theme</vt:lpstr>
      <vt:lpstr>PowerPoint Presentation</vt:lpstr>
      <vt:lpstr>PowerPoint Presentation</vt:lpstr>
      <vt:lpstr>Types of NoSQL Databases </vt:lpstr>
      <vt:lpstr>  Benefits of NoSQL Databases - </vt:lpstr>
      <vt:lpstr>PowerPoint Presentation</vt:lpstr>
      <vt:lpstr>PowerPoint Presentation</vt:lpstr>
      <vt:lpstr>PowerPoint Presentation</vt:lpstr>
      <vt:lpstr>PowerPoint Presentation</vt:lpstr>
      <vt:lpstr>Find Command </vt:lpstr>
      <vt:lpstr>Insert </vt:lpstr>
      <vt:lpstr>Update</vt:lpstr>
      <vt:lpstr>Delete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Aggregate Framework</vt:lpstr>
      <vt:lpstr>Sort() and Limit() </vt:lpstr>
      <vt:lpstr>Upsert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Dharmendra Sharma</dc:creator>
  <cp:lastModifiedBy>Dharmendra Sharma</cp:lastModifiedBy>
  <cp:revision>1</cp:revision>
  <dcterms:created xsi:type="dcterms:W3CDTF">2022-06-22T03:58:14Z</dcterms:created>
  <dcterms:modified xsi:type="dcterms:W3CDTF">2022-06-22T09:20:38Z</dcterms:modified>
</cp:coreProperties>
</file>