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442A6-441F-439E-8D8C-9A7E8CF33B20}" v="137" dt="2022-08-01T10:18:29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mendra Sharma" userId="2bbc4a78-4022-4897-acda-601b68fa19cb" providerId="ADAL" clId="{F1C442A6-441F-439E-8D8C-9A7E8CF33B20}"/>
    <pc:docChg chg="modSld">
      <pc:chgData name="Dharmendra Sharma" userId="2bbc4a78-4022-4897-acda-601b68fa19cb" providerId="ADAL" clId="{F1C442A6-441F-439E-8D8C-9A7E8CF33B20}" dt="2022-08-01T10:18:38.178" v="178" actId="20577"/>
      <pc:docMkLst>
        <pc:docMk/>
      </pc:docMkLst>
      <pc:sldChg chg="modSp">
        <pc:chgData name="Dharmendra Sharma" userId="2bbc4a78-4022-4897-acda-601b68fa19cb" providerId="ADAL" clId="{F1C442A6-441F-439E-8D8C-9A7E8CF33B20}" dt="2022-07-31T07:41:22.062" v="1" actId="20577"/>
        <pc:sldMkLst>
          <pc:docMk/>
          <pc:sldMk cId="994698017" sldId="256"/>
        </pc:sldMkLst>
        <pc:spChg chg="mod">
          <ac:chgData name="Dharmendra Sharma" userId="2bbc4a78-4022-4897-acda-601b68fa19cb" providerId="ADAL" clId="{F1C442A6-441F-439E-8D8C-9A7E8CF33B20}" dt="2022-07-31T07:41:22.062" v="1" actId="20577"/>
          <ac:spMkLst>
            <pc:docMk/>
            <pc:sldMk cId="994698017" sldId="256"/>
            <ac:spMk id="2" creationId="{17113F7E-BB7B-6F3E-BCAF-24C15CF04CF5}"/>
          </ac:spMkLst>
        </pc:spChg>
      </pc:sldChg>
      <pc:sldChg chg="modSp mod">
        <pc:chgData name="Dharmendra Sharma" userId="2bbc4a78-4022-4897-acda-601b68fa19cb" providerId="ADAL" clId="{F1C442A6-441F-439E-8D8C-9A7E8CF33B20}" dt="2022-08-01T10:18:38.178" v="178" actId="20577"/>
        <pc:sldMkLst>
          <pc:docMk/>
          <pc:sldMk cId="123926958" sldId="257"/>
        </pc:sldMkLst>
        <pc:spChg chg="mod">
          <ac:chgData name="Dharmendra Sharma" userId="2bbc4a78-4022-4897-acda-601b68fa19cb" providerId="ADAL" clId="{F1C442A6-441F-439E-8D8C-9A7E8CF33B20}" dt="2022-08-01T10:14:07.084" v="167"/>
          <ac:spMkLst>
            <pc:docMk/>
            <pc:sldMk cId="123926958" sldId="257"/>
            <ac:spMk id="2" creationId="{5E590671-A5E3-58AD-D2E4-E4498A3E1986}"/>
          </ac:spMkLst>
        </pc:spChg>
        <pc:spChg chg="mod">
          <ac:chgData name="Dharmendra Sharma" userId="2bbc4a78-4022-4897-acda-601b68fa19cb" providerId="ADAL" clId="{F1C442A6-441F-439E-8D8C-9A7E8CF33B20}" dt="2022-08-01T10:18:38.178" v="178" actId="20577"/>
          <ac:spMkLst>
            <pc:docMk/>
            <pc:sldMk cId="123926958" sldId="257"/>
            <ac:spMk id="3" creationId="{25DCBA57-0B41-21B9-335F-BB36F3B216F7}"/>
          </ac:spMkLst>
        </pc:spChg>
      </pc:sldChg>
      <pc:sldChg chg="modSp">
        <pc:chgData name="Dharmendra Sharma" userId="2bbc4a78-4022-4897-acda-601b68fa19cb" providerId="ADAL" clId="{F1C442A6-441F-439E-8D8C-9A7E8CF33B20}" dt="2022-08-01T10:14:00.303" v="166"/>
        <pc:sldMkLst>
          <pc:docMk/>
          <pc:sldMk cId="2388987013" sldId="259"/>
        </pc:sldMkLst>
        <pc:spChg chg="mod">
          <ac:chgData name="Dharmendra Sharma" userId="2bbc4a78-4022-4897-acda-601b68fa19cb" providerId="ADAL" clId="{F1C442A6-441F-439E-8D8C-9A7E8CF33B20}" dt="2022-08-01T10:14:00.303" v="166"/>
          <ac:spMkLst>
            <pc:docMk/>
            <pc:sldMk cId="2388987013" sldId="259"/>
            <ac:spMk id="2" creationId="{5E590671-A5E3-58AD-D2E4-E4498A3E1986}"/>
          </ac:spMkLst>
        </pc:spChg>
      </pc:sldChg>
      <pc:sldChg chg="modSp">
        <pc:chgData name="Dharmendra Sharma" userId="2bbc4a78-4022-4897-acda-601b68fa19cb" providerId="ADAL" clId="{F1C442A6-441F-439E-8D8C-9A7E8CF33B20}" dt="2022-08-01T10:14:17.062" v="168"/>
        <pc:sldMkLst>
          <pc:docMk/>
          <pc:sldMk cId="1080817834" sldId="260"/>
        </pc:sldMkLst>
        <pc:spChg chg="mod">
          <ac:chgData name="Dharmendra Sharma" userId="2bbc4a78-4022-4897-acda-601b68fa19cb" providerId="ADAL" clId="{F1C442A6-441F-439E-8D8C-9A7E8CF33B20}" dt="2022-08-01T10:14:17.062" v="168"/>
          <ac:spMkLst>
            <pc:docMk/>
            <pc:sldMk cId="1080817834" sldId="260"/>
            <ac:spMk id="2" creationId="{5E590671-A5E3-58AD-D2E4-E4498A3E1986}"/>
          </ac:spMkLst>
        </pc:spChg>
      </pc:sldChg>
      <pc:sldChg chg="modSp mod">
        <pc:chgData name="Dharmendra Sharma" userId="2bbc4a78-4022-4897-acda-601b68fa19cb" providerId="ADAL" clId="{F1C442A6-441F-439E-8D8C-9A7E8CF33B20}" dt="2022-08-01T10:14:29.602" v="169"/>
        <pc:sldMkLst>
          <pc:docMk/>
          <pc:sldMk cId="3240551312" sldId="261"/>
        </pc:sldMkLst>
        <pc:spChg chg="mod">
          <ac:chgData name="Dharmendra Sharma" userId="2bbc4a78-4022-4897-acda-601b68fa19cb" providerId="ADAL" clId="{F1C442A6-441F-439E-8D8C-9A7E8CF33B20}" dt="2022-08-01T10:14:29.602" v="169"/>
          <ac:spMkLst>
            <pc:docMk/>
            <pc:sldMk cId="3240551312" sldId="261"/>
            <ac:spMk id="2" creationId="{5E590671-A5E3-58AD-D2E4-E4498A3E1986}"/>
          </ac:spMkLst>
        </pc:spChg>
        <pc:spChg chg="mod">
          <ac:chgData name="Dharmendra Sharma" userId="2bbc4a78-4022-4897-acda-601b68fa19cb" providerId="ADAL" clId="{F1C442A6-441F-439E-8D8C-9A7E8CF33B20}" dt="2022-07-31T13:13:12.185" v="130" actId="20577"/>
          <ac:spMkLst>
            <pc:docMk/>
            <pc:sldMk cId="3240551312" sldId="261"/>
            <ac:spMk id="3" creationId="{25DCBA57-0B41-21B9-335F-BB36F3B216F7}"/>
          </ac:spMkLst>
        </pc:spChg>
      </pc:sldChg>
      <pc:sldChg chg="addSp modSp mod">
        <pc:chgData name="Dharmendra Sharma" userId="2bbc4a78-4022-4897-acda-601b68fa19cb" providerId="ADAL" clId="{F1C442A6-441F-439E-8D8C-9A7E8CF33B20}" dt="2022-08-01T10:14:41.243" v="170"/>
        <pc:sldMkLst>
          <pc:docMk/>
          <pc:sldMk cId="1196053590" sldId="263"/>
        </pc:sldMkLst>
        <pc:spChg chg="mod">
          <ac:chgData name="Dharmendra Sharma" userId="2bbc4a78-4022-4897-acda-601b68fa19cb" providerId="ADAL" clId="{F1C442A6-441F-439E-8D8C-9A7E8CF33B20}" dt="2022-08-01T10:14:41.243" v="170"/>
          <ac:spMkLst>
            <pc:docMk/>
            <pc:sldMk cId="1196053590" sldId="263"/>
            <ac:spMk id="2" creationId="{5E590671-A5E3-58AD-D2E4-E4498A3E1986}"/>
          </ac:spMkLst>
        </pc:spChg>
        <pc:spChg chg="add mod">
          <ac:chgData name="Dharmendra Sharma" userId="2bbc4a78-4022-4897-acda-601b68fa19cb" providerId="ADAL" clId="{F1C442A6-441F-439E-8D8C-9A7E8CF33B20}" dt="2022-07-31T13:28:17.146" v="165" actId="404"/>
          <ac:spMkLst>
            <pc:docMk/>
            <pc:sldMk cId="1196053590" sldId="263"/>
            <ac:spMk id="6" creationId="{E9D74A6D-677B-0351-4D26-BAEB38149F43}"/>
          </ac:spMkLst>
        </pc:spChg>
        <pc:cxnChg chg="add mod">
          <ac:chgData name="Dharmendra Sharma" userId="2bbc4a78-4022-4897-acda-601b68fa19cb" providerId="ADAL" clId="{F1C442A6-441F-439E-8D8C-9A7E8CF33B20}" dt="2022-07-31T13:27:32.526" v="142" actId="14100"/>
          <ac:cxnSpMkLst>
            <pc:docMk/>
            <pc:sldMk cId="1196053590" sldId="263"/>
            <ac:cxnSpMk id="5" creationId="{5A16518E-36E9-8D95-3EA3-D41D0C63C5F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63F7-0422-890C-D2F4-D3AE377B4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977E4-85E0-9172-796A-33A84237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25E6-0C80-F939-79D9-0CEC558D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01-08-2022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8695-90F1-7DCB-5C53-8A08A288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67F6-A7AC-839D-636D-904F4EFB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05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2819-27F7-D442-186A-366F135A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CABEF-3B5F-5AA0-FE85-74F9458D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90B6F-CA75-9F57-72D9-BE7F3D20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01-08-2022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B49E8-AC2C-742C-E255-2D4698C5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7FA6D-8E99-C386-9459-5C039A07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03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CA6BE-749D-1DD7-43A6-327A95229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866E3-2B4D-8F1A-868B-5F6649DC7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EA2B-9FAA-A7ED-04C8-FDB4BB70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01-08-2022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CACF-EE1B-7CD9-12F1-79131D89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2731-F92F-8216-376E-2F5A7E7F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8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EFE1-C26F-C858-56A4-572A368A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80BD-4BD4-52E6-E21E-D20CB503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9884A-19D7-5471-F6E4-F46E2DD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01-08-2022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657D8-8B07-B476-E862-AA521AB8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0E63F-0C08-A899-DC7E-599EFF50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30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92D-7CB2-D841-7470-D563FD38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49B50-1C41-664D-2281-97A625B1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4CD3E-D9DC-4A66-3F30-84628846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01-08-2022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0B28-4A1F-82DF-C0E3-C2D36150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404F-3B4F-9559-BCD4-7777CAF4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0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C016-A7CD-EA23-36CA-7601A9F7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2280-1EF7-C5D4-7D3D-3CDDD619E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F35B7-0970-E22B-2E70-9AAFD26F2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BAA99-5A3D-A08F-CF19-8591D76B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01-08-2022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513E9-106C-0A5F-4B46-9E37409B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9200D-9E45-3AE6-8468-7547B392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20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BC25-4BB8-3BB3-D06E-E98C9D09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9160C-06A5-4EAF-19FE-A50DE68F8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3B3E8-B863-D5C5-F272-A289623A0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CEA46-73D3-DD62-5FBD-400E295C9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B6F94-F513-13DF-6702-0459C551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E1C66-EDFF-9ADF-1E61-9219BB43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01-08-2022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1B3E9-69B6-12DF-117E-C6CB73C4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36DF4-3163-74B6-29E0-5BE9DD9F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56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0934-B864-CA30-48C8-4B282584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B7056-31B2-9464-3E2E-F258CF63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01-08-2022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35828-A1DA-E3FD-D112-2F5974C0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98B2A-DD63-61D3-FC3B-E96183BD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92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494CD-18CF-C814-A4C1-F3DF7242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01-08-2022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4A9AD-0143-81B8-910B-B6CBA8E4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67902-A3F6-7B0D-D054-7493F24A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21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E34F-6997-170C-A02A-404D3324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D7993-5588-508B-84E2-6AD05349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ADBF0-2E9D-6BAD-2FFD-399038496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47C2C-A9CA-C83B-056B-7DB0F5FB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01-08-2022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A1B1E-C50E-4CF4-AE5D-64BB74C9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F06DE-70B8-509D-9374-FA541866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E5B7-DFB0-387C-64C6-70B9F666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F808C-D247-D3F2-36E7-375B968C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B9B0F-74F0-1C97-0D1D-4E0930540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0BA0F-FC86-066C-9BF8-4B30FE13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01-08-2022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5AE77-918F-A62A-29D3-6758E1EB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80FAC-ED45-3FCE-B70F-5704E909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54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FF21C-BE03-7FDC-BC5F-B0525BD5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563C2-05D9-EAA0-DD5D-3B0466DD4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F8B7-A347-FCD8-C03D-6B67C0724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48C2-125D-4F56-94C0-288676B2A2DA}" type="datetimeFigureOut">
              <a:rPr lang="en-IN" smtClean="0"/>
              <a:t>01-08-2022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79682-6EFE-6975-F838-3E4CFC69E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8140-C2D0-E3F5-A67B-9170C96C0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03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c2-user@ec2-65-0-132-109.ap-south-1.compute.amazonaws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hand&#10;&#10;Description automatically generated">
            <a:extLst>
              <a:ext uri="{FF2B5EF4-FFF2-40B4-BE49-F238E27FC236}">
                <a16:creationId xmlns:a16="http://schemas.microsoft.com/office/drawing/2014/main" id="{8C61B999-D392-72AE-41A9-03AA90007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113F7E-BB7B-6F3E-BCAF-24C15CF0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057" y="4486583"/>
            <a:ext cx="8856059" cy="1336826"/>
          </a:xfrm>
        </p:spPr>
        <p:txBody>
          <a:bodyPr>
            <a:noAutofit/>
          </a:bodyPr>
          <a:lstStyle/>
          <a:p>
            <a:pPr algn="l"/>
            <a:r>
              <a:rPr lang="en-IN" sz="3600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Spring </a:t>
            </a:r>
            <a:r>
              <a:rPr lang="en-IN" sz="36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Boot</a:t>
            </a:r>
            <a:br>
              <a:rPr lang="en-IN" sz="36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IN" sz="36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    +</a:t>
            </a:r>
            <a:br>
              <a:rPr lang="en-IN" sz="36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IN" sz="36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AWS EC2 &amp; S3</a:t>
            </a:r>
          </a:p>
        </p:txBody>
      </p:sp>
    </p:spTree>
    <p:extLst>
      <p:ext uri="{BB962C8B-B14F-4D97-AF65-F5344CB8AC3E}">
        <p14:creationId xmlns:p14="http://schemas.microsoft.com/office/powerpoint/2010/main" val="9946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REQUIREMENTS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BA57-0B41-21B9-335F-BB36F3B2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2400" dirty="0"/>
              <a:t>  A Spring boot Application with a Jar file.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An EC2 instance with PPK key and proper SG with spring boot app port</a:t>
            </a:r>
            <a:br>
              <a:rPr lang="en-IN" sz="2400" dirty="0"/>
            </a:br>
            <a:r>
              <a:rPr lang="en-IN" sz="2400" dirty="0"/>
              <a:t>    access.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2400" dirty="0"/>
              <a:t>  A S3 bucket to store a Jar file.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2400" dirty="0"/>
              <a:t>  A Putty open-source terminal emulator.</a:t>
            </a:r>
          </a:p>
        </p:txBody>
      </p:sp>
    </p:spTree>
    <p:extLst>
      <p:ext uri="{BB962C8B-B14F-4D97-AF65-F5344CB8AC3E}">
        <p14:creationId xmlns:p14="http://schemas.microsoft.com/office/powerpoint/2010/main" val="12392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STEPS TO GENERATE JAR FILE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BA57-0B41-21B9-335F-BB36F3B2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2400" dirty="0"/>
              <a:t>  In spring boot app open pom.xml and inside the build tag paste</a:t>
            </a:r>
            <a:br>
              <a:rPr lang="en-IN" sz="2400" dirty="0"/>
            </a:br>
            <a:r>
              <a:rPr lang="en-IN" sz="2400" dirty="0"/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&lt;finalName&gt;jar-name&lt;/finalName&gt;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In terminal run </a:t>
            </a:r>
            <a:r>
              <a:rPr lang="en-US" altLang="en-US" sz="2400" b="1" dirty="0">
                <a:solidFill>
                  <a:srgbClr val="7030A0"/>
                </a:solidFill>
                <a:latin typeface="JetBrains Mono"/>
              </a:rPr>
              <a:t>mvn clean install 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to generate jar file in target folder.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After successful Build jar file will be generated as given name in target</a:t>
            </a: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folder.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In S3 bucket upload the Jar file with required ACL.</a:t>
            </a:r>
          </a:p>
          <a:p>
            <a:pPr>
              <a:buBlip>
                <a:blip r:embed="rId2"/>
              </a:buBlip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Blip>
                <a:blip r:embed="rId2"/>
              </a:buBlip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8898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Putty EMULATOR CONFIGURATIONS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BA57-0B41-21B9-335F-BB36F3B2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2176272"/>
            <a:ext cx="10993119" cy="404164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In Putty as a Hostname find it from EC2 instance -</a:t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ssh -i "demoSpringBootApkOnEc2.pem" </a:t>
            </a:r>
            <a:r>
              <a:rPr lang="en-IN" sz="1800" dirty="0">
                <a:latin typeface="Times New Roman" panose="02020603050405020304" pitchFamily="18" charset="0"/>
              </a:rPr>
              <a:t>ec2-user@</a:t>
            </a:r>
            <a: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ec2-65-0-132-109.ap-south-</a:t>
            </a:r>
            <a:b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   </a:t>
            </a:r>
            <a:r>
              <a:rPr lang="en-IN" sz="24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1.compute.amazonaws.com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Then go to Data in Connection category and fill 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ssh -i "demoSpringBootApkOnEc2.pem"</a:t>
            </a:r>
            <a:r>
              <a:rPr lang="en-IN" sz="24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 </a:t>
            </a:r>
            <a:br>
              <a:rPr lang="en-IN" sz="24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</a:br>
            <a:r>
              <a:rPr lang="en-IN" sz="24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ec2-user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@ec2-65-0-132-109.ap-south-1.compute.amazonaws.com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IN" sz="2400" dirty="0"/>
              <a:t>in Auto login username.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IN" sz="2400" dirty="0"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</a:t>
            </a:r>
            <a:r>
              <a:rPr lang="en-IN" sz="2400" dirty="0">
                <a:solidFill>
                  <a:srgbClr val="7030A0"/>
                </a:solidFill>
              </a:rPr>
              <a:t>Connection -&gt; SSH -&gt; Auth </a:t>
            </a:r>
            <a:r>
              <a:rPr lang="en-IN" sz="2400" dirty="0"/>
              <a:t>and browse the </a:t>
            </a:r>
            <a:r>
              <a:rPr lang="en-IN" sz="2400" dirty="0">
                <a:solidFill>
                  <a:srgbClr val="7030A0"/>
                </a:solidFill>
              </a:rPr>
              <a:t>PPK key</a:t>
            </a:r>
            <a:r>
              <a:rPr lang="en-IN" sz="2400" dirty="0"/>
              <a:t>  and click </a:t>
            </a:r>
            <a:r>
              <a:rPr lang="en-IN" sz="2400" dirty="0">
                <a:solidFill>
                  <a:srgbClr val="7030A0"/>
                </a:solidFill>
              </a:rPr>
              <a:t>open</a:t>
            </a:r>
            <a:r>
              <a:rPr lang="en-IN" sz="2400" dirty="0"/>
              <a:t> it will open CLI</a:t>
            </a:r>
            <a:br>
              <a:rPr lang="en-IN" sz="2400" dirty="0"/>
            </a:br>
            <a:r>
              <a:rPr lang="en-IN" sz="2400" dirty="0"/>
              <a:t>    with the connection to EC2.</a:t>
            </a:r>
          </a:p>
        </p:txBody>
      </p:sp>
    </p:spTree>
    <p:extLst>
      <p:ext uri="{BB962C8B-B14F-4D97-AF65-F5344CB8AC3E}">
        <p14:creationId xmlns:p14="http://schemas.microsoft.com/office/powerpoint/2010/main" val="10808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COMMANDS USED ON Putty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BA57-0B41-21B9-335F-BB36F3B2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2176272"/>
            <a:ext cx="10993119" cy="461060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“</a:t>
            </a:r>
            <a:r>
              <a:rPr lang="en-IN" sz="2400" dirty="0">
                <a:solidFill>
                  <a:srgbClr val="7030A0"/>
                </a:solidFill>
              </a:rPr>
              <a:t>whoami</a:t>
            </a:r>
            <a:r>
              <a:rPr lang="en-IN" sz="2400" dirty="0"/>
              <a:t>” – to check connected username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“</a:t>
            </a:r>
            <a:r>
              <a:rPr lang="en-IN" sz="2400" dirty="0">
                <a:solidFill>
                  <a:srgbClr val="7030A0"/>
                </a:solidFill>
              </a:rPr>
              <a:t>sudo -i</a:t>
            </a:r>
            <a:r>
              <a:rPr lang="en-IN" sz="2400" dirty="0"/>
              <a:t>” – to go to the root directory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“</a:t>
            </a:r>
            <a:r>
              <a:rPr lang="en-IN" sz="2400" dirty="0">
                <a:solidFill>
                  <a:srgbClr val="7030A0"/>
                </a:solidFill>
              </a:rPr>
              <a:t>java -version</a:t>
            </a:r>
            <a:r>
              <a:rPr lang="en-IN" sz="2400" dirty="0"/>
              <a:t>” – to check installed java version if not installed as spring boot java</a:t>
            </a:r>
            <a:br>
              <a:rPr lang="en-IN" sz="2400" dirty="0"/>
            </a:br>
            <a:r>
              <a:rPr lang="en-IN" sz="2400" dirty="0"/>
              <a:t>                                   version then install java version as in application.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“</a:t>
            </a:r>
            <a:r>
              <a:rPr lang="en-IN" sz="2400" dirty="0">
                <a:solidFill>
                  <a:srgbClr val="7030A0"/>
                </a:solidFill>
              </a:rPr>
              <a:t>sudo amazon-linux-extras install java-openjdk11</a:t>
            </a:r>
            <a:r>
              <a:rPr lang="en-IN" sz="2400" dirty="0"/>
              <a:t>” – to install java 11.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“</a:t>
            </a:r>
            <a:r>
              <a:rPr lang="en-IN" sz="2400" dirty="0">
                <a:solidFill>
                  <a:srgbClr val="7030A0"/>
                </a:solidFill>
              </a:rPr>
              <a:t>alternatives --config java</a:t>
            </a:r>
            <a:r>
              <a:rPr lang="en-IN" sz="2400" dirty="0"/>
              <a:t>” – to choose from installed various java version.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“</a:t>
            </a:r>
            <a:r>
              <a:rPr lang="en-IN" sz="2400" dirty="0">
                <a:solidFill>
                  <a:srgbClr val="7030A0"/>
                </a:solidFill>
              </a:rPr>
              <a:t>wget &lt;paste-s3-object-url</a:t>
            </a:r>
            <a:r>
              <a:rPr lang="en-IN" sz="2400" dirty="0"/>
              <a:t>&gt;” – to connect s3 jar.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“</a:t>
            </a:r>
            <a:r>
              <a:rPr lang="en-IN" sz="2400" dirty="0">
                <a:solidFill>
                  <a:srgbClr val="7030A0"/>
                </a:solidFill>
              </a:rPr>
              <a:t>ls</a:t>
            </a:r>
            <a:r>
              <a:rPr lang="en-IN" sz="2400" dirty="0"/>
              <a:t>” – to see the name of jar attached.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“ </a:t>
            </a:r>
            <a:r>
              <a:rPr lang="en-IN" sz="2400" dirty="0">
                <a:solidFill>
                  <a:srgbClr val="7030A0"/>
                </a:solidFill>
              </a:rPr>
              <a:t>java –jar &lt;jar-name&gt; </a:t>
            </a:r>
            <a:r>
              <a:rPr lang="en-IN" sz="2400" dirty="0"/>
              <a:t>” – to run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4055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USE DNS OF EC2 FOR SPRING BOOT URL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BA57-0B41-21B9-335F-BB36F3B2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27" y="3922048"/>
            <a:ext cx="11482653" cy="106476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ec2-65-0-132-109.ap-south-1.compute.amazonaws.com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:&lt;port-number&gt;/&lt;mapping-path&gt;</a:t>
            </a:r>
            <a:endParaRPr lang="en-IN" sz="2400" b="1" dirty="0">
              <a:solidFill>
                <a:srgbClr val="7030A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16518E-36E9-8D95-3EA3-D41D0C63C5FB}"/>
              </a:ext>
            </a:extLst>
          </p:cNvPr>
          <p:cNvCxnSpPr>
            <a:cxnSpLocks/>
          </p:cNvCxnSpPr>
          <p:nvPr/>
        </p:nvCxnSpPr>
        <p:spPr>
          <a:xfrm>
            <a:off x="579120" y="4354473"/>
            <a:ext cx="6797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D74A6D-677B-0351-4D26-BAEB38149F43}"/>
              </a:ext>
            </a:extLst>
          </p:cNvPr>
          <p:cNvSpPr txBox="1"/>
          <p:nvPr/>
        </p:nvSpPr>
        <p:spPr>
          <a:xfrm>
            <a:off x="2570480" y="4439812"/>
            <a:ext cx="480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545B64"/>
                </a:solidFill>
                <a:effectLst/>
                <a:latin typeface="Amazon Ember"/>
              </a:rPr>
              <a:t>Public IPv4 DNS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of EC2 instance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05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570AB64-9B88-A85C-A33B-2DBEF8CF1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2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387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Amazon Ember</vt:lpstr>
      <vt:lpstr>Arial</vt:lpstr>
      <vt:lpstr>Calibri</vt:lpstr>
      <vt:lpstr>Calibri Light</vt:lpstr>
      <vt:lpstr>JetBrains Mono</vt:lpstr>
      <vt:lpstr>Times New Roman</vt:lpstr>
      <vt:lpstr>Office Theme</vt:lpstr>
      <vt:lpstr>  Spring Boot           + AWS EC2 &amp; S3</vt:lpstr>
      <vt:lpstr>REQUIREMENTS</vt:lpstr>
      <vt:lpstr>STEPS TO GENERATE JAR FILE</vt:lpstr>
      <vt:lpstr>Putty EMULATOR CONFIGURATIONS</vt:lpstr>
      <vt:lpstr>COMMANDS USED ON Putty</vt:lpstr>
      <vt:lpstr>USE DNS OF EC2 FOR SPRING BOOT URL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          + AWS EC2 &amp; S3</dc:title>
  <dc:creator>Dharmendra Sharma</dc:creator>
  <cp:lastModifiedBy>Dharmendra Sharma</cp:lastModifiedBy>
  <cp:revision>1</cp:revision>
  <dcterms:created xsi:type="dcterms:W3CDTF">2022-07-31T05:52:27Z</dcterms:created>
  <dcterms:modified xsi:type="dcterms:W3CDTF">2022-08-01T10:18:44Z</dcterms:modified>
</cp:coreProperties>
</file>