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2" r:id="rId16"/>
    <p:sldId id="274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C442A6-441F-439E-8D8C-9A7E8CF33B20}" v="558" dt="2022-08-10T10:11:06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63F7-0422-890C-D2F4-D3AE377B4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977E4-85E0-9172-796A-33A842374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925E6-0C80-F939-79D9-0CEC558D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8C2-125D-4F56-94C0-288676B2A2DA}" type="datetimeFigureOut">
              <a:rPr lang="en-IN" smtClean="0"/>
              <a:t>10-08-2022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58695-90F1-7DCB-5C53-8A08A288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A67F6-A7AC-839D-636D-904F4EFB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C2AA-866B-4687-8EEB-2C17EADBAE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905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2819-27F7-D442-186A-366F135A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CABEF-3B5F-5AA0-FE85-74F9458D3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90B6F-CA75-9F57-72D9-BE7F3D20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8C2-125D-4F56-94C0-288676B2A2DA}" type="datetimeFigureOut">
              <a:rPr lang="en-IN" smtClean="0"/>
              <a:t>10-08-2022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B49E8-AC2C-742C-E255-2D4698C5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7FA6D-8E99-C386-9459-5C039A07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C2AA-866B-4687-8EEB-2C17EADBAE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603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CA6BE-749D-1DD7-43A6-327A95229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866E3-2B4D-8F1A-868B-5F6649DC7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DEA2B-9FAA-A7ED-04C8-FDB4BB70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8C2-125D-4F56-94C0-288676B2A2DA}" type="datetimeFigureOut">
              <a:rPr lang="en-IN" smtClean="0"/>
              <a:t>10-08-2022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3CACF-EE1B-7CD9-12F1-79131D89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62731-F92F-8216-376E-2F5A7E7F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C2AA-866B-4687-8EEB-2C17EADBAE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08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EFE1-C26F-C858-56A4-572A368A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D80BD-4BD4-52E6-E21E-D20CB503E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9884A-19D7-5471-F6E4-F46E2DD7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8C2-125D-4F56-94C0-288676B2A2DA}" type="datetimeFigureOut">
              <a:rPr lang="en-IN" smtClean="0"/>
              <a:t>10-08-2022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657D8-8B07-B476-E862-AA521AB8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0E63F-0C08-A899-DC7E-599EFF50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C2AA-866B-4687-8EEB-2C17EADBAE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30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A92D-7CB2-D841-7470-D563FD38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49B50-1C41-664D-2281-97A625B1D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4CD3E-D9DC-4A66-3F30-84628846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8C2-125D-4F56-94C0-288676B2A2DA}" type="datetimeFigureOut">
              <a:rPr lang="en-IN" smtClean="0"/>
              <a:t>10-08-2022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00B28-4A1F-82DF-C0E3-C2D36150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E404F-3B4F-9559-BCD4-7777CAF4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C2AA-866B-4687-8EEB-2C17EADBAE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00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C016-A7CD-EA23-36CA-7601A9F7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A2280-1EF7-C5D4-7D3D-3CDDD619E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F35B7-0970-E22B-2E70-9AAFD26F2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BAA99-5A3D-A08F-CF19-8591D76BF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8C2-125D-4F56-94C0-288676B2A2DA}" type="datetimeFigureOut">
              <a:rPr lang="en-IN" smtClean="0"/>
              <a:t>10-08-2022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513E9-106C-0A5F-4B46-9E37409B3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9200D-9E45-3AE6-8468-7547B392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C2AA-866B-4687-8EEB-2C17EADBAE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320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BC25-4BB8-3BB3-D06E-E98C9D09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9160C-06A5-4EAF-19FE-A50DE68F8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3B3E8-B863-D5C5-F272-A289623A0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CEA46-73D3-DD62-5FBD-400E295C9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DB6F94-F513-13DF-6702-0459C551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0E1C66-EDFF-9ADF-1E61-9219BB43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8C2-125D-4F56-94C0-288676B2A2DA}" type="datetimeFigureOut">
              <a:rPr lang="en-IN" smtClean="0"/>
              <a:t>10-08-2022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91B3E9-69B6-12DF-117E-C6CB73C4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36DF4-3163-74B6-29E0-5BE9DD9F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C2AA-866B-4687-8EEB-2C17EADBAE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56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0934-B864-CA30-48C8-4B282584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B7056-31B2-9464-3E2E-F258CF63B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8C2-125D-4F56-94C0-288676B2A2DA}" type="datetimeFigureOut">
              <a:rPr lang="en-IN" smtClean="0"/>
              <a:t>10-08-2022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35828-A1DA-E3FD-D112-2F5974C0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98B2A-DD63-61D3-FC3B-E96183BD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C2AA-866B-4687-8EEB-2C17EADBAE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92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494CD-18CF-C814-A4C1-F3DF7242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8C2-125D-4F56-94C0-288676B2A2DA}" type="datetimeFigureOut">
              <a:rPr lang="en-IN" smtClean="0"/>
              <a:t>10-08-2022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4A9AD-0143-81B8-910B-B6CBA8E4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67902-A3F6-7B0D-D054-7493F24A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C2AA-866B-4687-8EEB-2C17EADBAE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21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E34F-6997-170C-A02A-404D3324B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D7993-5588-508B-84E2-6AD05349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ADBF0-2E9D-6BAD-2FFD-399038496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47C2C-A9CA-C83B-056B-7DB0F5FB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8C2-125D-4F56-94C0-288676B2A2DA}" type="datetimeFigureOut">
              <a:rPr lang="en-IN" smtClean="0"/>
              <a:t>10-08-2022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A1B1E-C50E-4CF4-AE5D-64BB74C92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F06DE-70B8-509D-9374-FA5418664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C2AA-866B-4687-8EEB-2C17EADBAE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E5B7-DFB0-387C-64C6-70B9F666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F808C-D247-D3F2-36E7-375B968CD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B9B0F-74F0-1C97-0D1D-4E0930540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0BA0F-FC86-066C-9BF8-4B30FE13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8C2-125D-4F56-94C0-288676B2A2DA}" type="datetimeFigureOut">
              <a:rPr lang="en-IN" smtClean="0"/>
              <a:t>10-08-2022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5AE77-918F-A62A-29D3-6758E1EB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80FAC-ED45-3FCE-B70F-5704E909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C2AA-866B-4687-8EEB-2C17EADBAE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54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FF21C-BE03-7FDC-BC5F-B0525BD5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563C2-05D9-EAA0-DD5D-3B0466DD4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7F8B7-A347-FCD8-C03D-6B67C0724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548C2-125D-4F56-94C0-288676B2A2DA}" type="datetimeFigureOut">
              <a:rPr lang="en-IN" smtClean="0"/>
              <a:t>10-08-2022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79682-6EFE-6975-F838-3E4CFC69E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A8140-C2D0-E3F5-A67B-9170C96C0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2C2AA-866B-4687-8EEB-2C17EADBAE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903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hand&#10;&#10;Description automatically generated">
            <a:extLst>
              <a:ext uri="{FF2B5EF4-FFF2-40B4-BE49-F238E27FC236}">
                <a16:creationId xmlns:a16="http://schemas.microsoft.com/office/drawing/2014/main" id="{8C61B999-D392-72AE-41A9-03AA90007C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113F7E-BB7B-6F3E-BCAF-24C15CF04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617" y="1791511"/>
            <a:ext cx="4412943" cy="1637489"/>
          </a:xfrm>
        </p:spPr>
        <p:txBody>
          <a:bodyPr>
            <a:noAutofit/>
          </a:bodyPr>
          <a:lstStyle/>
          <a:p>
            <a:pPr algn="l"/>
            <a:r>
              <a:rPr lang="en-IN" sz="3600" b="1" dirty="0">
                <a:solidFill>
                  <a:schemeClr val="bg1"/>
                </a:solidFill>
              </a:rPr>
              <a:t>Load Balancing</a:t>
            </a:r>
            <a:br>
              <a:rPr lang="en-IN" sz="3600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IN" sz="3600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994698017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0671-A5E3-58AD-D2E4-E4498A3E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Application LB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BF22DA7-9673-4C55-D892-EF0C9F5C3C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" t="23823" r="2479" b="10889"/>
          <a:stretch/>
        </p:blipFill>
        <p:spPr>
          <a:xfrm>
            <a:off x="1" y="0"/>
            <a:ext cx="121919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7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0671-A5E3-58AD-D2E4-E4498A3E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 b="1" dirty="0"/>
              <a:t>Network Load Balancer (V2)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1BAFF41-78E4-434E-612D-78AE4C574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880" y="2176272"/>
            <a:ext cx="10993119" cy="404164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2400" dirty="0"/>
              <a:t>  Forward TCP &amp; UDP traffic to your instances</a:t>
            </a: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2400" dirty="0"/>
              <a:t>  Handle millions of request per seconds</a:t>
            </a: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2400" dirty="0"/>
              <a:t>  Less latency ~ 100 </a:t>
            </a:r>
            <a:r>
              <a:rPr lang="en-IN" sz="2400" dirty="0" err="1"/>
              <a:t>ms</a:t>
            </a:r>
            <a:r>
              <a:rPr lang="en-IN" sz="2400" dirty="0"/>
              <a:t> (vs 400 </a:t>
            </a:r>
            <a:r>
              <a:rPr lang="en-IN" sz="2400" dirty="0" err="1"/>
              <a:t>ms</a:t>
            </a:r>
            <a:r>
              <a:rPr lang="en-IN" sz="2400" dirty="0"/>
              <a:t> for ALB)</a:t>
            </a: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2400" dirty="0"/>
              <a:t>  Not included in the AWS free tier  </a:t>
            </a:r>
          </a:p>
        </p:txBody>
      </p:sp>
    </p:spTree>
    <p:extLst>
      <p:ext uri="{BB962C8B-B14F-4D97-AF65-F5344CB8AC3E}">
        <p14:creationId xmlns:p14="http://schemas.microsoft.com/office/powerpoint/2010/main" val="312785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0671-A5E3-58AD-D2E4-E4498A3E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 b="1" dirty="0"/>
              <a:t>Gateway Load Balancer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1BAFF41-78E4-434E-612D-78AE4C574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880" y="2176272"/>
            <a:ext cx="10993119" cy="404164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2400" dirty="0"/>
              <a:t> Deploy, scale and manage a fleet of 3</a:t>
            </a:r>
            <a:r>
              <a:rPr lang="en-IN" sz="2400" baseline="30000" dirty="0"/>
              <a:t>rd</a:t>
            </a:r>
            <a:r>
              <a:rPr lang="en-IN" sz="2400" dirty="0"/>
              <a:t> party </a:t>
            </a:r>
            <a:r>
              <a:rPr lang="en-IN" sz="2400" dirty="0" err="1"/>
              <a:t>netwok</a:t>
            </a:r>
            <a:r>
              <a:rPr lang="en-IN" sz="2400" dirty="0"/>
              <a:t> virtual appliances in AWS</a:t>
            </a: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2400" dirty="0"/>
              <a:t> Operates at Layer 3(Network Layer)</a:t>
            </a: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2400" dirty="0"/>
              <a:t>  Uses the GENEVE protocol</a:t>
            </a:r>
          </a:p>
        </p:txBody>
      </p:sp>
    </p:spTree>
    <p:extLst>
      <p:ext uri="{BB962C8B-B14F-4D97-AF65-F5344CB8AC3E}">
        <p14:creationId xmlns:p14="http://schemas.microsoft.com/office/powerpoint/2010/main" val="390170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897B725-ACB8-3E1D-82C9-E19F02E67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69" y="0"/>
            <a:ext cx="9930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61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0671-A5E3-58AD-D2E4-E4498A3E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 b="1" dirty="0"/>
              <a:t>Cross zone load balancing disabled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5D6DAE6-228B-F5C8-40AC-AE8F03AC6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1719476"/>
            <a:ext cx="10972798" cy="513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6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0671-A5E3-58AD-D2E4-E4498A3E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 b="1" dirty="0"/>
              <a:t>Cross zone load balancing enabled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6DB97D9-DE02-7FEC-0FC3-1145D6A4E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1719476"/>
            <a:ext cx="10972798" cy="513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2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0671-A5E3-58AD-D2E4-E4498A3E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 b="1" dirty="0"/>
              <a:t>Connection Draining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718CE0-DBFC-E74F-A285-E47A2F7AC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881" y="2176272"/>
            <a:ext cx="10840720" cy="103428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2400" dirty="0"/>
              <a:t>  Connection draining for – CLB</a:t>
            </a: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2400" dirty="0"/>
              <a:t>  Deregistration delay for – ALB &amp; NLB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91CDE66-826F-0692-FB07-20C37C72E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796" y="1687908"/>
            <a:ext cx="5570204" cy="51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1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1570AB64-9B88-A85C-A33B-2DBEF8CF1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2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0671-A5E3-58AD-D2E4-E4498A3E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 b="1" dirty="0"/>
              <a:t>Overview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CBA57-0B41-21B9-335F-BB36F3B2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en-IN" sz="2400" dirty="0"/>
              <a:t>  What is load balancing?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en-IN" sz="2400" dirty="0"/>
              <a:t>  Why use a load balancer?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en-IN" sz="2400" dirty="0"/>
              <a:t>  Health Checks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en-IN" sz="2400" dirty="0"/>
              <a:t> Types of Balancers 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en-IN" sz="2400" dirty="0"/>
              <a:t> Sticky sessions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en-IN" sz="2400" dirty="0"/>
              <a:t> Cross Zone load Balancing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en-IN" sz="2400" dirty="0"/>
              <a:t> Connection Draining</a:t>
            </a:r>
          </a:p>
        </p:txBody>
      </p:sp>
    </p:spTree>
    <p:extLst>
      <p:ext uri="{BB962C8B-B14F-4D97-AF65-F5344CB8AC3E}">
        <p14:creationId xmlns:p14="http://schemas.microsoft.com/office/powerpoint/2010/main" val="12392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0671-A5E3-58AD-D2E4-E4498A3E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 b="1" dirty="0"/>
              <a:t>What is load balancing?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CBA57-0B41-21B9-335F-BB36F3B2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3" cy="1252728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Lo</a:t>
            </a: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ad balances are servers that forward traffic to multiple servers(e.g.   </a:t>
            </a:r>
            <a:br>
              <a:rPr lang="en-US" alt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   EC2 instances) downstream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Blip>
                <a:blip r:embed="rId2"/>
              </a:buBlip>
            </a:pPr>
            <a:endParaRPr lang="en-IN" sz="2400" dirty="0"/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4C3B0345-CEB8-14EC-A9A3-B31A201FA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11" y="3562428"/>
            <a:ext cx="8967536" cy="329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8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0671-A5E3-58AD-D2E4-E4498A3E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 b="1" dirty="0"/>
              <a:t>Why use a load balancer?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CBA57-0B41-21B9-335F-BB36F3B2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880" y="2176272"/>
            <a:ext cx="10993119" cy="404164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2400" dirty="0"/>
              <a:t>  Spread load across multiple downstream instances</a:t>
            </a: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2400" dirty="0"/>
              <a:t> Expose a single point access(DNS) to your application</a:t>
            </a: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2400" dirty="0"/>
              <a:t> Do regular health checks to your instances</a:t>
            </a: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2400" dirty="0"/>
              <a:t> Enforce stickiness with cookies</a:t>
            </a: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2400" dirty="0"/>
              <a:t> High availability across zones</a:t>
            </a: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2400" dirty="0"/>
              <a:t> Separate public traffic from private traffic</a:t>
            </a:r>
          </a:p>
        </p:txBody>
      </p:sp>
    </p:spTree>
    <p:extLst>
      <p:ext uri="{BB962C8B-B14F-4D97-AF65-F5344CB8AC3E}">
        <p14:creationId xmlns:p14="http://schemas.microsoft.com/office/powerpoint/2010/main" val="108081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0671-A5E3-58AD-D2E4-E4498A3E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 b="1" dirty="0"/>
              <a:t>Health Checks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EA3F6B5-F6CA-2BE4-DF68-66210DCBAC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6"/>
          <a:stretch/>
        </p:blipFill>
        <p:spPr>
          <a:xfrm>
            <a:off x="1235242" y="1687908"/>
            <a:ext cx="10956757" cy="5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5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0671-A5E3-58AD-D2E4-E4498A3E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 b="1" dirty="0"/>
              <a:t>Types of load balancer on AWS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1BAFF41-78E4-434E-612D-78AE4C574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880" y="2176272"/>
            <a:ext cx="10993119" cy="404164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2400" dirty="0"/>
              <a:t>  Classic Load Balancer ( v1 – old generation )</a:t>
            </a: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2400" dirty="0"/>
              <a:t>  Application Load Balancer( v2 -  new generation )</a:t>
            </a: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2400" dirty="0"/>
              <a:t>  Network Load Balancer ( v2 -  new generation )</a:t>
            </a: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2400" dirty="0"/>
              <a:t>  Gateway Load Balancer</a:t>
            </a:r>
          </a:p>
        </p:txBody>
      </p:sp>
    </p:spTree>
    <p:extLst>
      <p:ext uri="{BB962C8B-B14F-4D97-AF65-F5344CB8AC3E}">
        <p14:creationId xmlns:p14="http://schemas.microsoft.com/office/powerpoint/2010/main" val="119605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0671-A5E3-58AD-D2E4-E4498A3E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 b="1" dirty="0"/>
              <a:t>Classic Load Balancers (v1)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1BAFF41-78E4-434E-612D-78AE4C574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880" y="2176272"/>
            <a:ext cx="10993119" cy="404164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2400" dirty="0"/>
              <a:t>  Supports TCP (Layer 4), HTTP &amp; HTTPS (Layer 7)</a:t>
            </a: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2400" dirty="0"/>
              <a:t>  Health checks are TCP or HTTP based</a:t>
            </a: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2400" dirty="0"/>
              <a:t>  Fixed hostname</a:t>
            </a:r>
            <a:br>
              <a:rPr lang="en-IN" sz="2400" dirty="0"/>
            </a:br>
            <a:r>
              <a:rPr lang="en-IN" sz="2400" dirty="0"/>
              <a:t>    XXX.region.elb.amazonaws.com</a:t>
            </a:r>
          </a:p>
        </p:txBody>
      </p:sp>
    </p:spTree>
    <p:extLst>
      <p:ext uri="{BB962C8B-B14F-4D97-AF65-F5344CB8AC3E}">
        <p14:creationId xmlns:p14="http://schemas.microsoft.com/office/powerpoint/2010/main" val="111991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0671-A5E3-58AD-D2E4-E4498A3E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 b="1" dirty="0"/>
              <a:t>Application Load Balancer (v2)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1BAFF41-78E4-434E-612D-78AE4C574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880" y="2176272"/>
            <a:ext cx="10993119" cy="404164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2400" dirty="0"/>
              <a:t>  Application load balancer is layer 7 (HTTP)</a:t>
            </a: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2400" dirty="0"/>
              <a:t>  Load balancing to multiple HTTP application across machines(target group)</a:t>
            </a: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2400" dirty="0"/>
              <a:t>  Load balancing to multiple applications on the same machine (Containers)</a:t>
            </a: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2400" dirty="0"/>
              <a:t>  support for HTTP/2 and WebSocket</a:t>
            </a: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2400" dirty="0"/>
              <a:t>  Support redirects (from HTTP to HTTPS for example)</a:t>
            </a:r>
          </a:p>
        </p:txBody>
      </p:sp>
    </p:spTree>
    <p:extLst>
      <p:ext uri="{BB962C8B-B14F-4D97-AF65-F5344CB8AC3E}">
        <p14:creationId xmlns:p14="http://schemas.microsoft.com/office/powerpoint/2010/main" val="219538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0671-A5E3-58AD-D2E4-E4498A3E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 b="1" dirty="0"/>
              <a:t>ALB Routing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1BAFF41-78E4-434E-612D-78AE4C574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880" y="2176272"/>
            <a:ext cx="10993119" cy="404164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2400" dirty="0"/>
              <a:t>  Based on path in URL ( example.com/</a:t>
            </a:r>
            <a:r>
              <a:rPr lang="en-IN" sz="2400" dirty="0">
                <a:solidFill>
                  <a:srgbClr val="7030A0"/>
                </a:solidFill>
              </a:rPr>
              <a:t>users</a:t>
            </a:r>
            <a:r>
              <a:rPr lang="en-IN" sz="2400" dirty="0"/>
              <a:t> &amp; example.com/</a:t>
            </a:r>
            <a:r>
              <a:rPr lang="en-IN" sz="2400" dirty="0">
                <a:solidFill>
                  <a:srgbClr val="7030A0"/>
                </a:solidFill>
              </a:rPr>
              <a:t>posts</a:t>
            </a:r>
            <a:r>
              <a:rPr lang="en-IN" sz="2400" dirty="0"/>
              <a:t>)</a:t>
            </a: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2400" dirty="0"/>
              <a:t>  Based on hostname in URL (</a:t>
            </a:r>
            <a:r>
              <a:rPr lang="en-IN" sz="2400" dirty="0">
                <a:solidFill>
                  <a:srgbClr val="7030A0"/>
                </a:solidFill>
              </a:rPr>
              <a:t>one</a:t>
            </a:r>
            <a:r>
              <a:rPr lang="en-IN" sz="2400" dirty="0"/>
              <a:t>.example.com &amp; </a:t>
            </a:r>
            <a:r>
              <a:rPr lang="en-IN" sz="2400" dirty="0">
                <a:solidFill>
                  <a:srgbClr val="7030A0"/>
                </a:solidFill>
              </a:rPr>
              <a:t>other</a:t>
            </a:r>
            <a:r>
              <a:rPr lang="en-IN" sz="2400" dirty="0"/>
              <a:t>.example.com)</a:t>
            </a: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2400" dirty="0"/>
              <a:t>  Routing based on query String, Headers (example.com/</a:t>
            </a:r>
            <a:r>
              <a:rPr lang="en-IN" sz="2400" dirty="0" err="1"/>
              <a:t>users?</a:t>
            </a:r>
            <a:r>
              <a:rPr lang="en-IN" sz="2400" dirty="0" err="1">
                <a:solidFill>
                  <a:srgbClr val="7030A0"/>
                </a:solidFill>
              </a:rPr>
              <a:t>id</a:t>
            </a:r>
            <a:r>
              <a:rPr lang="en-IN" sz="2400" dirty="0">
                <a:solidFill>
                  <a:srgbClr val="7030A0"/>
                </a:solidFill>
              </a:rPr>
              <a:t>=123</a:t>
            </a:r>
            <a:r>
              <a:rPr lang="en-IN" sz="2400" dirty="0"/>
              <a:t>)</a:t>
            </a:r>
          </a:p>
          <a:p>
            <a:pPr>
              <a:lnSpc>
                <a:spcPct val="100000"/>
              </a:lnSpc>
              <a:buBlip>
                <a:blip r:embed="rId2"/>
              </a:buBlip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3380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421</Words>
  <Application>Microsoft Office PowerPoint</Application>
  <PresentationFormat>Widescreen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JetBrains Mono</vt:lpstr>
      <vt:lpstr>Office Theme</vt:lpstr>
      <vt:lpstr>Load Balancing        </vt:lpstr>
      <vt:lpstr>Overview</vt:lpstr>
      <vt:lpstr>What is load balancing?</vt:lpstr>
      <vt:lpstr>Why use a load balancer?</vt:lpstr>
      <vt:lpstr>Health Checks</vt:lpstr>
      <vt:lpstr>Types of load balancer on AWS</vt:lpstr>
      <vt:lpstr>Classic Load Balancers (v1)</vt:lpstr>
      <vt:lpstr>Application Load Balancer (v2)</vt:lpstr>
      <vt:lpstr>ALB Routing</vt:lpstr>
      <vt:lpstr>Application LB </vt:lpstr>
      <vt:lpstr>Network Load Balancer (V2)</vt:lpstr>
      <vt:lpstr>Gateway Load Balancer</vt:lpstr>
      <vt:lpstr>PowerPoint Presentation</vt:lpstr>
      <vt:lpstr>Cross zone load balancing disabled</vt:lpstr>
      <vt:lpstr>Cross zone load balancing enabled</vt:lpstr>
      <vt:lpstr>Connection Draining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          + AWS EC2 &amp; S3</dc:title>
  <dc:creator>Dharmendra Sharma</dc:creator>
  <cp:lastModifiedBy>Dharmendra Sharma</cp:lastModifiedBy>
  <cp:revision>2</cp:revision>
  <dcterms:created xsi:type="dcterms:W3CDTF">2022-07-31T05:52:27Z</dcterms:created>
  <dcterms:modified xsi:type="dcterms:W3CDTF">2022-08-10T11:25:35Z</dcterms:modified>
</cp:coreProperties>
</file>