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12C1E-E84C-4840-8C72-FD77B8D48F33}" v="113" dt="2019-09-17T17:14:14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Tic Tac Toe In TTL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This is a human versus TTL circuit version of Tic Tac Toe, but with no</a:t>
            </a:r>
          </a:p>
          <a:p>
            <a:r>
              <a:rPr lang="en-US" dirty="0">
                <a:ea typeface="+mn-lt"/>
                <a:cs typeface="+mn-lt"/>
              </a:rPr>
              <a:t>CPU. It's all plain old digital logic.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9E03965-543B-4033-8243-E13B5CB59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" y="171752"/>
            <a:ext cx="11055500" cy="64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4AE12CEB-0995-442F-A82B-B984CE5A7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6" y="643466"/>
            <a:ext cx="64592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226E8072-74A7-4B57-8761-7F983311E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5D342B23-B947-4F82-A6D6-317DC1EA5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9CCA9C7-9253-4BDE-AA3C-F8645906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8" y="304799"/>
            <a:ext cx="10559596" cy="636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8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Tic Tac Toe In TTL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59</cp:revision>
  <dcterms:created xsi:type="dcterms:W3CDTF">2013-07-15T20:26:40Z</dcterms:created>
  <dcterms:modified xsi:type="dcterms:W3CDTF">2019-09-17T17:17:07Z</dcterms:modified>
</cp:coreProperties>
</file>